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60A594-84E1-4595-A51D-C3B9D321D503}" v="9" dt="2020-03-31T15:43:49.3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s felipe" userId="c15f19108eef77cb" providerId="LiveId" clId="{0360A594-84E1-4595-A51D-C3B9D321D503}"/>
    <pc:docChg chg="undo custSel mod addSld delSld modSld">
      <pc:chgData name="andres felipe" userId="c15f19108eef77cb" providerId="LiveId" clId="{0360A594-84E1-4595-A51D-C3B9D321D503}" dt="2020-03-31T15:46:53.791" v="1891" actId="20577"/>
      <pc:docMkLst>
        <pc:docMk/>
      </pc:docMkLst>
      <pc:sldChg chg="modSp">
        <pc:chgData name="andres felipe" userId="c15f19108eef77cb" providerId="LiveId" clId="{0360A594-84E1-4595-A51D-C3B9D321D503}" dt="2020-03-31T15:37:54.089" v="1841"/>
        <pc:sldMkLst>
          <pc:docMk/>
          <pc:sldMk cId="3670971059" sldId="259"/>
        </pc:sldMkLst>
        <pc:spChg chg="mod">
          <ac:chgData name="andres felipe" userId="c15f19108eef77cb" providerId="LiveId" clId="{0360A594-84E1-4595-A51D-C3B9D321D503}" dt="2020-03-31T15:37:54.089" v="1841"/>
          <ac:spMkLst>
            <pc:docMk/>
            <pc:sldMk cId="3670971059" sldId="259"/>
            <ac:spMk id="4" creationId="{1297911F-9C76-45F0-8F83-4EFBE7D88B49}"/>
          </ac:spMkLst>
        </pc:spChg>
      </pc:sldChg>
      <pc:sldChg chg="modSp">
        <pc:chgData name="andres felipe" userId="c15f19108eef77cb" providerId="LiveId" clId="{0360A594-84E1-4595-A51D-C3B9D321D503}" dt="2020-03-31T15:46:53.791" v="1891" actId="20577"/>
        <pc:sldMkLst>
          <pc:docMk/>
          <pc:sldMk cId="1505172837" sldId="260"/>
        </pc:sldMkLst>
        <pc:spChg chg="mod">
          <ac:chgData name="andres felipe" userId="c15f19108eef77cb" providerId="LiveId" clId="{0360A594-84E1-4595-A51D-C3B9D321D503}" dt="2020-03-31T15:46:53.791" v="1891" actId="20577"/>
          <ac:spMkLst>
            <pc:docMk/>
            <pc:sldMk cId="1505172837" sldId="260"/>
            <ac:spMk id="11" creationId="{4B0B65AC-7E53-484C-AE9E-F5014E251F90}"/>
          </ac:spMkLst>
        </pc:spChg>
      </pc:sldChg>
      <pc:sldChg chg="modSp">
        <pc:chgData name="andres felipe" userId="c15f19108eef77cb" providerId="LiveId" clId="{0360A594-84E1-4595-A51D-C3B9D321D503}" dt="2020-03-31T15:43:56.308" v="1870" actId="1076"/>
        <pc:sldMkLst>
          <pc:docMk/>
          <pc:sldMk cId="3994072500" sldId="261"/>
        </pc:sldMkLst>
        <pc:spChg chg="mod">
          <ac:chgData name="andres felipe" userId="c15f19108eef77cb" providerId="LiveId" clId="{0360A594-84E1-4595-A51D-C3B9D321D503}" dt="2020-03-31T15:43:53.044" v="1869" actId="1076"/>
          <ac:spMkLst>
            <pc:docMk/>
            <pc:sldMk cId="3994072500" sldId="261"/>
            <ac:spMk id="2" creationId="{73E9EFED-4C21-486F-B27B-3AB77C5FDC49}"/>
          </ac:spMkLst>
        </pc:spChg>
        <pc:spChg chg="mod">
          <ac:chgData name="andres felipe" userId="c15f19108eef77cb" providerId="LiveId" clId="{0360A594-84E1-4595-A51D-C3B9D321D503}" dt="2020-03-31T15:43:56.308" v="1870" actId="1076"/>
          <ac:spMkLst>
            <pc:docMk/>
            <pc:sldMk cId="3994072500" sldId="261"/>
            <ac:spMk id="11" creationId="{8FBD51EE-E49A-44D9-9C67-6012E35B359D}"/>
          </ac:spMkLst>
        </pc:spChg>
      </pc:sldChg>
      <pc:sldChg chg="addSp delSp modSp mod setBg">
        <pc:chgData name="andres felipe" userId="c15f19108eef77cb" providerId="LiveId" clId="{0360A594-84E1-4595-A51D-C3B9D321D503}" dt="2020-03-31T15:12:11.048" v="712" actId="20577"/>
        <pc:sldMkLst>
          <pc:docMk/>
          <pc:sldMk cId="2773135725" sldId="262"/>
        </pc:sldMkLst>
        <pc:spChg chg="mod">
          <ac:chgData name="andres felipe" userId="c15f19108eef77cb" providerId="LiveId" clId="{0360A594-84E1-4595-A51D-C3B9D321D503}" dt="2020-03-31T15:07:23.383" v="35" actId="1076"/>
          <ac:spMkLst>
            <pc:docMk/>
            <pc:sldMk cId="2773135725" sldId="262"/>
            <ac:spMk id="2" creationId="{06184481-346C-4C3B-BF65-4826B60AD59D}"/>
          </ac:spMkLst>
        </pc:spChg>
        <pc:spChg chg="del mod">
          <ac:chgData name="andres felipe" userId="c15f19108eef77cb" providerId="LiveId" clId="{0360A594-84E1-4595-A51D-C3B9D321D503}" dt="2020-03-31T15:07:12.334" v="33" actId="478"/>
          <ac:spMkLst>
            <pc:docMk/>
            <pc:sldMk cId="2773135725" sldId="262"/>
            <ac:spMk id="3" creationId="{D3B10A23-94DE-4EFF-8385-9A429E5A632D}"/>
          </ac:spMkLst>
        </pc:spChg>
        <pc:spChg chg="add del">
          <ac:chgData name="andres felipe" userId="c15f19108eef77cb" providerId="LiveId" clId="{0360A594-84E1-4595-A51D-C3B9D321D503}" dt="2020-03-31T15:06:38.369" v="1" actId="26606"/>
          <ac:spMkLst>
            <pc:docMk/>
            <pc:sldMk cId="2773135725" sldId="262"/>
            <ac:spMk id="8" creationId="{B645BD8A-B13F-463A-9101-4FB883F064BD}"/>
          </ac:spMkLst>
        </pc:spChg>
        <pc:spChg chg="add del">
          <ac:chgData name="andres felipe" userId="c15f19108eef77cb" providerId="LiveId" clId="{0360A594-84E1-4595-A51D-C3B9D321D503}" dt="2020-03-31T15:06:38.369" v="1" actId="26606"/>
          <ac:spMkLst>
            <pc:docMk/>
            <pc:sldMk cId="2773135725" sldId="262"/>
            <ac:spMk id="10" creationId="{94003B42-F17E-473C-9366-9369C047115C}"/>
          </ac:spMkLst>
        </pc:spChg>
        <pc:spChg chg="add del">
          <ac:chgData name="andres felipe" userId="c15f19108eef77cb" providerId="LiveId" clId="{0360A594-84E1-4595-A51D-C3B9D321D503}" dt="2020-03-31T15:06:38.369" v="1" actId="26606"/>
          <ac:spMkLst>
            <pc:docMk/>
            <pc:sldMk cId="2773135725" sldId="262"/>
            <ac:spMk id="12" creationId="{149DDF01-2EFB-49D0-864E-0CE29F33A69F}"/>
          </ac:spMkLst>
        </pc:spChg>
        <pc:spChg chg="add del">
          <ac:chgData name="andres felipe" userId="c15f19108eef77cb" providerId="LiveId" clId="{0360A594-84E1-4595-A51D-C3B9D321D503}" dt="2020-03-31T15:06:38.369" v="1" actId="26606"/>
          <ac:spMkLst>
            <pc:docMk/>
            <pc:sldMk cId="2773135725" sldId="262"/>
            <ac:spMk id="14" creationId="{8EEA5BB7-5B71-4B52-AD7F-3BA82A6177F2}"/>
          </ac:spMkLst>
        </pc:spChg>
        <pc:spChg chg="add mod">
          <ac:chgData name="andres felipe" userId="c15f19108eef77cb" providerId="LiveId" clId="{0360A594-84E1-4595-A51D-C3B9D321D503}" dt="2020-03-31T15:12:11.048" v="712" actId="20577"/>
          <ac:spMkLst>
            <pc:docMk/>
            <pc:sldMk cId="2773135725" sldId="262"/>
            <ac:spMk id="19" creationId="{CEA3F373-49E6-4ECE-BE7E-A9CD4D956EB6}"/>
          </ac:spMkLst>
        </pc:spChg>
        <pc:spChg chg="add">
          <ac:chgData name="andres felipe" userId="c15f19108eef77cb" providerId="LiveId" clId="{0360A594-84E1-4595-A51D-C3B9D321D503}" dt="2020-03-31T15:06:38.385" v="2" actId="26606"/>
          <ac:spMkLst>
            <pc:docMk/>
            <pc:sldMk cId="2773135725" sldId="262"/>
            <ac:spMk id="22" creationId="{D071C0CD-5EFD-45A1-AAFD-61C3D4A65188}"/>
          </ac:spMkLst>
        </pc:spChg>
        <pc:spChg chg="add">
          <ac:chgData name="andres felipe" userId="c15f19108eef77cb" providerId="LiveId" clId="{0360A594-84E1-4595-A51D-C3B9D321D503}" dt="2020-03-31T15:06:38.385" v="2" actId="26606"/>
          <ac:spMkLst>
            <pc:docMk/>
            <pc:sldMk cId="2773135725" sldId="262"/>
            <ac:spMk id="23" creationId="{8A03302C-20A2-4C4F-9760-E85AE1041385}"/>
          </ac:spMkLst>
        </pc:spChg>
        <pc:spChg chg="add">
          <ac:chgData name="andres felipe" userId="c15f19108eef77cb" providerId="LiveId" clId="{0360A594-84E1-4595-A51D-C3B9D321D503}" dt="2020-03-31T15:06:38.385" v="2" actId="26606"/>
          <ac:spMkLst>
            <pc:docMk/>
            <pc:sldMk cId="2773135725" sldId="262"/>
            <ac:spMk id="24" creationId="{D00F093B-0739-4429-B30D-D72924D08871}"/>
          </ac:spMkLst>
        </pc:spChg>
        <pc:spChg chg="add">
          <ac:chgData name="andres felipe" userId="c15f19108eef77cb" providerId="LiveId" clId="{0360A594-84E1-4595-A51D-C3B9D321D503}" dt="2020-03-31T15:06:38.385" v="2" actId="26606"/>
          <ac:spMkLst>
            <pc:docMk/>
            <pc:sldMk cId="2773135725" sldId="262"/>
            <ac:spMk id="25" creationId="{1BB92999-6A40-480A-8965-2F20DFB032B5}"/>
          </ac:spMkLst>
        </pc:spChg>
        <pc:cxnChg chg="add del">
          <ac:chgData name="andres felipe" userId="c15f19108eef77cb" providerId="LiveId" clId="{0360A594-84E1-4595-A51D-C3B9D321D503}" dt="2020-03-31T15:06:38.369" v="1" actId="26606"/>
          <ac:cxnSpMkLst>
            <pc:docMk/>
            <pc:sldMk cId="2773135725" sldId="262"/>
            <ac:cxnSpMk id="16" creationId="{2A1BDD5A-B952-463D-8BF6-F89EC6F21CAA}"/>
          </ac:cxnSpMkLst>
        </pc:cxnChg>
        <pc:cxnChg chg="add del">
          <ac:chgData name="andres felipe" userId="c15f19108eef77cb" providerId="LiveId" clId="{0360A594-84E1-4595-A51D-C3B9D321D503}" dt="2020-03-31T15:06:38.369" v="1" actId="26606"/>
          <ac:cxnSpMkLst>
            <pc:docMk/>
            <pc:sldMk cId="2773135725" sldId="262"/>
            <ac:cxnSpMk id="18" creationId="{A2C2EF86-4721-4AC5-AC3A-5343FE12BA8C}"/>
          </ac:cxnSpMkLst>
        </pc:cxnChg>
        <pc:cxnChg chg="add del">
          <ac:chgData name="andres felipe" userId="c15f19108eef77cb" providerId="LiveId" clId="{0360A594-84E1-4595-A51D-C3B9D321D503}" dt="2020-03-31T15:06:38.369" v="1" actId="26606"/>
          <ac:cxnSpMkLst>
            <pc:docMk/>
            <pc:sldMk cId="2773135725" sldId="262"/>
            <ac:cxnSpMk id="20" creationId="{F42A6C7C-49DA-4D7E-9647-1696C74DF81F}"/>
          </ac:cxnSpMkLst>
        </pc:cxnChg>
        <pc:cxnChg chg="add">
          <ac:chgData name="andres felipe" userId="c15f19108eef77cb" providerId="LiveId" clId="{0360A594-84E1-4595-A51D-C3B9D321D503}" dt="2020-03-31T15:06:38.385" v="2" actId="26606"/>
          <ac:cxnSpMkLst>
            <pc:docMk/>
            <pc:sldMk cId="2773135725" sldId="262"/>
            <ac:cxnSpMk id="26" creationId="{15573B87-7D61-460C-9ADA-EF63674E3A97}"/>
          </ac:cxnSpMkLst>
        </pc:cxnChg>
        <pc:cxnChg chg="add">
          <ac:chgData name="andres felipe" userId="c15f19108eef77cb" providerId="LiveId" clId="{0360A594-84E1-4595-A51D-C3B9D321D503}" dt="2020-03-31T15:06:38.385" v="2" actId="26606"/>
          <ac:cxnSpMkLst>
            <pc:docMk/>
            <pc:sldMk cId="2773135725" sldId="262"/>
            <ac:cxnSpMk id="27" creationId="{0AAF6B7C-985D-4351-9564-8DBDF5BB03EA}"/>
          </ac:cxnSpMkLst>
        </pc:cxnChg>
        <pc:cxnChg chg="add">
          <ac:chgData name="andres felipe" userId="c15f19108eef77cb" providerId="LiveId" clId="{0360A594-84E1-4595-A51D-C3B9D321D503}" dt="2020-03-31T15:06:38.385" v="2" actId="26606"/>
          <ac:cxnSpMkLst>
            <pc:docMk/>
            <pc:sldMk cId="2773135725" sldId="262"/>
            <ac:cxnSpMk id="28" creationId="{F88433F4-33AB-4CE1-9DE3-72A8403654F1}"/>
          </ac:cxnSpMkLst>
        </pc:cxnChg>
      </pc:sldChg>
      <pc:sldChg chg="addSp delSp modSp add mod setBg">
        <pc:chgData name="andres felipe" userId="c15f19108eef77cb" providerId="LiveId" clId="{0360A594-84E1-4595-A51D-C3B9D321D503}" dt="2020-03-31T15:36:54.464" v="1818" actId="20577"/>
        <pc:sldMkLst>
          <pc:docMk/>
          <pc:sldMk cId="13601409" sldId="263"/>
        </pc:sldMkLst>
        <pc:spChg chg="del mod">
          <ac:chgData name="andres felipe" userId="c15f19108eef77cb" providerId="LiveId" clId="{0360A594-84E1-4595-A51D-C3B9D321D503}" dt="2020-03-31T15:12:33.171" v="715" actId="478"/>
          <ac:spMkLst>
            <pc:docMk/>
            <pc:sldMk cId="13601409" sldId="263"/>
            <ac:spMk id="2" creationId="{0BF867E9-48BE-434E-AD33-2D699C38C9BD}"/>
          </ac:spMkLst>
        </pc:spChg>
        <pc:spChg chg="del mod">
          <ac:chgData name="andres felipe" userId="c15f19108eef77cb" providerId="LiveId" clId="{0360A594-84E1-4595-A51D-C3B9D321D503}" dt="2020-03-31T15:12:36.940" v="716" actId="478"/>
          <ac:spMkLst>
            <pc:docMk/>
            <pc:sldMk cId="13601409" sldId="263"/>
            <ac:spMk id="3" creationId="{F338375F-FB6C-4A9D-A6EC-33E25484092F}"/>
          </ac:spMkLst>
        </pc:spChg>
        <pc:spChg chg="add">
          <ac:chgData name="andres felipe" userId="c15f19108eef77cb" providerId="LiveId" clId="{0360A594-84E1-4595-A51D-C3B9D321D503}" dt="2020-03-31T15:12:29.295" v="714" actId="26606"/>
          <ac:spMkLst>
            <pc:docMk/>
            <pc:sldMk cId="13601409" sldId="263"/>
            <ac:spMk id="8" creationId="{D071C0CD-5EFD-45A1-AAFD-61C3D4A65188}"/>
          </ac:spMkLst>
        </pc:spChg>
        <pc:spChg chg="add">
          <ac:chgData name="andres felipe" userId="c15f19108eef77cb" providerId="LiveId" clId="{0360A594-84E1-4595-A51D-C3B9D321D503}" dt="2020-03-31T15:12:29.295" v="714" actId="26606"/>
          <ac:spMkLst>
            <pc:docMk/>
            <pc:sldMk cId="13601409" sldId="263"/>
            <ac:spMk id="10" creationId="{8A03302C-20A2-4C4F-9760-E85AE1041385}"/>
          </ac:spMkLst>
        </pc:spChg>
        <pc:spChg chg="add mod">
          <ac:chgData name="andres felipe" userId="c15f19108eef77cb" providerId="LiveId" clId="{0360A594-84E1-4595-A51D-C3B9D321D503}" dt="2020-03-31T15:36:54.464" v="1818" actId="20577"/>
          <ac:spMkLst>
            <pc:docMk/>
            <pc:sldMk cId="13601409" sldId="263"/>
            <ac:spMk id="11" creationId="{BCBBABBF-5153-4A2D-BD9C-CEC7B1594C36}"/>
          </ac:spMkLst>
        </pc:spChg>
        <pc:spChg chg="add">
          <ac:chgData name="andres felipe" userId="c15f19108eef77cb" providerId="LiveId" clId="{0360A594-84E1-4595-A51D-C3B9D321D503}" dt="2020-03-31T15:12:29.295" v="714" actId="26606"/>
          <ac:spMkLst>
            <pc:docMk/>
            <pc:sldMk cId="13601409" sldId="263"/>
            <ac:spMk id="12" creationId="{D00F093B-0739-4429-B30D-D72924D08871}"/>
          </ac:spMkLst>
        </pc:spChg>
        <pc:spChg chg="add">
          <ac:chgData name="andres felipe" userId="c15f19108eef77cb" providerId="LiveId" clId="{0360A594-84E1-4595-A51D-C3B9D321D503}" dt="2020-03-31T15:12:29.295" v="714" actId="26606"/>
          <ac:spMkLst>
            <pc:docMk/>
            <pc:sldMk cId="13601409" sldId="263"/>
            <ac:spMk id="14" creationId="{1BB92999-6A40-480A-8965-2F20DFB032B5}"/>
          </ac:spMkLst>
        </pc:spChg>
        <pc:cxnChg chg="add">
          <ac:chgData name="andres felipe" userId="c15f19108eef77cb" providerId="LiveId" clId="{0360A594-84E1-4595-A51D-C3B9D321D503}" dt="2020-03-31T15:12:29.295" v="714" actId="26606"/>
          <ac:cxnSpMkLst>
            <pc:docMk/>
            <pc:sldMk cId="13601409" sldId="263"/>
            <ac:cxnSpMk id="16" creationId="{15573B87-7D61-460C-9ADA-EF63674E3A97}"/>
          </ac:cxnSpMkLst>
        </pc:cxnChg>
        <pc:cxnChg chg="add">
          <ac:chgData name="andres felipe" userId="c15f19108eef77cb" providerId="LiveId" clId="{0360A594-84E1-4595-A51D-C3B9D321D503}" dt="2020-03-31T15:12:29.295" v="714" actId="26606"/>
          <ac:cxnSpMkLst>
            <pc:docMk/>
            <pc:sldMk cId="13601409" sldId="263"/>
            <ac:cxnSpMk id="18" creationId="{0AAF6B7C-985D-4351-9564-8DBDF5BB03EA}"/>
          </ac:cxnSpMkLst>
        </pc:cxnChg>
        <pc:cxnChg chg="add">
          <ac:chgData name="andres felipe" userId="c15f19108eef77cb" providerId="LiveId" clId="{0360A594-84E1-4595-A51D-C3B9D321D503}" dt="2020-03-31T15:12:29.295" v="714" actId="26606"/>
          <ac:cxnSpMkLst>
            <pc:docMk/>
            <pc:sldMk cId="13601409" sldId="263"/>
            <ac:cxnSpMk id="20" creationId="{F88433F4-33AB-4CE1-9DE3-72A8403654F1}"/>
          </ac:cxnSpMkLst>
        </pc:cxnChg>
      </pc:sldChg>
      <pc:sldChg chg="addSp delSp modSp add del mod setBg">
        <pc:chgData name="andres felipe" userId="c15f19108eef77cb" providerId="LiveId" clId="{0360A594-84E1-4595-A51D-C3B9D321D503}" dt="2020-03-31T15:34:12.661" v="1797" actId="2696"/>
        <pc:sldMkLst>
          <pc:docMk/>
          <pc:sldMk cId="558252319" sldId="264"/>
        </pc:sldMkLst>
        <pc:spChg chg="mod">
          <ac:chgData name="andres felipe" userId="c15f19108eef77cb" providerId="LiveId" clId="{0360A594-84E1-4595-A51D-C3B9D321D503}" dt="2020-03-31T15:32:56.149" v="1796" actId="26606"/>
          <ac:spMkLst>
            <pc:docMk/>
            <pc:sldMk cId="558252319" sldId="264"/>
            <ac:spMk id="2" creationId="{2BEC283C-1245-4B87-9F6A-D8D961CBFA89}"/>
          </ac:spMkLst>
        </pc:spChg>
        <pc:spChg chg="mod">
          <ac:chgData name="andres felipe" userId="c15f19108eef77cb" providerId="LiveId" clId="{0360A594-84E1-4595-A51D-C3B9D321D503}" dt="2020-03-31T15:32:56.149" v="1796" actId="26606"/>
          <ac:spMkLst>
            <pc:docMk/>
            <pc:sldMk cId="558252319" sldId="264"/>
            <ac:spMk id="3" creationId="{F58F3CE3-3B99-46B7-BF24-D812F51F0FE1}"/>
          </ac:spMkLst>
        </pc:spChg>
        <pc:spChg chg="add del">
          <ac:chgData name="andres felipe" userId="c15f19108eef77cb" providerId="LiveId" clId="{0360A594-84E1-4595-A51D-C3B9D321D503}" dt="2020-03-31T15:32:56.133" v="1795" actId="26606"/>
          <ac:spMkLst>
            <pc:docMk/>
            <pc:sldMk cId="558252319" sldId="264"/>
            <ac:spMk id="8" creationId="{B66F8A2C-B8CF-4B20-9A73-2ADCF6302755}"/>
          </ac:spMkLst>
        </pc:spChg>
        <pc:spChg chg="add del">
          <ac:chgData name="andres felipe" userId="c15f19108eef77cb" providerId="LiveId" clId="{0360A594-84E1-4595-A51D-C3B9D321D503}" dt="2020-03-31T15:32:56.133" v="1795" actId="26606"/>
          <ac:spMkLst>
            <pc:docMk/>
            <pc:sldMk cId="558252319" sldId="264"/>
            <ac:spMk id="10" creationId="{B5DD78E9-DE0D-47AF-A0DB-F475221E3DC7}"/>
          </ac:spMkLst>
        </pc:spChg>
        <pc:spChg chg="add del">
          <ac:chgData name="andres felipe" userId="c15f19108eef77cb" providerId="LiveId" clId="{0360A594-84E1-4595-A51D-C3B9D321D503}" dt="2020-03-31T15:32:56.133" v="1795" actId="26606"/>
          <ac:spMkLst>
            <pc:docMk/>
            <pc:sldMk cId="558252319" sldId="264"/>
            <ac:spMk id="12" creationId="{A118D329-2010-4A15-B57C-429FFAE35B11}"/>
          </ac:spMkLst>
        </pc:spChg>
        <pc:spChg chg="add">
          <ac:chgData name="andres felipe" userId="c15f19108eef77cb" providerId="LiveId" clId="{0360A594-84E1-4595-A51D-C3B9D321D503}" dt="2020-03-31T15:32:56.149" v="1796" actId="26606"/>
          <ac:spMkLst>
            <pc:docMk/>
            <pc:sldMk cId="558252319" sldId="264"/>
            <ac:spMk id="17" creationId="{D071C0CD-5EFD-45A1-AAFD-61C3D4A65188}"/>
          </ac:spMkLst>
        </pc:spChg>
        <pc:spChg chg="add">
          <ac:chgData name="andres felipe" userId="c15f19108eef77cb" providerId="LiveId" clId="{0360A594-84E1-4595-A51D-C3B9D321D503}" dt="2020-03-31T15:32:56.149" v="1796" actId="26606"/>
          <ac:spMkLst>
            <pc:docMk/>
            <pc:sldMk cId="558252319" sldId="264"/>
            <ac:spMk id="19" creationId="{8A03302C-20A2-4C4F-9760-E85AE1041385}"/>
          </ac:spMkLst>
        </pc:spChg>
        <pc:spChg chg="add">
          <ac:chgData name="andres felipe" userId="c15f19108eef77cb" providerId="LiveId" clId="{0360A594-84E1-4595-A51D-C3B9D321D503}" dt="2020-03-31T15:32:56.149" v="1796" actId="26606"/>
          <ac:spMkLst>
            <pc:docMk/>
            <pc:sldMk cId="558252319" sldId="264"/>
            <ac:spMk id="21" creationId="{D00F093B-0739-4429-B30D-D72924D08871}"/>
          </ac:spMkLst>
        </pc:spChg>
        <pc:spChg chg="add">
          <ac:chgData name="andres felipe" userId="c15f19108eef77cb" providerId="LiveId" clId="{0360A594-84E1-4595-A51D-C3B9D321D503}" dt="2020-03-31T15:32:56.149" v="1796" actId="26606"/>
          <ac:spMkLst>
            <pc:docMk/>
            <pc:sldMk cId="558252319" sldId="264"/>
            <ac:spMk id="22" creationId="{1BB92999-6A40-480A-8965-2F20DFB032B5}"/>
          </ac:spMkLst>
        </pc:spChg>
        <pc:cxnChg chg="add del">
          <ac:chgData name="andres felipe" userId="c15f19108eef77cb" providerId="LiveId" clId="{0360A594-84E1-4595-A51D-C3B9D321D503}" dt="2020-03-31T15:32:56.133" v="1795" actId="26606"/>
          <ac:cxnSpMkLst>
            <pc:docMk/>
            <pc:sldMk cId="558252319" sldId="264"/>
            <ac:cxnSpMk id="14" creationId="{994262BC-EE98-4BD6-82DB-4955E8DCC290}"/>
          </ac:cxnSpMkLst>
        </pc:cxnChg>
        <pc:cxnChg chg="add">
          <ac:chgData name="andres felipe" userId="c15f19108eef77cb" providerId="LiveId" clId="{0360A594-84E1-4595-A51D-C3B9D321D503}" dt="2020-03-31T15:32:56.149" v="1796" actId="26606"/>
          <ac:cxnSpMkLst>
            <pc:docMk/>
            <pc:sldMk cId="558252319" sldId="264"/>
            <ac:cxnSpMk id="16" creationId="{15573B87-7D61-460C-9ADA-EF63674E3A97}"/>
          </ac:cxnSpMkLst>
        </pc:cxnChg>
        <pc:cxnChg chg="add">
          <ac:chgData name="andres felipe" userId="c15f19108eef77cb" providerId="LiveId" clId="{0360A594-84E1-4595-A51D-C3B9D321D503}" dt="2020-03-31T15:32:56.149" v="1796" actId="26606"/>
          <ac:cxnSpMkLst>
            <pc:docMk/>
            <pc:sldMk cId="558252319" sldId="264"/>
            <ac:cxnSpMk id="18" creationId="{0AAF6B7C-985D-4351-9564-8DBDF5BB03EA}"/>
          </ac:cxnSpMkLst>
        </pc:cxnChg>
        <pc:cxnChg chg="add">
          <ac:chgData name="andres felipe" userId="c15f19108eef77cb" providerId="LiveId" clId="{0360A594-84E1-4595-A51D-C3B9D321D503}" dt="2020-03-31T15:32:56.149" v="1796" actId="26606"/>
          <ac:cxnSpMkLst>
            <pc:docMk/>
            <pc:sldMk cId="558252319" sldId="264"/>
            <ac:cxnSpMk id="20" creationId="{F88433F4-33AB-4CE1-9DE3-72A8403654F1}"/>
          </ac:cxnSpMkLst>
        </pc:cxnChg>
      </pc:sldChg>
      <pc:sldChg chg="add del">
        <pc:chgData name="andres felipe" userId="c15f19108eef77cb" providerId="LiveId" clId="{0360A594-84E1-4595-A51D-C3B9D321D503}" dt="2020-03-31T15:42:32.167" v="1842" actId="2696"/>
        <pc:sldMkLst>
          <pc:docMk/>
          <pc:sldMk cId="3649895730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3/31/2020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991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06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maximum-subarray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longest-increasing-subsequence/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ractice.geeksforgeeks.org/problems/0-1-knapsack-problem/0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01F523-037B-4948-818A-CFFDD48867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ED71F13-312D-4239-9F1B-A2869626D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2091263"/>
            <a:ext cx="8652938" cy="2461504"/>
          </a:xfrm>
        </p:spPr>
        <p:txBody>
          <a:bodyPr>
            <a:normAutofit/>
          </a:bodyPr>
          <a:lstStyle/>
          <a:p>
            <a:r>
              <a:rPr lang="es-CO" dirty="0"/>
              <a:t>Programación dinámica (DP)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22915107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71C0CD-5EFD-45A1-AAFD-61C3D4A651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03302C-20A2-4C4F-9760-E85AE1041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7" y="643464"/>
            <a:ext cx="10912338" cy="557107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00F093B-0739-4429-B30D-D72924D088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9702" y="809244"/>
            <a:ext cx="10579608" cy="5239512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B92999-6A40-480A-8965-2F20DFB03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640856"/>
            <a:ext cx="1920240" cy="73152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5573B87-7D61-460C-9ADA-EF63674E3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AAF6B7C-985D-4351-9564-8DBDF5BB0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88433F4-33AB-4CE1-9DE3-72A840365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598C6B93-7CC4-4550-84C6-A30FE38CB684}"/>
              </a:ext>
            </a:extLst>
          </p:cNvPr>
          <p:cNvSpPr txBox="1"/>
          <p:nvPr/>
        </p:nvSpPr>
        <p:spPr>
          <a:xfrm>
            <a:off x="1336150" y="2013232"/>
            <a:ext cx="909331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800" dirty="0"/>
              <a:t>Definición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800" dirty="0" err="1"/>
              <a:t>Dps</a:t>
            </a:r>
            <a:r>
              <a:rPr lang="es-CO" sz="2800" dirty="0"/>
              <a:t> clásicos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800" dirty="0" err="1"/>
              <a:t>Dp</a:t>
            </a:r>
            <a:r>
              <a:rPr lang="es-CO" sz="2800" dirty="0"/>
              <a:t> de 1 dimensión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800" dirty="0" err="1"/>
              <a:t>Dp</a:t>
            </a:r>
            <a:r>
              <a:rPr lang="es-CO" sz="2800" dirty="0"/>
              <a:t> de 2 dimensiones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800" dirty="0" err="1"/>
              <a:t>Dp</a:t>
            </a:r>
            <a:r>
              <a:rPr lang="es-CO" sz="2800" dirty="0"/>
              <a:t> en arboles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800" dirty="0" err="1"/>
              <a:t>Dp</a:t>
            </a:r>
            <a:r>
              <a:rPr lang="es-CO" sz="2800" dirty="0"/>
              <a:t> en conjuntos (TSP)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14968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71C0CD-5EFD-45A1-AAFD-61C3D4A651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03302C-20A2-4C4F-9760-E85AE1041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7" y="643464"/>
            <a:ext cx="10912338" cy="557107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00F093B-0739-4429-B30D-D72924D088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9702" y="809244"/>
            <a:ext cx="10579608" cy="5239512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B92999-6A40-480A-8965-2F20DFB03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640856"/>
            <a:ext cx="1920240" cy="73152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5573B87-7D61-460C-9ADA-EF63674E3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AAF6B7C-985D-4351-9564-8DBDF5BB0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88433F4-33AB-4CE1-9DE3-72A840365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FCCF3417-7995-4B85-9C80-278BD63B7D30}"/>
              </a:ext>
            </a:extLst>
          </p:cNvPr>
          <p:cNvSpPr txBox="1"/>
          <p:nvPr/>
        </p:nvSpPr>
        <p:spPr>
          <a:xfrm>
            <a:off x="1026942" y="1758462"/>
            <a:ext cx="101990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/>
              <a:t>Definición de Wikipedia: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/>
              <a:t>Es un método para reducir el tiempo de ejecución de un algoritmo mediante la utilización de subproblemas superpuestos y subestructuras optimas.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sz="2400" dirty="0"/>
          </a:p>
          <a:p>
            <a:endParaRPr lang="es-CO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/>
              <a:t>Estructuras optimas: arreglos de n dimensiones, pero que se puedan guardar en memoria!! Orden máximo de 10^7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/>
              <a:t>Subproblemas: que para resolver un problema de tamaño n, se pueda utilizar la solución de resolver un problema m con m siendo menor o igual a n.</a:t>
            </a:r>
          </a:p>
        </p:txBody>
      </p:sp>
    </p:spTree>
    <p:extLst>
      <p:ext uri="{BB962C8B-B14F-4D97-AF65-F5344CB8AC3E}">
        <p14:creationId xmlns:p14="http://schemas.microsoft.com/office/powerpoint/2010/main" val="2306776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071C0CD-5EFD-45A1-AAFD-61C3D4A651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03302C-20A2-4C4F-9760-E85AE1041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7" y="643464"/>
            <a:ext cx="10912338" cy="557107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00F093B-0739-4429-B30D-D72924D088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9702" y="809244"/>
            <a:ext cx="10579608" cy="5239512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A00D0AD-BF4A-4583-BF7B-A64FD472D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6816" y="1134564"/>
            <a:ext cx="9678368" cy="1574454"/>
          </a:xfrm>
        </p:spPr>
        <p:txBody>
          <a:bodyPr>
            <a:normAutofit/>
          </a:bodyPr>
          <a:lstStyle/>
          <a:p>
            <a:r>
              <a:rPr lang="es-CO" sz="6600" dirty="0"/>
              <a:t>Problema clásico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B92999-6A40-480A-8965-2F20DFB03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640856"/>
            <a:ext cx="1920240" cy="73152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5573B87-7D61-460C-9ADA-EF63674E3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AAF6B7C-985D-4351-9564-8DBDF5BB0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88433F4-33AB-4CE1-9DE3-72A840365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1297911F-9C76-45F0-8F83-4EFBE7D88B49}"/>
              </a:ext>
            </a:extLst>
          </p:cNvPr>
          <p:cNvSpPr txBox="1"/>
          <p:nvPr/>
        </p:nvSpPr>
        <p:spPr>
          <a:xfrm>
            <a:off x="1097280" y="2709018"/>
            <a:ext cx="1010060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/>
              <a:t>Descripción: Dado un arreglo de tamaño n con números enteros, cual es la suma máxima de los elementos del subsegmento (continuo) del arreglo.</a:t>
            </a:r>
          </a:p>
          <a:p>
            <a:r>
              <a:rPr lang="es-CO" sz="2400" dirty="0"/>
              <a:t>(MAX SUM 1D) </a:t>
            </a:r>
          </a:p>
          <a:p>
            <a:endParaRPr lang="es-CO" sz="2400" dirty="0"/>
          </a:p>
          <a:p>
            <a:r>
              <a:rPr lang="es-CO" sz="2400" dirty="0"/>
              <a:t>Solución: </a:t>
            </a:r>
            <a:r>
              <a:rPr lang="es-CO" sz="2400" dirty="0" err="1"/>
              <a:t>greedy</a:t>
            </a:r>
            <a:r>
              <a:rPr lang="es-CO" sz="2400" dirty="0"/>
              <a:t> – </a:t>
            </a:r>
            <a:r>
              <a:rPr lang="es-CO" sz="2400" dirty="0" err="1"/>
              <a:t>dp</a:t>
            </a:r>
            <a:endParaRPr lang="es-CO" sz="2400" dirty="0"/>
          </a:p>
          <a:p>
            <a:r>
              <a:rPr lang="es-CO" sz="2400" dirty="0"/>
              <a:t>Complejidad: O(n)</a:t>
            </a:r>
          </a:p>
          <a:p>
            <a:r>
              <a:rPr lang="es-CO" sz="2400" dirty="0"/>
              <a:t>Este problema a veces sale en entrevistas de trabajo!</a:t>
            </a:r>
          </a:p>
          <a:p>
            <a:r>
              <a:rPr lang="es-CO" sz="2400" dirty="0"/>
              <a:t>Link problema:</a:t>
            </a:r>
            <a:r>
              <a:rPr lang="es-CO" sz="2400" dirty="0">
                <a:hlinkClick r:id="rId2"/>
              </a:rPr>
              <a:t> https://leetcode.com/problems/maximum-subarray/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3670971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71C0CD-5EFD-45A1-AAFD-61C3D4A651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03302C-20A2-4C4F-9760-E85AE1041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7" y="643464"/>
            <a:ext cx="10912338" cy="557107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00F093B-0739-4429-B30D-D72924D088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9702" y="809244"/>
            <a:ext cx="10579608" cy="5239512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5A5A405-C5A8-48A1-8082-4B7CBEF4DC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632" y="1352725"/>
            <a:ext cx="9678368" cy="731520"/>
          </a:xfrm>
        </p:spPr>
        <p:txBody>
          <a:bodyPr>
            <a:normAutofit fontScale="90000"/>
          </a:bodyPr>
          <a:lstStyle/>
          <a:p>
            <a:r>
              <a:rPr lang="es-CO" sz="6600" dirty="0"/>
              <a:t>Problema clásico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B92999-6A40-480A-8965-2F20DFB03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640856"/>
            <a:ext cx="1920240" cy="73152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5573B87-7D61-460C-9ADA-EF63674E3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AAF6B7C-985D-4351-9564-8DBDF5BB0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88433F4-33AB-4CE1-9DE3-72A840365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B0B65AC-7E53-484C-AE9E-F5014E251F90}"/>
              </a:ext>
            </a:extLst>
          </p:cNvPr>
          <p:cNvSpPr txBox="1"/>
          <p:nvPr/>
        </p:nvSpPr>
        <p:spPr>
          <a:xfrm>
            <a:off x="1243632" y="2274838"/>
            <a:ext cx="1010060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/>
              <a:t>Descripción: Dada una matriz N X M, halle la suma más grande de los elementos de un sub rectángulo de la matriz. (MAX SUM 2D)</a:t>
            </a:r>
          </a:p>
          <a:p>
            <a:r>
              <a:rPr lang="es-CO" sz="2400" dirty="0"/>
              <a:t>Solución: </a:t>
            </a:r>
            <a:r>
              <a:rPr lang="es-CO" sz="2400" dirty="0" err="1"/>
              <a:t>dp</a:t>
            </a:r>
            <a:endParaRPr lang="es-CO" sz="2400" dirty="0"/>
          </a:p>
          <a:p>
            <a:r>
              <a:rPr lang="es-CO" sz="2400" dirty="0"/>
              <a:t>Complejidad con </a:t>
            </a:r>
            <a:r>
              <a:rPr lang="es-CO" sz="2400" dirty="0" err="1"/>
              <a:t>dp</a:t>
            </a:r>
            <a:r>
              <a:rPr lang="es-CO" sz="2400" dirty="0"/>
              <a:t> O(n^4) sin </a:t>
            </a:r>
            <a:r>
              <a:rPr lang="es-CO" sz="2400" dirty="0" err="1"/>
              <a:t>dp</a:t>
            </a:r>
            <a:r>
              <a:rPr lang="es-CO" sz="2400" dirty="0"/>
              <a:t> O(n^6)</a:t>
            </a:r>
          </a:p>
          <a:p>
            <a:endParaRPr lang="es-CO" sz="2400" dirty="0"/>
          </a:p>
          <a:p>
            <a:r>
              <a:rPr lang="es-CO" sz="2400" dirty="0"/>
              <a:t>Explicación: para todo sub rectángulo que tenga como esquina superior izquierda (0,0) queremos guardar la suma de sus elementos. </a:t>
            </a:r>
          </a:p>
          <a:p>
            <a:r>
              <a:rPr lang="es-CO" sz="2400" dirty="0"/>
              <a:t>Después iteramos por todas las posibles esquinas superior izquierda e inferior derecha y calculamos la suma de ese sub rectángulo en O(1)</a:t>
            </a:r>
          </a:p>
          <a:p>
            <a:r>
              <a:rPr lang="es-CO" sz="2400" dirty="0"/>
              <a:t>Link: UVA - 11951</a:t>
            </a:r>
          </a:p>
        </p:txBody>
      </p:sp>
    </p:spTree>
    <p:extLst>
      <p:ext uri="{BB962C8B-B14F-4D97-AF65-F5344CB8AC3E}">
        <p14:creationId xmlns:p14="http://schemas.microsoft.com/office/powerpoint/2010/main" val="1505172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71C0CD-5EFD-45A1-AAFD-61C3D4A651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03302C-20A2-4C4F-9760-E85AE1041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7" y="643464"/>
            <a:ext cx="10912338" cy="557107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00F093B-0739-4429-B30D-D72924D088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9702" y="809244"/>
            <a:ext cx="10579608" cy="5239512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3E9EFED-4C21-486F-B27B-3AB77C5FDC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6814" y="1270945"/>
            <a:ext cx="9678368" cy="958349"/>
          </a:xfrm>
        </p:spPr>
        <p:txBody>
          <a:bodyPr>
            <a:normAutofit/>
          </a:bodyPr>
          <a:lstStyle/>
          <a:p>
            <a:r>
              <a:rPr lang="es-CO" sz="6600" dirty="0"/>
              <a:t>Problema clásico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B92999-6A40-480A-8965-2F20DFB03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640856"/>
            <a:ext cx="1920240" cy="73152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5573B87-7D61-460C-9ADA-EF63674E3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AAF6B7C-985D-4351-9564-8DBDF5BB0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88433F4-33AB-4CE1-9DE3-72A840365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FBD51EE-E49A-44D9-9C67-6012E35B359D}"/>
              </a:ext>
            </a:extLst>
          </p:cNvPr>
          <p:cNvSpPr txBox="1"/>
          <p:nvPr/>
        </p:nvSpPr>
        <p:spPr>
          <a:xfrm>
            <a:off x="1045696" y="1976662"/>
            <a:ext cx="1010060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/>
              <a:t>Descripción: Dado un arreglo de números naturales queremos hallar la subsecuencia más larga de números crecientes o estrictamente crecientes</a:t>
            </a:r>
          </a:p>
          <a:p>
            <a:r>
              <a:rPr lang="es-CO" sz="2400" dirty="0"/>
              <a:t>(LIS – </a:t>
            </a:r>
            <a:r>
              <a:rPr lang="es-CO" sz="2400" dirty="0" err="1"/>
              <a:t>Longest</a:t>
            </a:r>
            <a:r>
              <a:rPr lang="es-CO" sz="2400" dirty="0"/>
              <a:t> </a:t>
            </a:r>
            <a:r>
              <a:rPr lang="es-CO" sz="2400" dirty="0" err="1"/>
              <a:t>incresing</a:t>
            </a:r>
            <a:r>
              <a:rPr lang="es-CO" sz="2400" dirty="0"/>
              <a:t> </a:t>
            </a:r>
            <a:r>
              <a:rPr lang="es-CO" sz="2400" dirty="0" err="1"/>
              <a:t>subsequence</a:t>
            </a:r>
            <a:r>
              <a:rPr lang="es-CO" sz="2400" dirty="0"/>
              <a:t>) </a:t>
            </a:r>
          </a:p>
          <a:p>
            <a:r>
              <a:rPr lang="es-CO" sz="2400" dirty="0"/>
              <a:t>Solución: </a:t>
            </a:r>
            <a:r>
              <a:rPr lang="es-CO" sz="2400" dirty="0" err="1"/>
              <a:t>dp</a:t>
            </a:r>
            <a:endParaRPr lang="es-CO" sz="2400" dirty="0"/>
          </a:p>
          <a:p>
            <a:r>
              <a:rPr lang="es-CO" sz="2400" dirty="0"/>
              <a:t>Complejidad: O(n^2)</a:t>
            </a:r>
          </a:p>
          <a:p>
            <a:r>
              <a:rPr lang="es-CO" sz="2400" dirty="0"/>
              <a:t>Explicación: guardamos información de la forma </a:t>
            </a:r>
            <a:r>
              <a:rPr lang="es-CO" sz="2400" dirty="0" err="1"/>
              <a:t>dp</a:t>
            </a:r>
            <a:r>
              <a:rPr lang="es-CO" sz="2400" dirty="0"/>
              <a:t>(i), donde para cada elemento i de 1 hasta N, guardamos la subsecuencia creciente más grande que termina en el.</a:t>
            </a:r>
          </a:p>
          <a:p>
            <a:r>
              <a:rPr lang="es-CO" sz="2400" dirty="0"/>
              <a:t>La respuesta es </a:t>
            </a:r>
            <a:r>
              <a:rPr lang="es-CO" sz="2400" dirty="0" err="1"/>
              <a:t>max</a:t>
            </a:r>
            <a:r>
              <a:rPr lang="es-CO" sz="2400" dirty="0"/>
              <a:t>(</a:t>
            </a:r>
            <a:r>
              <a:rPr lang="es-CO" sz="2400" dirty="0" err="1"/>
              <a:t>dp</a:t>
            </a:r>
            <a:r>
              <a:rPr lang="es-CO" sz="2400" dirty="0"/>
              <a:t>(i)) para todo i entre 1 y N.</a:t>
            </a:r>
          </a:p>
          <a:p>
            <a:r>
              <a:rPr lang="es-CO" sz="2400" dirty="0"/>
              <a:t>A veces sale en problemas de entrevistas!!</a:t>
            </a:r>
          </a:p>
          <a:p>
            <a:r>
              <a:rPr lang="es-CO" sz="2400" dirty="0"/>
              <a:t>Link: </a:t>
            </a:r>
            <a:r>
              <a:rPr lang="es-CO" sz="2400" dirty="0">
                <a:hlinkClick r:id="rId2"/>
              </a:rPr>
              <a:t>https://leetcode.com/problems/longest-increasing-subsequence/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3994072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>
            <a:extLst>
              <a:ext uri="{FF2B5EF4-FFF2-40B4-BE49-F238E27FC236}">
                <a16:creationId xmlns:a16="http://schemas.microsoft.com/office/drawing/2014/main" id="{D071C0CD-5EFD-45A1-AAFD-61C3D4A651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8A03302C-20A2-4C4F-9760-E85AE1041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7" y="643464"/>
            <a:ext cx="10912338" cy="557107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24" name="Rectangle 11">
            <a:extLst>
              <a:ext uri="{FF2B5EF4-FFF2-40B4-BE49-F238E27FC236}">
                <a16:creationId xmlns:a16="http://schemas.microsoft.com/office/drawing/2014/main" id="{D00F093B-0739-4429-B30D-D72924D088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9702" y="809244"/>
            <a:ext cx="10579608" cy="5239512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6184481-346C-4C3B-BF65-4826B60AD5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6814" y="1152849"/>
            <a:ext cx="9678368" cy="1295973"/>
          </a:xfrm>
        </p:spPr>
        <p:txBody>
          <a:bodyPr>
            <a:normAutofit/>
          </a:bodyPr>
          <a:lstStyle/>
          <a:p>
            <a:r>
              <a:rPr lang="es-CO" sz="6600" dirty="0"/>
              <a:t>Problema clásico 4</a:t>
            </a:r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1BB92999-6A40-480A-8965-2F20DFB03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640856"/>
            <a:ext cx="1920240" cy="73152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15">
            <a:extLst>
              <a:ext uri="{FF2B5EF4-FFF2-40B4-BE49-F238E27FC236}">
                <a16:creationId xmlns:a16="http://schemas.microsoft.com/office/drawing/2014/main" id="{15573B87-7D61-460C-9ADA-EF63674E3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17">
            <a:extLst>
              <a:ext uri="{FF2B5EF4-FFF2-40B4-BE49-F238E27FC236}">
                <a16:creationId xmlns:a16="http://schemas.microsoft.com/office/drawing/2014/main" id="{0AAF6B7C-985D-4351-9564-8DBDF5BB0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19">
            <a:extLst>
              <a:ext uri="{FF2B5EF4-FFF2-40B4-BE49-F238E27FC236}">
                <a16:creationId xmlns:a16="http://schemas.microsoft.com/office/drawing/2014/main" id="{F88433F4-33AB-4CE1-9DE3-72A840365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EA3F373-49E6-4ECE-BE7E-A9CD4D956EB6}"/>
              </a:ext>
            </a:extLst>
          </p:cNvPr>
          <p:cNvSpPr txBox="1"/>
          <p:nvPr/>
        </p:nvSpPr>
        <p:spPr>
          <a:xfrm>
            <a:off x="1045697" y="2229294"/>
            <a:ext cx="101006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/>
              <a:t>Descripción:  Dado un conjunto de objetos con un valor y peso dado, queremos elegir un subconjunto de los mismos tal que se cumpla que la suma de los pesos de los objetos en ese subconjunto es menor a un valor dado M, y la suma de los valores de estos objetos sea máxima. (0/1 </a:t>
            </a:r>
            <a:r>
              <a:rPr lang="es-CO" sz="2400" dirty="0" err="1"/>
              <a:t>Knapsack</a:t>
            </a:r>
            <a:r>
              <a:rPr lang="es-CO" sz="2400" dirty="0"/>
              <a:t> </a:t>
            </a:r>
            <a:r>
              <a:rPr lang="es-CO" sz="2400" dirty="0" err="1"/>
              <a:t>problem</a:t>
            </a:r>
            <a:r>
              <a:rPr lang="es-CO" sz="2400" dirty="0"/>
              <a:t>)</a:t>
            </a:r>
          </a:p>
          <a:p>
            <a:endParaRPr lang="es-CO" sz="2400" dirty="0"/>
          </a:p>
          <a:p>
            <a:r>
              <a:rPr lang="es-CO" sz="2400" dirty="0"/>
              <a:t>Solución: </a:t>
            </a:r>
            <a:r>
              <a:rPr lang="es-CO" sz="2400" dirty="0" err="1"/>
              <a:t>dp</a:t>
            </a:r>
            <a:endParaRPr lang="es-CO" sz="2400" dirty="0"/>
          </a:p>
          <a:p>
            <a:r>
              <a:rPr lang="es-CO" sz="2400" dirty="0"/>
              <a:t>Complejidad: N*M, donde N es el numero de elementos en el conjunto y M es el máximo peso permitido.</a:t>
            </a:r>
          </a:p>
          <a:p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2773135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71C0CD-5EFD-45A1-AAFD-61C3D4A651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03302C-20A2-4C4F-9760-E85AE1041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7" y="643464"/>
            <a:ext cx="10912338" cy="557107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00F093B-0739-4429-B30D-D72924D088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9702" y="809244"/>
            <a:ext cx="10579608" cy="5239512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B92999-6A40-480A-8965-2F20DFB03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640856"/>
            <a:ext cx="1920240" cy="73152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5573B87-7D61-460C-9ADA-EF63674E3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AAF6B7C-985D-4351-9564-8DBDF5BB0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88433F4-33AB-4CE1-9DE3-72A840365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CBBABBF-5153-4A2D-BD9C-CEC7B1594C36}"/>
              </a:ext>
            </a:extLst>
          </p:cNvPr>
          <p:cNvSpPr txBox="1"/>
          <p:nvPr/>
        </p:nvSpPr>
        <p:spPr>
          <a:xfrm>
            <a:off x="1045698" y="1538156"/>
            <a:ext cx="1010060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 err="1"/>
              <a:t>Explicacíón</a:t>
            </a:r>
            <a:r>
              <a:rPr lang="es-CO" sz="24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/>
              <a:t>Subestructura optima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/>
              <a:t>subproblemas superpuestos</a:t>
            </a:r>
          </a:p>
          <a:p>
            <a:r>
              <a:rPr lang="es-CO" sz="2400" dirty="0"/>
              <a:t>Supongamos los arreglos peso y valor, donde peso[i] y valor[i] es el peso y valor del objeto i.</a:t>
            </a:r>
          </a:p>
          <a:p>
            <a:r>
              <a:rPr lang="es-CO" sz="2400" dirty="0"/>
              <a:t>Estados (N,M) donde N representa el elemento en el que voy y M representa el peso que lleva la mochila.</a:t>
            </a:r>
          </a:p>
          <a:p>
            <a:r>
              <a:rPr lang="es-CO" sz="2400" dirty="0"/>
              <a:t>La solución para un estado (N,M) es el máximo entre la solución optima para el estado (N+1,M) y (N+1,M-peso[i]) + valor[i]. Que representa la solución máximo entre tomar o no tomar el siguiente elemento.</a:t>
            </a:r>
          </a:p>
          <a:p>
            <a:r>
              <a:rPr lang="es-CO" sz="2400" dirty="0"/>
              <a:t>Link problema: </a:t>
            </a:r>
            <a:r>
              <a:rPr lang="es-CO" sz="2400" dirty="0">
                <a:hlinkClick r:id="rId2"/>
              </a:rPr>
              <a:t>https://practice.geeksforgeeks.org/problems/0-1-knapsack-problem/0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136014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LightSeedLeftStep">
      <a:dk1>
        <a:srgbClr val="000000"/>
      </a:dk1>
      <a:lt1>
        <a:srgbClr val="FFFFFF"/>
      </a:lt1>
      <a:dk2>
        <a:srgbClr val="233E38"/>
      </a:dk2>
      <a:lt2>
        <a:srgbClr val="E8E7E2"/>
      </a:lt2>
      <a:accent1>
        <a:srgbClr val="7389EA"/>
      </a:accent1>
      <a:accent2>
        <a:srgbClr val="54ACE5"/>
      </a:accent2>
      <a:accent3>
        <a:srgbClr val="45B2B0"/>
      </a:accent3>
      <a:accent4>
        <a:srgbClr val="40B884"/>
      </a:accent4>
      <a:accent5>
        <a:srgbClr val="3AB94C"/>
      </a:accent5>
      <a:accent6>
        <a:srgbClr val="61B542"/>
      </a:accent6>
      <a:hlink>
        <a:srgbClr val="8D8355"/>
      </a:hlink>
      <a:folHlink>
        <a:srgbClr val="848484"/>
      </a:folHlink>
    </a:clrScheme>
    <a:fontScheme name="Savon">
      <a:maj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608</Words>
  <Application>Microsoft Office PowerPoint</Application>
  <PresentationFormat>Panorámica</PresentationFormat>
  <Paragraphs>50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Garamond</vt:lpstr>
      <vt:lpstr>Gill Sans MT</vt:lpstr>
      <vt:lpstr>SavonVTI</vt:lpstr>
      <vt:lpstr>Programación dinámica (DP)</vt:lpstr>
      <vt:lpstr>Presentación de PowerPoint</vt:lpstr>
      <vt:lpstr>Presentación de PowerPoint</vt:lpstr>
      <vt:lpstr>Problema clásico 1</vt:lpstr>
      <vt:lpstr>Problema clásico 2</vt:lpstr>
      <vt:lpstr>Problema clásico 3</vt:lpstr>
      <vt:lpstr>Problema clásico 4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dinámica (DP)</dc:title>
  <dc:creator>andres felipe</dc:creator>
  <cp:lastModifiedBy>andres felipe</cp:lastModifiedBy>
  <cp:revision>2</cp:revision>
  <dcterms:created xsi:type="dcterms:W3CDTF">2020-03-30T21:31:16Z</dcterms:created>
  <dcterms:modified xsi:type="dcterms:W3CDTF">2020-03-31T15:49:17Z</dcterms:modified>
</cp:coreProperties>
</file>