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3"/>
    <p:restoredTop sz="94674"/>
  </p:normalViewPr>
  <p:slideViewPr>
    <p:cSldViewPr>
      <p:cViewPr varScale="1">
        <p:scale>
          <a:sx n="124" d="100"/>
          <a:sy n="124" d="100"/>
        </p:scale>
        <p:origin x="5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Quick overview of core pricing features, does not include all functionalities, features, or final product look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18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240" y="-85567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Interface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1854073"/>
            <a:ext cx="14478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6926" y="1836493"/>
            <a:ext cx="1447800" cy="205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27" y="1931047"/>
            <a:ext cx="1332194" cy="3405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2516" y="2695250"/>
            <a:ext cx="119481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Shoe name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5400" y="3089954"/>
            <a:ext cx="533400" cy="2237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Find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667426" y="3108696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</a:rPr>
              <a:t>SENDING</a:t>
            </a:r>
            <a:r>
              <a:rPr lang="is-IS" sz="1400" dirty="0" smtClean="0">
                <a:solidFill>
                  <a:srgbClr val="92D050"/>
                </a:solidFill>
              </a:rPr>
              <a:t>…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21867" y="2626833"/>
            <a:ext cx="115791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Enter Email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878140" y="1836764"/>
            <a:ext cx="1447800" cy="205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682" y="2065093"/>
            <a:ext cx="1066800" cy="762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894414" y="1880427"/>
            <a:ext cx="12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Found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33182" y="2827093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050" dirty="0"/>
              <a:t>A</a:t>
            </a:r>
            <a:r>
              <a:rPr lang="nb-NO" sz="1050" dirty="0" smtClean="0"/>
              <a:t>ir </a:t>
            </a:r>
            <a:r>
              <a:rPr lang="nb-NO" sz="1050" dirty="0"/>
              <a:t>J</a:t>
            </a:r>
            <a:r>
              <a:rPr lang="nb-NO" sz="1050" dirty="0" smtClean="0"/>
              <a:t>ordan </a:t>
            </a:r>
            <a:r>
              <a:rPr lang="nb-NO" sz="1050" dirty="0"/>
              <a:t>7 R</a:t>
            </a:r>
            <a:r>
              <a:rPr lang="nb-NO" sz="1050" dirty="0" smtClean="0"/>
              <a:t>etro</a:t>
            </a:r>
          </a:p>
          <a:p>
            <a:pPr algn="ctr"/>
            <a:r>
              <a:rPr lang="nb-NO" sz="1050" dirty="0" smtClean="0"/>
              <a:t>"hare</a:t>
            </a:r>
            <a:r>
              <a:rPr lang="nb-NO" sz="1050" dirty="0"/>
              <a:t>"</a:t>
            </a:r>
            <a:endParaRPr 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3920266" y="3227632"/>
            <a:ext cx="127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Lowest Price: $300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1781" y="3470700"/>
            <a:ext cx="10531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Submit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98697" y="1488320"/>
            <a:ext cx="1344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Admin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33181" y="4057084"/>
            <a:ext cx="154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submit shoe requests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56568" y="4057083"/>
            <a:ext cx="174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review and places order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7240" y="43434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Features:</a:t>
            </a:r>
          </a:p>
          <a:p>
            <a:r>
              <a:rPr lang="en-US" sz="900" dirty="0"/>
              <a:t>	</a:t>
            </a:r>
            <a:endParaRPr lang="en-US" sz="900" dirty="0" smtClean="0"/>
          </a:p>
          <a:p>
            <a:r>
              <a:rPr lang="en-US" sz="1000" dirty="0"/>
              <a:t>	Shoe </a:t>
            </a:r>
            <a:r>
              <a:rPr lang="en-US" sz="1000" dirty="0" smtClean="0"/>
              <a:t>Repository</a:t>
            </a:r>
          </a:p>
          <a:p>
            <a:endParaRPr lang="en-US" sz="1000" dirty="0"/>
          </a:p>
          <a:p>
            <a:r>
              <a:rPr lang="en-US" sz="1000" dirty="0" smtClean="0"/>
              <a:t>	Search Automation</a:t>
            </a:r>
            <a:endParaRPr lang="en-US" sz="1000" dirty="0"/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IOS </a:t>
            </a:r>
            <a:r>
              <a:rPr lang="en-US" sz="1000" dirty="0" smtClean="0"/>
              <a:t>app interface (User)</a:t>
            </a:r>
          </a:p>
          <a:p>
            <a:endParaRPr lang="en-US" sz="1000" dirty="0"/>
          </a:p>
          <a:p>
            <a:r>
              <a:rPr lang="en-US" sz="1000" dirty="0"/>
              <a:t>	Logs and status of search queries </a:t>
            </a:r>
            <a:r>
              <a:rPr lang="en-US" sz="1000" dirty="0" smtClean="0"/>
              <a:t> </a:t>
            </a:r>
            <a:r>
              <a:rPr lang="en-US" sz="1000" b="1" dirty="0" smtClean="0"/>
              <a:t>(</a:t>
            </a:r>
            <a:r>
              <a:rPr lang="en-US" sz="1000" b="1" dirty="0"/>
              <a:t>Admin </a:t>
            </a:r>
            <a:r>
              <a:rPr lang="en-US" sz="1000" b="1" dirty="0" smtClean="0"/>
              <a:t>)</a:t>
            </a:r>
            <a:endParaRPr lang="en-US" sz="1000" b="1" dirty="0"/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	Personalized User profiles w/ search history </a:t>
            </a:r>
            <a:endParaRPr lang="en-US" sz="1000" dirty="0" smtClean="0"/>
          </a:p>
          <a:p>
            <a:r>
              <a:rPr lang="en-US" sz="1000" dirty="0"/>
              <a:t>	</a:t>
            </a:r>
            <a:r>
              <a:rPr lang="en-US" sz="1000" dirty="0" smtClean="0"/>
              <a:t>real-time </a:t>
            </a:r>
            <a:r>
              <a:rPr lang="en-US" sz="1000" dirty="0"/>
              <a:t>availability  </a:t>
            </a:r>
            <a:r>
              <a:rPr lang="en-US" sz="1000" b="1" dirty="0" smtClean="0"/>
              <a:t>(</a:t>
            </a:r>
            <a:r>
              <a:rPr lang="en-US" sz="1000" b="1" dirty="0"/>
              <a:t>Admin and Clients</a:t>
            </a:r>
            <a:r>
              <a:rPr lang="en-US" sz="1000" b="1" dirty="0" smtClean="0"/>
              <a:t>)</a:t>
            </a:r>
          </a:p>
          <a:p>
            <a:r>
              <a:rPr lang="en-US" sz="1000" dirty="0" smtClean="0"/>
              <a:t> </a:t>
            </a:r>
            <a:r>
              <a:rPr lang="en-US" sz="1000" dirty="0"/>
              <a:t>		</a:t>
            </a:r>
            <a:r>
              <a:rPr lang="en-US" sz="1000" dirty="0" smtClean="0"/>
              <a:t>	</a:t>
            </a:r>
            <a:endParaRPr 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140202" y="914400"/>
            <a:ext cx="436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iOS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8221" y="1445567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33182" y="148228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51418" y="1859384"/>
            <a:ext cx="1447800" cy="205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3803" y="2024076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Submit Payment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3803" y="282709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1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Plus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2832" y="1915067"/>
            <a:ext cx="14478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1" y="1982995"/>
            <a:ext cx="1332194" cy="3405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210" y="2448467"/>
            <a:ext cx="119481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Shoe name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0032" y="2831914"/>
            <a:ext cx="533400" cy="2237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Find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0210" y="3477167"/>
            <a:ext cx="119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29021" y="1928189"/>
            <a:ext cx="1447800" cy="205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1" y="2145512"/>
            <a:ext cx="1066800" cy="76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90253" y="1960846"/>
            <a:ext cx="12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Found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29021" y="2907512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050" dirty="0"/>
              <a:t>A</a:t>
            </a:r>
            <a:r>
              <a:rPr lang="nb-NO" sz="1050" dirty="0" smtClean="0"/>
              <a:t>ir </a:t>
            </a:r>
            <a:r>
              <a:rPr lang="nb-NO" sz="1050" dirty="0"/>
              <a:t>J</a:t>
            </a:r>
            <a:r>
              <a:rPr lang="nb-NO" sz="1050" dirty="0" smtClean="0"/>
              <a:t>ordan </a:t>
            </a:r>
            <a:r>
              <a:rPr lang="nb-NO" sz="1050" dirty="0"/>
              <a:t>7 R</a:t>
            </a:r>
            <a:r>
              <a:rPr lang="nb-NO" sz="1050" dirty="0" smtClean="0"/>
              <a:t>etro</a:t>
            </a:r>
          </a:p>
          <a:p>
            <a:pPr algn="ctr"/>
            <a:r>
              <a:rPr lang="nb-NO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"hare</a:t>
            </a:r>
            <a:r>
              <a:rPr lang="nb-NO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16105" y="3308051"/>
            <a:ext cx="127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Lowest Price: $300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857620" y="3551119"/>
            <a:ext cx="10531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Purchase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3718" y="4038600"/>
            <a:ext cx="14478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i="1" dirty="0" smtClean="0"/>
              <a:t>Complaints</a:t>
            </a:r>
          </a:p>
          <a:p>
            <a:endParaRPr lang="en-US" sz="1400" i="1" dirty="0" smtClean="0"/>
          </a:p>
          <a:p>
            <a:r>
              <a:rPr lang="en-US" sz="1400" i="1" dirty="0" smtClean="0"/>
              <a:t>Comments</a:t>
            </a:r>
          </a:p>
          <a:p>
            <a:endParaRPr lang="en-US" sz="1400" i="1" dirty="0" smtClean="0"/>
          </a:p>
          <a:p>
            <a:r>
              <a:rPr lang="en-US" sz="1400" i="1" dirty="0" smtClean="0"/>
              <a:t>Special Requests</a:t>
            </a:r>
            <a:endParaRPr lang="en-US" sz="14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94602" y="4126570"/>
            <a:ext cx="1426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Customer Reports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0000" y="4038600"/>
            <a:ext cx="4953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Features:</a:t>
            </a:r>
          </a:p>
          <a:p>
            <a:r>
              <a:rPr lang="en-US" sz="1000" dirty="0"/>
              <a:t>	Shoe Repository</a:t>
            </a:r>
          </a:p>
          <a:p>
            <a:endParaRPr lang="en-US" sz="900" dirty="0" smtClean="0"/>
          </a:p>
          <a:p>
            <a:r>
              <a:rPr lang="en-US" sz="1000" dirty="0"/>
              <a:t>	Custom Search Functionality. </a:t>
            </a:r>
            <a:r>
              <a:rPr lang="en-US" sz="1000" b="1" dirty="0"/>
              <a:t>( </a:t>
            </a:r>
            <a:r>
              <a:rPr lang="en-US" sz="1000" b="1" dirty="0" smtClean="0"/>
              <a:t>Admin &amp; </a:t>
            </a:r>
            <a:r>
              <a:rPr lang="en-US" sz="1000" b="1" dirty="0"/>
              <a:t>Clients )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Desktop  (Admin ) /  IOS app interface (</a:t>
            </a:r>
            <a:r>
              <a:rPr lang="en-US" sz="1000" b="1" dirty="0" smtClean="0"/>
              <a:t>Admin &amp; Client)</a:t>
            </a:r>
          </a:p>
          <a:p>
            <a:endParaRPr lang="en-US" sz="1000" b="1" dirty="0"/>
          </a:p>
          <a:p>
            <a:r>
              <a:rPr lang="en-US" sz="1000" dirty="0"/>
              <a:t>	Logs and status of search queries </a:t>
            </a:r>
            <a:r>
              <a:rPr lang="en-US" sz="1000" dirty="0" smtClean="0"/>
              <a:t> </a:t>
            </a:r>
            <a:r>
              <a:rPr lang="en-US" sz="1000" b="1" dirty="0" smtClean="0"/>
              <a:t>(</a:t>
            </a:r>
            <a:r>
              <a:rPr lang="en-US" sz="1000" b="1" dirty="0"/>
              <a:t>Admin &amp;</a:t>
            </a:r>
            <a:r>
              <a:rPr lang="en-US" sz="1000" b="1" dirty="0" smtClean="0"/>
              <a:t> </a:t>
            </a:r>
            <a:r>
              <a:rPr lang="en-US" sz="1000" b="1" dirty="0"/>
              <a:t>Clients)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	Personalized User profiles w/ search history </a:t>
            </a:r>
            <a:endParaRPr lang="en-US" sz="1000" dirty="0" smtClean="0"/>
          </a:p>
          <a:p>
            <a:r>
              <a:rPr lang="en-US" sz="1000" dirty="0"/>
              <a:t>	</a:t>
            </a:r>
            <a:r>
              <a:rPr lang="en-US" sz="1000" dirty="0" smtClean="0"/>
              <a:t>real-time </a:t>
            </a:r>
            <a:r>
              <a:rPr lang="en-US" sz="1000" dirty="0"/>
              <a:t>availability  </a:t>
            </a:r>
            <a:r>
              <a:rPr lang="en-US" sz="1000" b="1" dirty="0" smtClean="0"/>
              <a:t>(</a:t>
            </a:r>
            <a:r>
              <a:rPr lang="en-US" sz="1000" b="1" dirty="0"/>
              <a:t>Admin &amp;</a:t>
            </a:r>
            <a:r>
              <a:rPr lang="en-US" sz="1000" b="1" dirty="0" smtClean="0"/>
              <a:t> </a:t>
            </a:r>
            <a:r>
              <a:rPr lang="en-US" sz="1000" b="1" dirty="0"/>
              <a:t>Clients</a:t>
            </a:r>
            <a:r>
              <a:rPr lang="en-US" sz="1000" b="1" dirty="0" smtClean="0"/>
              <a:t>)</a:t>
            </a:r>
          </a:p>
          <a:p>
            <a:endParaRPr lang="en-US" sz="1000" dirty="0"/>
          </a:p>
          <a:p>
            <a:r>
              <a:rPr lang="en-US" sz="1000" dirty="0"/>
              <a:t>	Catalog of available shoes</a:t>
            </a:r>
          </a:p>
          <a:p>
            <a:r>
              <a:rPr lang="en-US" sz="1000" dirty="0"/>
              <a:t> 	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Full automation 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Search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Purchase</a:t>
            </a:r>
            <a:endParaRPr lang="en-US" sz="1000" dirty="0"/>
          </a:p>
          <a:p>
            <a:endParaRPr lang="en-US" sz="900" dirty="0"/>
          </a:p>
        </p:txBody>
      </p:sp>
      <p:sp>
        <p:nvSpPr>
          <p:cNvPr id="38" name="Rectangle 37"/>
          <p:cNvSpPr/>
          <p:nvPr/>
        </p:nvSpPr>
        <p:spPr>
          <a:xfrm>
            <a:off x="2212517" y="4115821"/>
            <a:ext cx="14478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61502" y="4139297"/>
            <a:ext cx="129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Available Now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14" y="1029934"/>
            <a:ext cx="436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iOS Application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99" y="4572000"/>
            <a:ext cx="1360833" cy="148015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36086" y="154865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User/Admin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0317" y="1578387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34000" y="1915067"/>
            <a:ext cx="1447800" cy="205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24499" y="322133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</a:rPr>
              <a:t>SENT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29250" y="2498148"/>
            <a:ext cx="1257299" cy="310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Email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69317" y="1349390"/>
            <a:ext cx="1268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Automatically Sent to signed in user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990720" y="1934227"/>
            <a:ext cx="1447800" cy="205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133105" y="209891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Submit Payment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133105" y="29019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109</Words>
  <Application>Microsoft Macintosh PowerPoint</Application>
  <PresentationFormat>On-screen Show (4:3)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Preview</vt:lpstr>
      <vt:lpstr>Interface</vt:lpstr>
      <vt:lpstr>Interface Plus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Preview</dc:title>
  <dc:creator>Florial</dc:creator>
  <cp:lastModifiedBy>af13s@my.fsu.edu</cp:lastModifiedBy>
  <cp:revision>15</cp:revision>
  <dcterms:created xsi:type="dcterms:W3CDTF">2006-08-16T00:00:00Z</dcterms:created>
  <dcterms:modified xsi:type="dcterms:W3CDTF">2016-08-17T03:38:03Z</dcterms:modified>
</cp:coreProperties>
</file>