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65" r:id="rId3"/>
    <p:sldId id="261" r:id="rId4"/>
    <p:sldId id="257" r:id="rId5"/>
    <p:sldId id="258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2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4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9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6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1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93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6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9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9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9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6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56DE3A-29F9-5F44-B9AD-F34924502BD6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64353E-4482-A242-8750-CDB9FFF1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2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123" y="1526624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ESSENTIALS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25" y="3692610"/>
            <a:ext cx="12064740" cy="310110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31660" y="3749755"/>
            <a:ext cx="6063958" cy="286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1967" y="174662"/>
            <a:ext cx="6585735" cy="31863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4248" y="603594"/>
            <a:ext cx="14478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36386" y="642731"/>
            <a:ext cx="14478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75" y="680568"/>
            <a:ext cx="1332194" cy="340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68564" y="1444771"/>
            <a:ext cx="11948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Shoe name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1448" y="1839475"/>
            <a:ext cx="533400" cy="2237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Find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26886" y="223780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Status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0871" y="614871"/>
            <a:ext cx="14478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71" y="832194"/>
            <a:ext cx="1066800" cy="76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32103" y="647528"/>
            <a:ext cx="126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Found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0871" y="1594194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050" dirty="0"/>
              <a:t>A</a:t>
            </a:r>
            <a:r>
              <a:rPr lang="nb-NO" sz="1050" dirty="0" smtClean="0"/>
              <a:t>ir </a:t>
            </a:r>
            <a:r>
              <a:rPr lang="nb-NO" sz="1050" dirty="0"/>
              <a:t>J</a:t>
            </a:r>
            <a:r>
              <a:rPr lang="nb-NO" sz="1050" dirty="0" smtClean="0"/>
              <a:t>ordan </a:t>
            </a:r>
            <a:r>
              <a:rPr lang="nb-NO" sz="1050" dirty="0"/>
              <a:t>7 R</a:t>
            </a:r>
            <a:r>
              <a:rPr lang="nb-NO" sz="1050" dirty="0" smtClean="0"/>
              <a:t>etro</a:t>
            </a:r>
          </a:p>
          <a:p>
            <a:pPr algn="ctr"/>
            <a:r>
              <a:rPr lang="nb-NO" sz="1050" dirty="0" smtClean="0"/>
              <a:t>"hare</a:t>
            </a:r>
            <a:r>
              <a:rPr lang="nb-NO" sz="1050" dirty="0"/>
              <a:t>"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957955" y="1994733"/>
            <a:ext cx="127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Lowest Price: $300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099470" y="2237801"/>
            <a:ext cx="10531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Request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6026" y="2913400"/>
            <a:ext cx="179761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</a:t>
            </a:r>
            <a:r>
              <a:rPr lang="en-US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o</a:t>
            </a:r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</a:t>
            </a:r>
            <a:r>
              <a:rPr lang="en-US" dirty="0" smtClean="0"/>
              <a:t> Endpoints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51041" y="198824"/>
            <a:ext cx="24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iOS </a:t>
            </a:r>
            <a:r>
              <a:rPr lang="en-US" smtClean="0"/>
              <a:t>Client (Frontend)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81043" y="1400717"/>
            <a:ext cx="1159934" cy="231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Email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932663" y="1745152"/>
            <a:ext cx="655246" cy="208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Send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3650548" y="2364304"/>
            <a:ext cx="1045129" cy="74732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6476648" y="2261771"/>
            <a:ext cx="791707" cy="7704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2"/>
          </p:cNvCxnSpPr>
          <p:nvPr/>
        </p:nvCxnSpPr>
        <p:spPr>
          <a:xfrm>
            <a:off x="5626067" y="2607133"/>
            <a:ext cx="0" cy="306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21601" y="3819100"/>
            <a:ext cx="4086461" cy="7774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App Engine (API)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757869" y="4927963"/>
            <a:ext cx="1581665" cy="15198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</a:t>
            </a:r>
            <a:r>
              <a:rPr lang="en-US" dirty="0" err="1" smtClean="0"/>
              <a:t>DataStore</a:t>
            </a:r>
            <a:r>
              <a:rPr lang="en-US" dirty="0" smtClean="0"/>
              <a:t>(DB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477450" y="4927963"/>
            <a:ext cx="1799796" cy="15198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Services – i.e. Email/Http </a:t>
            </a:r>
            <a:r>
              <a:rPr lang="en-US" dirty="0" err="1" smtClean="0"/>
              <a:t>Req</a:t>
            </a:r>
            <a:endParaRPr lang="en-US" dirty="0" smtClean="0"/>
          </a:p>
          <a:p>
            <a:pPr algn="ctr"/>
            <a:r>
              <a:rPr lang="en-US" dirty="0" smtClean="0"/>
              <a:t>(APIs)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608521" y="4927964"/>
            <a:ext cx="1912619" cy="15198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Scripts</a:t>
            </a:r>
          </a:p>
          <a:p>
            <a:pPr algn="ctr"/>
            <a:r>
              <a:rPr lang="en-US" dirty="0" smtClean="0"/>
              <a:t>(Backend Code)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-30601" y="4979693"/>
            <a:ext cx="1724261" cy="14164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Compute Engine (</a:t>
            </a:r>
            <a:r>
              <a:rPr lang="en-US" smtClean="0"/>
              <a:t>VM/Backend)</a:t>
            </a:r>
          </a:p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64831" y="4448432"/>
            <a:ext cx="1" cy="47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39534" y="5687904"/>
            <a:ext cx="126898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21140" y="5687904"/>
            <a:ext cx="95631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39739" y="5687902"/>
            <a:ext cx="21813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7051" y="3891232"/>
            <a:ext cx="165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Google App Engine</a:t>
            </a:r>
            <a:endParaRPr lang="en-US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320" y="3749755"/>
            <a:ext cx="163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Full Stack Backend</a:t>
            </a:r>
            <a:endParaRPr 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endCxn id="45" idx="0"/>
          </p:cNvCxnSpPr>
          <p:nvPr/>
        </p:nvCxnSpPr>
        <p:spPr>
          <a:xfrm>
            <a:off x="5564831" y="3559731"/>
            <a:ext cx="1" cy="259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0548" y="2742299"/>
            <a:ext cx="1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16659" y="2635187"/>
            <a:ext cx="1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03339" y="2672271"/>
            <a:ext cx="28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 flipH="1">
            <a:off x="5564308" y="4605137"/>
            <a:ext cx="358500" cy="37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69429" y="5745050"/>
            <a:ext cx="33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99752" y="5687902"/>
            <a:ext cx="3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6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39497" y="5745050"/>
            <a:ext cx="33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4489" y="282222"/>
            <a:ext cx="132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OVERVIEW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77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Computations, Structuring, and User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– 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TARGET SITE: FLIGHT CLUB</a:t>
            </a:r>
          </a:p>
          <a:p>
            <a:endParaRPr lang="en-US" sz="4400" dirty="0"/>
          </a:p>
          <a:p>
            <a:r>
              <a:rPr lang="en-US" sz="4400" dirty="0" smtClean="0"/>
              <a:t>GOAL: FULL SHOE LISTING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130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2 - DATA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: SHOENAME, NICKNAME, PRICE, URL, IMAGE, SIZES</a:t>
            </a:r>
          </a:p>
          <a:p>
            <a:endParaRPr lang="en-US" dirty="0"/>
          </a:p>
          <a:p>
            <a:r>
              <a:rPr lang="en-US" dirty="0" smtClean="0"/>
              <a:t>GOAL: NEATLY ORGANIZED AND STRUCTURED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interface aka where the magic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3 - iOS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++ AUTO COMPLETE</a:t>
            </a:r>
          </a:p>
          <a:p>
            <a:endParaRPr lang="en-US" dirty="0"/>
          </a:p>
          <a:p>
            <a:r>
              <a:rPr lang="en-US" dirty="0" smtClean="0"/>
              <a:t>INTERACTIVE SHOE DISPLAY</a:t>
            </a:r>
          </a:p>
          <a:p>
            <a:endParaRPr lang="en-US" dirty="0"/>
          </a:p>
          <a:p>
            <a:r>
              <a:rPr lang="en-US" dirty="0" smtClean="0"/>
              <a:t>BEAUTIFUL / FUNCTIONAL DESIGN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3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44</TotalTime>
  <Words>146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Celestial</vt:lpstr>
      <vt:lpstr>ESSENTIALS DEMO</vt:lpstr>
      <vt:lpstr>PowerPoint Presentation</vt:lpstr>
      <vt:lpstr>BACKEND</vt:lpstr>
      <vt:lpstr>Part 1 – DATA GATHERING</vt:lpstr>
      <vt:lpstr>PART 2 - DATA ORGANIZATION</vt:lpstr>
      <vt:lpstr>FRONTEND</vt:lpstr>
      <vt:lpstr>PART 3 - iOS Client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ESSENTIALS DEMO</dc:title>
  <dc:creator>af13s@my.fsu.edu</dc:creator>
  <cp:lastModifiedBy>af13s@my.fsu.edu</cp:lastModifiedBy>
  <cp:revision>4</cp:revision>
  <dcterms:created xsi:type="dcterms:W3CDTF">2016-07-14T16:43:55Z</dcterms:created>
  <dcterms:modified xsi:type="dcterms:W3CDTF">2016-07-14T17:27:55Z</dcterms:modified>
</cp:coreProperties>
</file>