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70" r:id="rId3"/>
    <p:sldId id="371" r:id="rId4"/>
    <p:sldId id="372" r:id="rId5"/>
    <p:sldId id="373" r:id="rId6"/>
    <p:sldId id="374" r:id="rId7"/>
    <p:sldId id="36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333333"/>
    <a:srgbClr val="525252"/>
    <a:srgbClr val="C3EAFF"/>
    <a:srgbClr val="4D4D4D"/>
    <a:srgbClr val="F19800"/>
    <a:srgbClr val="C46C38"/>
    <a:srgbClr val="ECE6E5"/>
    <a:srgbClr val="79BBD3"/>
    <a:srgbClr val="008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non-i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due\Documents\iperf-3M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5M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&#30740;&#31350;&#12486;&#12441;&#12540;&#12479;/iperf-7M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'[non-iperf.xlsx]50MB'!$F$2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B9-402D-833A-E6DD9E380425}"/>
              </c:ext>
            </c:extLst>
          </c:dPt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14</c:v>
                </c:pt>
                <c:pt idx="12">
                  <c:v>7</c:v>
                </c:pt>
                <c:pt idx="13">
                  <c:v>5</c:v>
                </c:pt>
                <c:pt idx="14">
                  <c:v>14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7</c:v>
                </c:pt>
                <c:pt idx="24">
                  <c:v>13</c:v>
                </c:pt>
                <c:pt idx="25">
                  <c:v>6</c:v>
                </c:pt>
                <c:pt idx="26">
                  <c:v>5</c:v>
                </c:pt>
                <c:pt idx="27">
                  <c:v>8</c:v>
                </c:pt>
                <c:pt idx="28">
                  <c:v>5</c:v>
                </c:pt>
                <c:pt idx="29">
                  <c:v>11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9</c:v>
                </c:pt>
                <c:pt idx="36">
                  <c:v>6</c:v>
                </c:pt>
                <c:pt idx="37">
                  <c:v>10</c:v>
                </c:pt>
                <c:pt idx="38">
                  <c:v>6</c:v>
                </c:pt>
                <c:pt idx="39">
                  <c:v>5</c:v>
                </c:pt>
                <c:pt idx="40">
                  <c:v>6</c:v>
                </c:pt>
                <c:pt idx="41">
                  <c:v>9</c:v>
                </c:pt>
                <c:pt idx="42">
                  <c:v>6</c:v>
                </c:pt>
                <c:pt idx="43">
                  <c:v>7</c:v>
                </c:pt>
                <c:pt idx="44">
                  <c:v>10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8</c:v>
                </c:pt>
                <c:pt idx="50">
                  <c:v>10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3">
                  <c:v>10</c:v>
                </c:pt>
                <c:pt idx="64">
                  <c:v>9</c:v>
                </c:pt>
                <c:pt idx="65">
                  <c:v>9</c:v>
                </c:pt>
                <c:pt idx="66">
                  <c:v>20</c:v>
                </c:pt>
                <c:pt idx="67">
                  <c:v>7</c:v>
                </c:pt>
                <c:pt idx="68">
                  <c:v>16</c:v>
                </c:pt>
                <c:pt idx="69">
                  <c:v>10</c:v>
                </c:pt>
                <c:pt idx="70">
                  <c:v>12</c:v>
                </c:pt>
                <c:pt idx="71">
                  <c:v>13</c:v>
                </c:pt>
                <c:pt idx="72">
                  <c:v>7</c:v>
                </c:pt>
                <c:pt idx="73">
                  <c:v>5</c:v>
                </c:pt>
                <c:pt idx="74">
                  <c:v>16</c:v>
                </c:pt>
                <c:pt idx="75">
                  <c:v>5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21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23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11</c:v>
                </c:pt>
                <c:pt idx="97">
                  <c:v>5</c:v>
                </c:pt>
                <c:pt idx="98">
                  <c:v>5</c:v>
                </c:pt>
                <c:pt idx="99">
                  <c:v>8</c:v>
                </c:pt>
                <c:pt idx="100">
                  <c:v>6</c:v>
                </c:pt>
                <c:pt idx="101">
                  <c:v>5</c:v>
                </c:pt>
                <c:pt idx="102">
                  <c:v>6</c:v>
                </c:pt>
                <c:pt idx="103">
                  <c:v>6</c:v>
                </c:pt>
                <c:pt idx="104">
                  <c:v>7</c:v>
                </c:pt>
                <c:pt idx="105">
                  <c:v>6</c:v>
                </c:pt>
                <c:pt idx="106">
                  <c:v>7</c:v>
                </c:pt>
                <c:pt idx="107">
                  <c:v>10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6</c:v>
                </c:pt>
                <c:pt idx="116">
                  <c:v>5</c:v>
                </c:pt>
                <c:pt idx="117">
                  <c:v>6</c:v>
                </c:pt>
                <c:pt idx="118">
                  <c:v>5</c:v>
                </c:pt>
                <c:pt idx="119">
                  <c:v>5</c:v>
                </c:pt>
                <c:pt idx="120">
                  <c:v>8</c:v>
                </c:pt>
                <c:pt idx="121">
                  <c:v>5</c:v>
                </c:pt>
                <c:pt idx="122">
                  <c:v>7</c:v>
                </c:pt>
                <c:pt idx="123">
                  <c:v>18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6</c:v>
                </c:pt>
                <c:pt idx="129">
                  <c:v>5</c:v>
                </c:pt>
                <c:pt idx="130">
                  <c:v>12</c:v>
                </c:pt>
                <c:pt idx="131">
                  <c:v>5</c:v>
                </c:pt>
                <c:pt idx="132">
                  <c:v>5</c:v>
                </c:pt>
                <c:pt idx="133">
                  <c:v>15</c:v>
                </c:pt>
                <c:pt idx="134">
                  <c:v>11</c:v>
                </c:pt>
                <c:pt idx="135">
                  <c:v>6</c:v>
                </c:pt>
                <c:pt idx="136">
                  <c:v>8</c:v>
                </c:pt>
                <c:pt idx="137">
                  <c:v>5</c:v>
                </c:pt>
                <c:pt idx="138">
                  <c:v>9</c:v>
                </c:pt>
                <c:pt idx="139">
                  <c:v>5</c:v>
                </c:pt>
                <c:pt idx="140">
                  <c:v>7</c:v>
                </c:pt>
                <c:pt idx="141">
                  <c:v>12</c:v>
                </c:pt>
                <c:pt idx="142">
                  <c:v>6</c:v>
                </c:pt>
                <c:pt idx="143">
                  <c:v>8</c:v>
                </c:pt>
                <c:pt idx="144">
                  <c:v>7</c:v>
                </c:pt>
                <c:pt idx="145">
                  <c:v>5</c:v>
                </c:pt>
                <c:pt idx="146">
                  <c:v>6</c:v>
                </c:pt>
                <c:pt idx="147">
                  <c:v>5</c:v>
                </c:pt>
                <c:pt idx="148">
                  <c:v>9</c:v>
                </c:pt>
                <c:pt idx="149">
                  <c:v>7</c:v>
                </c:pt>
                <c:pt idx="150">
                  <c:v>6</c:v>
                </c:pt>
                <c:pt idx="151">
                  <c:v>8</c:v>
                </c:pt>
                <c:pt idx="152">
                  <c:v>18</c:v>
                </c:pt>
                <c:pt idx="153">
                  <c:v>9</c:v>
                </c:pt>
                <c:pt idx="154">
                  <c:v>9</c:v>
                </c:pt>
                <c:pt idx="155">
                  <c:v>8</c:v>
                </c:pt>
                <c:pt idx="156">
                  <c:v>6</c:v>
                </c:pt>
                <c:pt idx="157">
                  <c:v>61</c:v>
                </c:pt>
                <c:pt idx="158">
                  <c:v>8</c:v>
                </c:pt>
                <c:pt idx="159">
                  <c:v>8</c:v>
                </c:pt>
                <c:pt idx="160">
                  <c:v>5</c:v>
                </c:pt>
                <c:pt idx="161">
                  <c:v>30</c:v>
                </c:pt>
                <c:pt idx="162">
                  <c:v>11</c:v>
                </c:pt>
                <c:pt idx="163">
                  <c:v>10</c:v>
                </c:pt>
                <c:pt idx="164">
                  <c:v>5</c:v>
                </c:pt>
                <c:pt idx="165">
                  <c:v>6</c:v>
                </c:pt>
                <c:pt idx="166">
                  <c:v>8</c:v>
                </c:pt>
                <c:pt idx="167">
                  <c:v>9</c:v>
                </c:pt>
                <c:pt idx="168">
                  <c:v>5</c:v>
                </c:pt>
                <c:pt idx="169">
                  <c:v>12</c:v>
                </c:pt>
                <c:pt idx="170">
                  <c:v>38</c:v>
                </c:pt>
                <c:pt idx="171">
                  <c:v>8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7</c:v>
                </c:pt>
                <c:pt idx="176">
                  <c:v>5</c:v>
                </c:pt>
                <c:pt idx="177">
                  <c:v>6</c:v>
                </c:pt>
                <c:pt idx="178">
                  <c:v>9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11</c:v>
                </c:pt>
                <c:pt idx="183">
                  <c:v>7</c:v>
                </c:pt>
                <c:pt idx="184">
                  <c:v>6</c:v>
                </c:pt>
                <c:pt idx="185">
                  <c:v>7</c:v>
                </c:pt>
                <c:pt idx="186">
                  <c:v>5</c:v>
                </c:pt>
                <c:pt idx="187">
                  <c:v>7</c:v>
                </c:pt>
                <c:pt idx="188">
                  <c:v>15</c:v>
                </c:pt>
                <c:pt idx="189">
                  <c:v>6</c:v>
                </c:pt>
                <c:pt idx="190">
                  <c:v>12</c:v>
                </c:pt>
                <c:pt idx="191">
                  <c:v>7</c:v>
                </c:pt>
                <c:pt idx="192">
                  <c:v>7</c:v>
                </c:pt>
                <c:pt idx="193">
                  <c:v>5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7</c:v>
                </c:pt>
                <c:pt idx="198">
                  <c:v>9</c:v>
                </c:pt>
                <c:pt idx="199">
                  <c:v>8</c:v>
                </c:pt>
                <c:pt idx="200">
                  <c:v>9</c:v>
                </c:pt>
                <c:pt idx="201">
                  <c:v>5</c:v>
                </c:pt>
                <c:pt idx="202">
                  <c:v>5</c:v>
                </c:pt>
                <c:pt idx="203">
                  <c:v>17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7</c:v>
                </c:pt>
                <c:pt idx="208">
                  <c:v>6</c:v>
                </c:pt>
                <c:pt idx="209">
                  <c:v>10</c:v>
                </c:pt>
                <c:pt idx="210">
                  <c:v>10</c:v>
                </c:pt>
                <c:pt idx="211">
                  <c:v>8</c:v>
                </c:pt>
                <c:pt idx="212">
                  <c:v>5</c:v>
                </c:pt>
                <c:pt idx="213">
                  <c:v>10</c:v>
                </c:pt>
                <c:pt idx="214">
                  <c:v>11</c:v>
                </c:pt>
                <c:pt idx="215">
                  <c:v>7</c:v>
                </c:pt>
                <c:pt idx="216">
                  <c:v>7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9</c:v>
                </c:pt>
                <c:pt idx="224">
                  <c:v>5</c:v>
                </c:pt>
                <c:pt idx="225">
                  <c:v>10</c:v>
                </c:pt>
                <c:pt idx="226">
                  <c:v>8</c:v>
                </c:pt>
                <c:pt idx="227">
                  <c:v>6</c:v>
                </c:pt>
                <c:pt idx="228">
                  <c:v>5</c:v>
                </c:pt>
                <c:pt idx="229">
                  <c:v>10</c:v>
                </c:pt>
                <c:pt idx="230">
                  <c:v>8</c:v>
                </c:pt>
                <c:pt idx="231">
                  <c:v>6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7</c:v>
                </c:pt>
                <c:pt idx="239">
                  <c:v>8</c:v>
                </c:pt>
                <c:pt idx="240">
                  <c:v>6</c:v>
                </c:pt>
                <c:pt idx="241">
                  <c:v>5</c:v>
                </c:pt>
                <c:pt idx="242">
                  <c:v>7</c:v>
                </c:pt>
                <c:pt idx="243">
                  <c:v>5</c:v>
                </c:pt>
                <c:pt idx="244">
                  <c:v>10</c:v>
                </c:pt>
                <c:pt idx="245">
                  <c:v>7</c:v>
                </c:pt>
                <c:pt idx="246">
                  <c:v>5</c:v>
                </c:pt>
                <c:pt idx="247">
                  <c:v>10</c:v>
                </c:pt>
                <c:pt idx="248">
                  <c:v>6</c:v>
                </c:pt>
                <c:pt idx="249">
                  <c:v>11</c:v>
                </c:pt>
                <c:pt idx="250">
                  <c:v>13</c:v>
                </c:pt>
                <c:pt idx="251">
                  <c:v>7</c:v>
                </c:pt>
                <c:pt idx="252">
                  <c:v>5</c:v>
                </c:pt>
                <c:pt idx="253">
                  <c:v>10</c:v>
                </c:pt>
                <c:pt idx="254">
                  <c:v>5</c:v>
                </c:pt>
                <c:pt idx="255">
                  <c:v>7</c:v>
                </c:pt>
                <c:pt idx="256">
                  <c:v>6</c:v>
                </c:pt>
                <c:pt idx="257">
                  <c:v>5</c:v>
                </c:pt>
                <c:pt idx="258">
                  <c:v>6</c:v>
                </c:pt>
                <c:pt idx="259">
                  <c:v>6</c:v>
                </c:pt>
                <c:pt idx="260">
                  <c:v>5</c:v>
                </c:pt>
                <c:pt idx="261">
                  <c:v>7</c:v>
                </c:pt>
                <c:pt idx="262">
                  <c:v>5</c:v>
                </c:pt>
                <c:pt idx="263">
                  <c:v>8</c:v>
                </c:pt>
                <c:pt idx="264">
                  <c:v>5</c:v>
                </c:pt>
                <c:pt idx="265">
                  <c:v>5</c:v>
                </c:pt>
                <c:pt idx="266">
                  <c:v>9</c:v>
                </c:pt>
                <c:pt idx="267">
                  <c:v>15</c:v>
                </c:pt>
                <c:pt idx="268">
                  <c:v>5</c:v>
                </c:pt>
                <c:pt idx="269">
                  <c:v>11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9</c:v>
                </c:pt>
                <c:pt idx="275">
                  <c:v>6</c:v>
                </c:pt>
                <c:pt idx="276">
                  <c:v>14</c:v>
                </c:pt>
                <c:pt idx="277">
                  <c:v>5</c:v>
                </c:pt>
                <c:pt idx="278">
                  <c:v>5</c:v>
                </c:pt>
                <c:pt idx="279">
                  <c:v>12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10</c:v>
                </c:pt>
                <c:pt idx="284">
                  <c:v>5</c:v>
                </c:pt>
                <c:pt idx="285">
                  <c:v>6</c:v>
                </c:pt>
                <c:pt idx="286">
                  <c:v>8</c:v>
                </c:pt>
                <c:pt idx="287">
                  <c:v>9</c:v>
                </c:pt>
                <c:pt idx="288">
                  <c:v>10</c:v>
                </c:pt>
                <c:pt idx="289">
                  <c:v>6</c:v>
                </c:pt>
                <c:pt idx="290">
                  <c:v>9</c:v>
                </c:pt>
                <c:pt idx="291">
                  <c:v>6</c:v>
                </c:pt>
                <c:pt idx="292">
                  <c:v>8</c:v>
                </c:pt>
                <c:pt idx="293">
                  <c:v>5</c:v>
                </c:pt>
                <c:pt idx="294">
                  <c:v>5</c:v>
                </c:pt>
                <c:pt idx="295">
                  <c:v>11</c:v>
                </c:pt>
                <c:pt idx="296">
                  <c:v>10</c:v>
                </c:pt>
                <c:pt idx="297">
                  <c:v>9</c:v>
                </c:pt>
                <c:pt idx="298">
                  <c:v>5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B9-402D-833A-E6DD9E380425}"/>
            </c:ext>
          </c:extLst>
        </c:ser>
        <c:ser>
          <c:idx val="1"/>
          <c:order val="1"/>
          <c:tx>
            <c:strRef>
              <c:f>'[non-iperf.xlsx]50MB'!$G$2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'[non-iperf.xlsx]50MB'!$A$2:$A$301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'[non-iperf.xlsx]50MB'!$C$2:$C$301</c:f>
              <c:numCache>
                <c:formatCode>General</c:formatCode>
                <c:ptCount val="300"/>
                <c:pt idx="0">
                  <c:v>9</c:v>
                </c:pt>
                <c:pt idx="1">
                  <c:v>27</c:v>
                </c:pt>
                <c:pt idx="2">
                  <c:v>6</c:v>
                </c:pt>
                <c:pt idx="3">
                  <c:v>33</c:v>
                </c:pt>
                <c:pt idx="4">
                  <c:v>5</c:v>
                </c:pt>
                <c:pt idx="5">
                  <c:v>21</c:v>
                </c:pt>
                <c:pt idx="6">
                  <c:v>10</c:v>
                </c:pt>
                <c:pt idx="7">
                  <c:v>23</c:v>
                </c:pt>
                <c:pt idx="8">
                  <c:v>9</c:v>
                </c:pt>
                <c:pt idx="9">
                  <c:v>73</c:v>
                </c:pt>
                <c:pt idx="10">
                  <c:v>70</c:v>
                </c:pt>
                <c:pt idx="11">
                  <c:v>24</c:v>
                </c:pt>
                <c:pt idx="12">
                  <c:v>21</c:v>
                </c:pt>
                <c:pt idx="13">
                  <c:v>43</c:v>
                </c:pt>
                <c:pt idx="14">
                  <c:v>70</c:v>
                </c:pt>
                <c:pt idx="15">
                  <c:v>37</c:v>
                </c:pt>
                <c:pt idx="16">
                  <c:v>24</c:v>
                </c:pt>
                <c:pt idx="17">
                  <c:v>19</c:v>
                </c:pt>
                <c:pt idx="18">
                  <c:v>14</c:v>
                </c:pt>
                <c:pt idx="19">
                  <c:v>11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16</c:v>
                </c:pt>
                <c:pt idx="24">
                  <c:v>15</c:v>
                </c:pt>
                <c:pt idx="25">
                  <c:v>19</c:v>
                </c:pt>
                <c:pt idx="26">
                  <c:v>8</c:v>
                </c:pt>
                <c:pt idx="27">
                  <c:v>36</c:v>
                </c:pt>
                <c:pt idx="28">
                  <c:v>6</c:v>
                </c:pt>
                <c:pt idx="29">
                  <c:v>7</c:v>
                </c:pt>
                <c:pt idx="30">
                  <c:v>6</c:v>
                </c:pt>
                <c:pt idx="31">
                  <c:v>17</c:v>
                </c:pt>
                <c:pt idx="32">
                  <c:v>6</c:v>
                </c:pt>
                <c:pt idx="33">
                  <c:v>8</c:v>
                </c:pt>
                <c:pt idx="34">
                  <c:v>7</c:v>
                </c:pt>
                <c:pt idx="35">
                  <c:v>6</c:v>
                </c:pt>
                <c:pt idx="36">
                  <c:v>32</c:v>
                </c:pt>
                <c:pt idx="37">
                  <c:v>6</c:v>
                </c:pt>
                <c:pt idx="38">
                  <c:v>35</c:v>
                </c:pt>
                <c:pt idx="39">
                  <c:v>6</c:v>
                </c:pt>
                <c:pt idx="40">
                  <c:v>7</c:v>
                </c:pt>
                <c:pt idx="41">
                  <c:v>19</c:v>
                </c:pt>
                <c:pt idx="42">
                  <c:v>14</c:v>
                </c:pt>
                <c:pt idx="43">
                  <c:v>11</c:v>
                </c:pt>
                <c:pt idx="44">
                  <c:v>9</c:v>
                </c:pt>
                <c:pt idx="45">
                  <c:v>15</c:v>
                </c:pt>
                <c:pt idx="46">
                  <c:v>10</c:v>
                </c:pt>
                <c:pt idx="47">
                  <c:v>5</c:v>
                </c:pt>
                <c:pt idx="48">
                  <c:v>13</c:v>
                </c:pt>
                <c:pt idx="49">
                  <c:v>43</c:v>
                </c:pt>
                <c:pt idx="50">
                  <c:v>21</c:v>
                </c:pt>
                <c:pt idx="51">
                  <c:v>53</c:v>
                </c:pt>
                <c:pt idx="52">
                  <c:v>14</c:v>
                </c:pt>
                <c:pt idx="53">
                  <c:v>15</c:v>
                </c:pt>
                <c:pt idx="54">
                  <c:v>13</c:v>
                </c:pt>
                <c:pt idx="55">
                  <c:v>8</c:v>
                </c:pt>
                <c:pt idx="56">
                  <c:v>10</c:v>
                </c:pt>
                <c:pt idx="57">
                  <c:v>23</c:v>
                </c:pt>
                <c:pt idx="58">
                  <c:v>5</c:v>
                </c:pt>
                <c:pt idx="59">
                  <c:v>16</c:v>
                </c:pt>
                <c:pt idx="60">
                  <c:v>11</c:v>
                </c:pt>
                <c:pt idx="61">
                  <c:v>5</c:v>
                </c:pt>
                <c:pt idx="62">
                  <c:v>5</c:v>
                </c:pt>
                <c:pt idx="63">
                  <c:v>63</c:v>
                </c:pt>
                <c:pt idx="64">
                  <c:v>28</c:v>
                </c:pt>
                <c:pt idx="65">
                  <c:v>7</c:v>
                </c:pt>
                <c:pt idx="66">
                  <c:v>34</c:v>
                </c:pt>
                <c:pt idx="67">
                  <c:v>14</c:v>
                </c:pt>
                <c:pt idx="68">
                  <c:v>12</c:v>
                </c:pt>
                <c:pt idx="69">
                  <c:v>27</c:v>
                </c:pt>
                <c:pt idx="70">
                  <c:v>17</c:v>
                </c:pt>
                <c:pt idx="71">
                  <c:v>7</c:v>
                </c:pt>
                <c:pt idx="72">
                  <c:v>16</c:v>
                </c:pt>
                <c:pt idx="73">
                  <c:v>34</c:v>
                </c:pt>
                <c:pt idx="74">
                  <c:v>20</c:v>
                </c:pt>
                <c:pt idx="75">
                  <c:v>12</c:v>
                </c:pt>
                <c:pt idx="76">
                  <c:v>35</c:v>
                </c:pt>
                <c:pt idx="77">
                  <c:v>7</c:v>
                </c:pt>
                <c:pt idx="78">
                  <c:v>5</c:v>
                </c:pt>
                <c:pt idx="79">
                  <c:v>6</c:v>
                </c:pt>
                <c:pt idx="80">
                  <c:v>5</c:v>
                </c:pt>
                <c:pt idx="81">
                  <c:v>30</c:v>
                </c:pt>
                <c:pt idx="82">
                  <c:v>6</c:v>
                </c:pt>
                <c:pt idx="83">
                  <c:v>15</c:v>
                </c:pt>
                <c:pt idx="84">
                  <c:v>7</c:v>
                </c:pt>
                <c:pt idx="85">
                  <c:v>21</c:v>
                </c:pt>
                <c:pt idx="86">
                  <c:v>5</c:v>
                </c:pt>
                <c:pt idx="87">
                  <c:v>8</c:v>
                </c:pt>
                <c:pt idx="88">
                  <c:v>6</c:v>
                </c:pt>
                <c:pt idx="89">
                  <c:v>71</c:v>
                </c:pt>
                <c:pt idx="90">
                  <c:v>10</c:v>
                </c:pt>
                <c:pt idx="91">
                  <c:v>25</c:v>
                </c:pt>
                <c:pt idx="92">
                  <c:v>5</c:v>
                </c:pt>
                <c:pt idx="93">
                  <c:v>14</c:v>
                </c:pt>
                <c:pt idx="94">
                  <c:v>7</c:v>
                </c:pt>
                <c:pt idx="95">
                  <c:v>31</c:v>
                </c:pt>
                <c:pt idx="96">
                  <c:v>7</c:v>
                </c:pt>
                <c:pt idx="97">
                  <c:v>28</c:v>
                </c:pt>
                <c:pt idx="98">
                  <c:v>15</c:v>
                </c:pt>
                <c:pt idx="99">
                  <c:v>17</c:v>
                </c:pt>
                <c:pt idx="100">
                  <c:v>14</c:v>
                </c:pt>
                <c:pt idx="101">
                  <c:v>10</c:v>
                </c:pt>
                <c:pt idx="102">
                  <c:v>6</c:v>
                </c:pt>
                <c:pt idx="103">
                  <c:v>20</c:v>
                </c:pt>
                <c:pt idx="104">
                  <c:v>6</c:v>
                </c:pt>
                <c:pt idx="105">
                  <c:v>35</c:v>
                </c:pt>
                <c:pt idx="106">
                  <c:v>6</c:v>
                </c:pt>
                <c:pt idx="107">
                  <c:v>29</c:v>
                </c:pt>
                <c:pt idx="108">
                  <c:v>8</c:v>
                </c:pt>
                <c:pt idx="109">
                  <c:v>19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47</c:v>
                </c:pt>
                <c:pt idx="115">
                  <c:v>9</c:v>
                </c:pt>
                <c:pt idx="116">
                  <c:v>6</c:v>
                </c:pt>
                <c:pt idx="117">
                  <c:v>5</c:v>
                </c:pt>
                <c:pt idx="118">
                  <c:v>37</c:v>
                </c:pt>
                <c:pt idx="119">
                  <c:v>5</c:v>
                </c:pt>
                <c:pt idx="120">
                  <c:v>44</c:v>
                </c:pt>
                <c:pt idx="121">
                  <c:v>47</c:v>
                </c:pt>
                <c:pt idx="122">
                  <c:v>7</c:v>
                </c:pt>
                <c:pt idx="123">
                  <c:v>34</c:v>
                </c:pt>
                <c:pt idx="124">
                  <c:v>9</c:v>
                </c:pt>
                <c:pt idx="125">
                  <c:v>6</c:v>
                </c:pt>
                <c:pt idx="126">
                  <c:v>19</c:v>
                </c:pt>
                <c:pt idx="127">
                  <c:v>8</c:v>
                </c:pt>
                <c:pt idx="128">
                  <c:v>31</c:v>
                </c:pt>
                <c:pt idx="129">
                  <c:v>7</c:v>
                </c:pt>
                <c:pt idx="130">
                  <c:v>19</c:v>
                </c:pt>
                <c:pt idx="131">
                  <c:v>32</c:v>
                </c:pt>
                <c:pt idx="132">
                  <c:v>13</c:v>
                </c:pt>
                <c:pt idx="133">
                  <c:v>16</c:v>
                </c:pt>
                <c:pt idx="134">
                  <c:v>12</c:v>
                </c:pt>
                <c:pt idx="135">
                  <c:v>12</c:v>
                </c:pt>
                <c:pt idx="136">
                  <c:v>25</c:v>
                </c:pt>
                <c:pt idx="137">
                  <c:v>31</c:v>
                </c:pt>
                <c:pt idx="139">
                  <c:v>106</c:v>
                </c:pt>
                <c:pt idx="140">
                  <c:v>6</c:v>
                </c:pt>
                <c:pt idx="141">
                  <c:v>6</c:v>
                </c:pt>
                <c:pt idx="142">
                  <c:v>34</c:v>
                </c:pt>
                <c:pt idx="143">
                  <c:v>19</c:v>
                </c:pt>
                <c:pt idx="144">
                  <c:v>12</c:v>
                </c:pt>
                <c:pt idx="145">
                  <c:v>16</c:v>
                </c:pt>
                <c:pt idx="146">
                  <c:v>11</c:v>
                </c:pt>
                <c:pt idx="148">
                  <c:v>9</c:v>
                </c:pt>
                <c:pt idx="149">
                  <c:v>5</c:v>
                </c:pt>
                <c:pt idx="150">
                  <c:v>6</c:v>
                </c:pt>
                <c:pt idx="151">
                  <c:v>38</c:v>
                </c:pt>
                <c:pt idx="152">
                  <c:v>8</c:v>
                </c:pt>
                <c:pt idx="153">
                  <c:v>20</c:v>
                </c:pt>
                <c:pt idx="154">
                  <c:v>6</c:v>
                </c:pt>
                <c:pt idx="155">
                  <c:v>27</c:v>
                </c:pt>
                <c:pt idx="156">
                  <c:v>8</c:v>
                </c:pt>
                <c:pt idx="157">
                  <c:v>10</c:v>
                </c:pt>
                <c:pt idx="158">
                  <c:v>17</c:v>
                </c:pt>
                <c:pt idx="159">
                  <c:v>21</c:v>
                </c:pt>
                <c:pt idx="160">
                  <c:v>6</c:v>
                </c:pt>
                <c:pt idx="161">
                  <c:v>25</c:v>
                </c:pt>
                <c:pt idx="162">
                  <c:v>8</c:v>
                </c:pt>
                <c:pt idx="163">
                  <c:v>22</c:v>
                </c:pt>
                <c:pt idx="164">
                  <c:v>6</c:v>
                </c:pt>
                <c:pt idx="165">
                  <c:v>20</c:v>
                </c:pt>
                <c:pt idx="166">
                  <c:v>5</c:v>
                </c:pt>
                <c:pt idx="167">
                  <c:v>27</c:v>
                </c:pt>
                <c:pt idx="168">
                  <c:v>7</c:v>
                </c:pt>
                <c:pt idx="169">
                  <c:v>8</c:v>
                </c:pt>
                <c:pt idx="170">
                  <c:v>5</c:v>
                </c:pt>
                <c:pt idx="171">
                  <c:v>63</c:v>
                </c:pt>
                <c:pt idx="172">
                  <c:v>17</c:v>
                </c:pt>
                <c:pt idx="173">
                  <c:v>5</c:v>
                </c:pt>
                <c:pt idx="174">
                  <c:v>15</c:v>
                </c:pt>
                <c:pt idx="175">
                  <c:v>23</c:v>
                </c:pt>
                <c:pt idx="176">
                  <c:v>12</c:v>
                </c:pt>
                <c:pt idx="177">
                  <c:v>38</c:v>
                </c:pt>
                <c:pt idx="178">
                  <c:v>5</c:v>
                </c:pt>
                <c:pt idx="179">
                  <c:v>15</c:v>
                </c:pt>
                <c:pt idx="180">
                  <c:v>5</c:v>
                </c:pt>
                <c:pt idx="181">
                  <c:v>16</c:v>
                </c:pt>
                <c:pt idx="182">
                  <c:v>6</c:v>
                </c:pt>
                <c:pt idx="183">
                  <c:v>5</c:v>
                </c:pt>
                <c:pt idx="184">
                  <c:v>13</c:v>
                </c:pt>
                <c:pt idx="185">
                  <c:v>8</c:v>
                </c:pt>
                <c:pt idx="186">
                  <c:v>10</c:v>
                </c:pt>
                <c:pt idx="187">
                  <c:v>6</c:v>
                </c:pt>
                <c:pt idx="188">
                  <c:v>17</c:v>
                </c:pt>
                <c:pt idx="189">
                  <c:v>7</c:v>
                </c:pt>
                <c:pt idx="190">
                  <c:v>65</c:v>
                </c:pt>
                <c:pt idx="191">
                  <c:v>14</c:v>
                </c:pt>
                <c:pt idx="192">
                  <c:v>9</c:v>
                </c:pt>
                <c:pt idx="193">
                  <c:v>9</c:v>
                </c:pt>
                <c:pt idx="194">
                  <c:v>39</c:v>
                </c:pt>
                <c:pt idx="195">
                  <c:v>27</c:v>
                </c:pt>
                <c:pt idx="196">
                  <c:v>65</c:v>
                </c:pt>
                <c:pt idx="197">
                  <c:v>7</c:v>
                </c:pt>
                <c:pt idx="198">
                  <c:v>8</c:v>
                </c:pt>
                <c:pt idx="199">
                  <c:v>6</c:v>
                </c:pt>
                <c:pt idx="200">
                  <c:v>16</c:v>
                </c:pt>
                <c:pt idx="201">
                  <c:v>6</c:v>
                </c:pt>
                <c:pt idx="202">
                  <c:v>6</c:v>
                </c:pt>
                <c:pt idx="203">
                  <c:v>10</c:v>
                </c:pt>
                <c:pt idx="204">
                  <c:v>5</c:v>
                </c:pt>
                <c:pt idx="206">
                  <c:v>18</c:v>
                </c:pt>
                <c:pt idx="207">
                  <c:v>31</c:v>
                </c:pt>
                <c:pt idx="208">
                  <c:v>6</c:v>
                </c:pt>
                <c:pt idx="209">
                  <c:v>12</c:v>
                </c:pt>
                <c:pt idx="210">
                  <c:v>170</c:v>
                </c:pt>
                <c:pt idx="211">
                  <c:v>26</c:v>
                </c:pt>
                <c:pt idx="212">
                  <c:v>9</c:v>
                </c:pt>
                <c:pt idx="213">
                  <c:v>23</c:v>
                </c:pt>
                <c:pt idx="214">
                  <c:v>78</c:v>
                </c:pt>
                <c:pt idx="215">
                  <c:v>42</c:v>
                </c:pt>
                <c:pt idx="216">
                  <c:v>5</c:v>
                </c:pt>
                <c:pt idx="217">
                  <c:v>21</c:v>
                </c:pt>
                <c:pt idx="218">
                  <c:v>5</c:v>
                </c:pt>
                <c:pt idx="219">
                  <c:v>11</c:v>
                </c:pt>
                <c:pt idx="220">
                  <c:v>6</c:v>
                </c:pt>
                <c:pt idx="221">
                  <c:v>13</c:v>
                </c:pt>
                <c:pt idx="222">
                  <c:v>53</c:v>
                </c:pt>
                <c:pt idx="223">
                  <c:v>35</c:v>
                </c:pt>
                <c:pt idx="224">
                  <c:v>14</c:v>
                </c:pt>
                <c:pt idx="225">
                  <c:v>10</c:v>
                </c:pt>
                <c:pt idx="226">
                  <c:v>9</c:v>
                </c:pt>
                <c:pt idx="227">
                  <c:v>9</c:v>
                </c:pt>
                <c:pt idx="228">
                  <c:v>14</c:v>
                </c:pt>
                <c:pt idx="229">
                  <c:v>12</c:v>
                </c:pt>
                <c:pt idx="230">
                  <c:v>10</c:v>
                </c:pt>
                <c:pt idx="231">
                  <c:v>8</c:v>
                </c:pt>
                <c:pt idx="232">
                  <c:v>6</c:v>
                </c:pt>
                <c:pt idx="233">
                  <c:v>10</c:v>
                </c:pt>
                <c:pt idx="234">
                  <c:v>7</c:v>
                </c:pt>
                <c:pt idx="235">
                  <c:v>7</c:v>
                </c:pt>
                <c:pt idx="236">
                  <c:v>5</c:v>
                </c:pt>
                <c:pt idx="237">
                  <c:v>13</c:v>
                </c:pt>
                <c:pt idx="238">
                  <c:v>12</c:v>
                </c:pt>
                <c:pt idx="239">
                  <c:v>13</c:v>
                </c:pt>
                <c:pt idx="240">
                  <c:v>21</c:v>
                </c:pt>
                <c:pt idx="241">
                  <c:v>14</c:v>
                </c:pt>
                <c:pt idx="242">
                  <c:v>6</c:v>
                </c:pt>
                <c:pt idx="243">
                  <c:v>41</c:v>
                </c:pt>
                <c:pt idx="244">
                  <c:v>12</c:v>
                </c:pt>
                <c:pt idx="245">
                  <c:v>26</c:v>
                </c:pt>
                <c:pt idx="246">
                  <c:v>62</c:v>
                </c:pt>
                <c:pt idx="247">
                  <c:v>15</c:v>
                </c:pt>
                <c:pt idx="248">
                  <c:v>8</c:v>
                </c:pt>
                <c:pt idx="249">
                  <c:v>6</c:v>
                </c:pt>
                <c:pt idx="250">
                  <c:v>18</c:v>
                </c:pt>
                <c:pt idx="251">
                  <c:v>7</c:v>
                </c:pt>
                <c:pt idx="252">
                  <c:v>43</c:v>
                </c:pt>
                <c:pt idx="253">
                  <c:v>9</c:v>
                </c:pt>
                <c:pt idx="254">
                  <c:v>26</c:v>
                </c:pt>
                <c:pt idx="255">
                  <c:v>62</c:v>
                </c:pt>
                <c:pt idx="256">
                  <c:v>23</c:v>
                </c:pt>
                <c:pt idx="257">
                  <c:v>6</c:v>
                </c:pt>
                <c:pt idx="258">
                  <c:v>140</c:v>
                </c:pt>
                <c:pt idx="259">
                  <c:v>7</c:v>
                </c:pt>
                <c:pt idx="261">
                  <c:v>7</c:v>
                </c:pt>
                <c:pt idx="262">
                  <c:v>17</c:v>
                </c:pt>
                <c:pt idx="264">
                  <c:v>19</c:v>
                </c:pt>
                <c:pt idx="265">
                  <c:v>127</c:v>
                </c:pt>
                <c:pt idx="266">
                  <c:v>182</c:v>
                </c:pt>
                <c:pt idx="268">
                  <c:v>139</c:v>
                </c:pt>
                <c:pt idx="269">
                  <c:v>12</c:v>
                </c:pt>
                <c:pt idx="270">
                  <c:v>5</c:v>
                </c:pt>
                <c:pt idx="271">
                  <c:v>24</c:v>
                </c:pt>
                <c:pt idx="272">
                  <c:v>11</c:v>
                </c:pt>
                <c:pt idx="273">
                  <c:v>28</c:v>
                </c:pt>
                <c:pt idx="274">
                  <c:v>6</c:v>
                </c:pt>
                <c:pt idx="275">
                  <c:v>9</c:v>
                </c:pt>
                <c:pt idx="276">
                  <c:v>5</c:v>
                </c:pt>
                <c:pt idx="277">
                  <c:v>6</c:v>
                </c:pt>
                <c:pt idx="278">
                  <c:v>7</c:v>
                </c:pt>
                <c:pt idx="279">
                  <c:v>17</c:v>
                </c:pt>
                <c:pt idx="280">
                  <c:v>10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25</c:v>
                </c:pt>
                <c:pt idx="285">
                  <c:v>7</c:v>
                </c:pt>
                <c:pt idx="286">
                  <c:v>5</c:v>
                </c:pt>
                <c:pt idx="287">
                  <c:v>9</c:v>
                </c:pt>
                <c:pt idx="288">
                  <c:v>31</c:v>
                </c:pt>
                <c:pt idx="289">
                  <c:v>34</c:v>
                </c:pt>
                <c:pt idx="290">
                  <c:v>51</c:v>
                </c:pt>
                <c:pt idx="291">
                  <c:v>65</c:v>
                </c:pt>
                <c:pt idx="292">
                  <c:v>20</c:v>
                </c:pt>
                <c:pt idx="293">
                  <c:v>7</c:v>
                </c:pt>
                <c:pt idx="294">
                  <c:v>61</c:v>
                </c:pt>
                <c:pt idx="295">
                  <c:v>24</c:v>
                </c:pt>
                <c:pt idx="296">
                  <c:v>6</c:v>
                </c:pt>
                <c:pt idx="297">
                  <c:v>18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B9-402D-833A-E6DD9E380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833-422A-9F71-45361D3E6953}"/>
              </c:ext>
            </c:extLst>
          </c:dPt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'50MB'!$B$2:$B$301</c:f>
              <c:numCache>
                <c:formatCode>General</c:formatCode>
                <c:ptCount val="300"/>
                <c:pt idx="0">
                  <c:v>6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16</c:v>
                </c:pt>
                <c:pt idx="6">
                  <c:v>7</c:v>
                </c:pt>
                <c:pt idx="7">
                  <c:v>5</c:v>
                </c:pt>
                <c:pt idx="8">
                  <c:v>7</c:v>
                </c:pt>
                <c:pt idx="9">
                  <c:v>9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8</c:v>
                </c:pt>
                <c:pt idx="14">
                  <c:v>22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7</c:v>
                </c:pt>
                <c:pt idx="20">
                  <c:v>22</c:v>
                </c:pt>
                <c:pt idx="21">
                  <c:v>10</c:v>
                </c:pt>
                <c:pt idx="22">
                  <c:v>8</c:v>
                </c:pt>
                <c:pt idx="23">
                  <c:v>15</c:v>
                </c:pt>
                <c:pt idx="24">
                  <c:v>8</c:v>
                </c:pt>
                <c:pt idx="25">
                  <c:v>16</c:v>
                </c:pt>
                <c:pt idx="26">
                  <c:v>15</c:v>
                </c:pt>
                <c:pt idx="27">
                  <c:v>7</c:v>
                </c:pt>
                <c:pt idx="28">
                  <c:v>5</c:v>
                </c:pt>
                <c:pt idx="29">
                  <c:v>12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22</c:v>
                </c:pt>
                <c:pt idx="36">
                  <c:v>6</c:v>
                </c:pt>
                <c:pt idx="37">
                  <c:v>28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7</c:v>
                </c:pt>
                <c:pt idx="42">
                  <c:v>5</c:v>
                </c:pt>
                <c:pt idx="43">
                  <c:v>20</c:v>
                </c:pt>
                <c:pt idx="44">
                  <c:v>5</c:v>
                </c:pt>
                <c:pt idx="45">
                  <c:v>5</c:v>
                </c:pt>
                <c:pt idx="46">
                  <c:v>18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5</c:v>
                </c:pt>
                <c:pt idx="51">
                  <c:v>19</c:v>
                </c:pt>
                <c:pt idx="52">
                  <c:v>8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8</c:v>
                </c:pt>
                <c:pt idx="57">
                  <c:v>7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9</c:v>
                </c:pt>
                <c:pt idx="62">
                  <c:v>5</c:v>
                </c:pt>
                <c:pt idx="63">
                  <c:v>5</c:v>
                </c:pt>
                <c:pt idx="64">
                  <c:v>9</c:v>
                </c:pt>
                <c:pt idx="65">
                  <c:v>8</c:v>
                </c:pt>
                <c:pt idx="66">
                  <c:v>5</c:v>
                </c:pt>
                <c:pt idx="67">
                  <c:v>7</c:v>
                </c:pt>
                <c:pt idx="68">
                  <c:v>10</c:v>
                </c:pt>
                <c:pt idx="69">
                  <c:v>17</c:v>
                </c:pt>
                <c:pt idx="70">
                  <c:v>7</c:v>
                </c:pt>
                <c:pt idx="72">
                  <c:v>12</c:v>
                </c:pt>
                <c:pt idx="73">
                  <c:v>10</c:v>
                </c:pt>
                <c:pt idx="74">
                  <c:v>25</c:v>
                </c:pt>
                <c:pt idx="75">
                  <c:v>40</c:v>
                </c:pt>
                <c:pt idx="76">
                  <c:v>14</c:v>
                </c:pt>
                <c:pt idx="77">
                  <c:v>12</c:v>
                </c:pt>
                <c:pt idx="78">
                  <c:v>43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6</c:v>
                </c:pt>
                <c:pt idx="83">
                  <c:v>50</c:v>
                </c:pt>
                <c:pt idx="84">
                  <c:v>15</c:v>
                </c:pt>
                <c:pt idx="85">
                  <c:v>67</c:v>
                </c:pt>
                <c:pt idx="86">
                  <c:v>6</c:v>
                </c:pt>
                <c:pt idx="87">
                  <c:v>47</c:v>
                </c:pt>
                <c:pt idx="88">
                  <c:v>6</c:v>
                </c:pt>
                <c:pt idx="89">
                  <c:v>8</c:v>
                </c:pt>
                <c:pt idx="90">
                  <c:v>9</c:v>
                </c:pt>
                <c:pt idx="91">
                  <c:v>11</c:v>
                </c:pt>
                <c:pt idx="92">
                  <c:v>77</c:v>
                </c:pt>
                <c:pt idx="93">
                  <c:v>15</c:v>
                </c:pt>
                <c:pt idx="94">
                  <c:v>87</c:v>
                </c:pt>
                <c:pt idx="97">
                  <c:v>31</c:v>
                </c:pt>
                <c:pt idx="98">
                  <c:v>92</c:v>
                </c:pt>
                <c:pt idx="99">
                  <c:v>7</c:v>
                </c:pt>
                <c:pt idx="100">
                  <c:v>50</c:v>
                </c:pt>
                <c:pt idx="101">
                  <c:v>4</c:v>
                </c:pt>
                <c:pt idx="102">
                  <c:v>21</c:v>
                </c:pt>
                <c:pt idx="103">
                  <c:v>32</c:v>
                </c:pt>
                <c:pt idx="104">
                  <c:v>13</c:v>
                </c:pt>
                <c:pt idx="105">
                  <c:v>5</c:v>
                </c:pt>
                <c:pt idx="106">
                  <c:v>13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5</c:v>
                </c:pt>
                <c:pt idx="111">
                  <c:v>11</c:v>
                </c:pt>
                <c:pt idx="112">
                  <c:v>5</c:v>
                </c:pt>
                <c:pt idx="113">
                  <c:v>5</c:v>
                </c:pt>
                <c:pt idx="114">
                  <c:v>7</c:v>
                </c:pt>
                <c:pt idx="115">
                  <c:v>5</c:v>
                </c:pt>
                <c:pt idx="116">
                  <c:v>7</c:v>
                </c:pt>
                <c:pt idx="117">
                  <c:v>17</c:v>
                </c:pt>
                <c:pt idx="118">
                  <c:v>6</c:v>
                </c:pt>
                <c:pt idx="119">
                  <c:v>8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14</c:v>
                </c:pt>
                <c:pt idx="124">
                  <c:v>10</c:v>
                </c:pt>
                <c:pt idx="125">
                  <c:v>6</c:v>
                </c:pt>
                <c:pt idx="126">
                  <c:v>5</c:v>
                </c:pt>
                <c:pt idx="127">
                  <c:v>6</c:v>
                </c:pt>
                <c:pt idx="128">
                  <c:v>5</c:v>
                </c:pt>
                <c:pt idx="129">
                  <c:v>5</c:v>
                </c:pt>
                <c:pt idx="130">
                  <c:v>15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11</c:v>
                </c:pt>
                <c:pt idx="137">
                  <c:v>31</c:v>
                </c:pt>
                <c:pt idx="138">
                  <c:v>10</c:v>
                </c:pt>
                <c:pt idx="139">
                  <c:v>7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5</c:v>
                </c:pt>
                <c:pt idx="144">
                  <c:v>16</c:v>
                </c:pt>
                <c:pt idx="145">
                  <c:v>9</c:v>
                </c:pt>
                <c:pt idx="146">
                  <c:v>6</c:v>
                </c:pt>
                <c:pt idx="147">
                  <c:v>8</c:v>
                </c:pt>
                <c:pt idx="148">
                  <c:v>8</c:v>
                </c:pt>
                <c:pt idx="149">
                  <c:v>14</c:v>
                </c:pt>
                <c:pt idx="150">
                  <c:v>6</c:v>
                </c:pt>
                <c:pt idx="151">
                  <c:v>6</c:v>
                </c:pt>
                <c:pt idx="153">
                  <c:v>7</c:v>
                </c:pt>
                <c:pt idx="154">
                  <c:v>13</c:v>
                </c:pt>
                <c:pt idx="155">
                  <c:v>5</c:v>
                </c:pt>
                <c:pt idx="156">
                  <c:v>5</c:v>
                </c:pt>
                <c:pt idx="157">
                  <c:v>9</c:v>
                </c:pt>
                <c:pt idx="158">
                  <c:v>8</c:v>
                </c:pt>
                <c:pt idx="159">
                  <c:v>6</c:v>
                </c:pt>
                <c:pt idx="160">
                  <c:v>15</c:v>
                </c:pt>
                <c:pt idx="161">
                  <c:v>8</c:v>
                </c:pt>
                <c:pt idx="162">
                  <c:v>9</c:v>
                </c:pt>
                <c:pt idx="163">
                  <c:v>5</c:v>
                </c:pt>
                <c:pt idx="164">
                  <c:v>17</c:v>
                </c:pt>
                <c:pt idx="165">
                  <c:v>8</c:v>
                </c:pt>
                <c:pt idx="166">
                  <c:v>7</c:v>
                </c:pt>
                <c:pt idx="167">
                  <c:v>14</c:v>
                </c:pt>
                <c:pt idx="168">
                  <c:v>11</c:v>
                </c:pt>
                <c:pt idx="169">
                  <c:v>6</c:v>
                </c:pt>
                <c:pt idx="170">
                  <c:v>14</c:v>
                </c:pt>
                <c:pt idx="171">
                  <c:v>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7</c:v>
                </c:pt>
                <c:pt idx="176">
                  <c:v>8</c:v>
                </c:pt>
                <c:pt idx="177">
                  <c:v>6</c:v>
                </c:pt>
                <c:pt idx="178">
                  <c:v>5</c:v>
                </c:pt>
                <c:pt idx="179">
                  <c:v>5</c:v>
                </c:pt>
                <c:pt idx="180">
                  <c:v>9</c:v>
                </c:pt>
                <c:pt idx="181">
                  <c:v>8</c:v>
                </c:pt>
                <c:pt idx="182">
                  <c:v>5</c:v>
                </c:pt>
                <c:pt idx="183">
                  <c:v>9</c:v>
                </c:pt>
                <c:pt idx="184">
                  <c:v>8</c:v>
                </c:pt>
                <c:pt idx="185">
                  <c:v>10</c:v>
                </c:pt>
                <c:pt idx="186">
                  <c:v>8</c:v>
                </c:pt>
                <c:pt idx="187">
                  <c:v>14</c:v>
                </c:pt>
                <c:pt idx="188">
                  <c:v>7</c:v>
                </c:pt>
                <c:pt idx="189">
                  <c:v>15</c:v>
                </c:pt>
                <c:pt idx="190">
                  <c:v>6</c:v>
                </c:pt>
                <c:pt idx="191">
                  <c:v>8</c:v>
                </c:pt>
                <c:pt idx="192">
                  <c:v>6</c:v>
                </c:pt>
                <c:pt idx="193">
                  <c:v>7</c:v>
                </c:pt>
                <c:pt idx="194">
                  <c:v>5</c:v>
                </c:pt>
                <c:pt idx="195">
                  <c:v>14</c:v>
                </c:pt>
                <c:pt idx="196">
                  <c:v>6</c:v>
                </c:pt>
                <c:pt idx="197">
                  <c:v>5</c:v>
                </c:pt>
                <c:pt idx="198">
                  <c:v>7</c:v>
                </c:pt>
                <c:pt idx="199">
                  <c:v>7</c:v>
                </c:pt>
                <c:pt idx="200">
                  <c:v>21</c:v>
                </c:pt>
                <c:pt idx="201">
                  <c:v>9</c:v>
                </c:pt>
                <c:pt idx="202">
                  <c:v>10</c:v>
                </c:pt>
                <c:pt idx="203">
                  <c:v>6</c:v>
                </c:pt>
                <c:pt idx="204">
                  <c:v>12</c:v>
                </c:pt>
                <c:pt idx="205">
                  <c:v>13</c:v>
                </c:pt>
                <c:pt idx="206">
                  <c:v>13</c:v>
                </c:pt>
                <c:pt idx="207">
                  <c:v>10</c:v>
                </c:pt>
                <c:pt idx="208">
                  <c:v>14</c:v>
                </c:pt>
                <c:pt idx="209">
                  <c:v>7</c:v>
                </c:pt>
                <c:pt idx="210">
                  <c:v>25</c:v>
                </c:pt>
                <c:pt idx="211">
                  <c:v>14</c:v>
                </c:pt>
                <c:pt idx="212">
                  <c:v>9</c:v>
                </c:pt>
                <c:pt idx="213">
                  <c:v>8</c:v>
                </c:pt>
                <c:pt idx="214">
                  <c:v>5</c:v>
                </c:pt>
                <c:pt idx="215">
                  <c:v>10</c:v>
                </c:pt>
                <c:pt idx="216">
                  <c:v>5</c:v>
                </c:pt>
                <c:pt idx="217">
                  <c:v>7</c:v>
                </c:pt>
                <c:pt idx="218">
                  <c:v>7</c:v>
                </c:pt>
                <c:pt idx="219">
                  <c:v>19</c:v>
                </c:pt>
                <c:pt idx="220">
                  <c:v>10</c:v>
                </c:pt>
                <c:pt idx="221">
                  <c:v>6</c:v>
                </c:pt>
                <c:pt idx="222">
                  <c:v>11</c:v>
                </c:pt>
                <c:pt idx="223">
                  <c:v>6</c:v>
                </c:pt>
                <c:pt idx="224">
                  <c:v>8</c:v>
                </c:pt>
                <c:pt idx="225">
                  <c:v>8</c:v>
                </c:pt>
                <c:pt idx="226">
                  <c:v>7</c:v>
                </c:pt>
                <c:pt idx="227">
                  <c:v>5</c:v>
                </c:pt>
                <c:pt idx="228">
                  <c:v>8</c:v>
                </c:pt>
                <c:pt idx="229">
                  <c:v>5</c:v>
                </c:pt>
                <c:pt idx="230">
                  <c:v>10</c:v>
                </c:pt>
                <c:pt idx="231">
                  <c:v>14</c:v>
                </c:pt>
                <c:pt idx="232">
                  <c:v>22</c:v>
                </c:pt>
                <c:pt idx="233">
                  <c:v>7</c:v>
                </c:pt>
                <c:pt idx="234">
                  <c:v>11</c:v>
                </c:pt>
                <c:pt idx="235">
                  <c:v>5</c:v>
                </c:pt>
                <c:pt idx="236">
                  <c:v>9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21</c:v>
                </c:pt>
                <c:pt idx="242">
                  <c:v>5</c:v>
                </c:pt>
                <c:pt idx="243">
                  <c:v>14</c:v>
                </c:pt>
                <c:pt idx="244">
                  <c:v>8</c:v>
                </c:pt>
                <c:pt idx="245">
                  <c:v>11</c:v>
                </c:pt>
                <c:pt idx="246">
                  <c:v>9</c:v>
                </c:pt>
                <c:pt idx="247">
                  <c:v>13</c:v>
                </c:pt>
                <c:pt idx="248">
                  <c:v>6</c:v>
                </c:pt>
                <c:pt idx="249">
                  <c:v>23</c:v>
                </c:pt>
                <c:pt idx="250">
                  <c:v>5</c:v>
                </c:pt>
                <c:pt idx="251">
                  <c:v>10</c:v>
                </c:pt>
                <c:pt idx="252">
                  <c:v>7</c:v>
                </c:pt>
                <c:pt idx="253">
                  <c:v>12</c:v>
                </c:pt>
                <c:pt idx="254">
                  <c:v>6</c:v>
                </c:pt>
                <c:pt idx="255">
                  <c:v>5</c:v>
                </c:pt>
                <c:pt idx="256">
                  <c:v>21</c:v>
                </c:pt>
                <c:pt idx="257">
                  <c:v>5</c:v>
                </c:pt>
                <c:pt idx="258">
                  <c:v>10</c:v>
                </c:pt>
                <c:pt idx="259">
                  <c:v>6</c:v>
                </c:pt>
                <c:pt idx="260">
                  <c:v>16</c:v>
                </c:pt>
                <c:pt idx="261">
                  <c:v>7</c:v>
                </c:pt>
                <c:pt idx="262">
                  <c:v>6</c:v>
                </c:pt>
                <c:pt idx="263">
                  <c:v>9</c:v>
                </c:pt>
                <c:pt idx="264">
                  <c:v>5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8</c:v>
                </c:pt>
                <c:pt idx="269">
                  <c:v>5</c:v>
                </c:pt>
                <c:pt idx="270">
                  <c:v>5</c:v>
                </c:pt>
                <c:pt idx="271">
                  <c:v>6</c:v>
                </c:pt>
                <c:pt idx="272">
                  <c:v>6</c:v>
                </c:pt>
                <c:pt idx="273">
                  <c:v>5</c:v>
                </c:pt>
                <c:pt idx="274">
                  <c:v>7</c:v>
                </c:pt>
                <c:pt idx="275">
                  <c:v>10</c:v>
                </c:pt>
                <c:pt idx="276">
                  <c:v>6</c:v>
                </c:pt>
                <c:pt idx="277">
                  <c:v>8</c:v>
                </c:pt>
                <c:pt idx="278">
                  <c:v>6</c:v>
                </c:pt>
                <c:pt idx="279">
                  <c:v>11</c:v>
                </c:pt>
                <c:pt idx="280">
                  <c:v>6</c:v>
                </c:pt>
                <c:pt idx="281">
                  <c:v>8</c:v>
                </c:pt>
                <c:pt idx="282">
                  <c:v>9</c:v>
                </c:pt>
                <c:pt idx="283">
                  <c:v>7</c:v>
                </c:pt>
                <c:pt idx="284">
                  <c:v>17</c:v>
                </c:pt>
                <c:pt idx="285">
                  <c:v>13</c:v>
                </c:pt>
                <c:pt idx="286">
                  <c:v>5</c:v>
                </c:pt>
                <c:pt idx="287">
                  <c:v>6</c:v>
                </c:pt>
                <c:pt idx="288">
                  <c:v>9</c:v>
                </c:pt>
                <c:pt idx="289">
                  <c:v>10</c:v>
                </c:pt>
                <c:pt idx="290">
                  <c:v>6</c:v>
                </c:pt>
                <c:pt idx="291">
                  <c:v>8</c:v>
                </c:pt>
                <c:pt idx="292">
                  <c:v>7</c:v>
                </c:pt>
                <c:pt idx="293">
                  <c:v>15</c:v>
                </c:pt>
                <c:pt idx="294">
                  <c:v>7</c:v>
                </c:pt>
                <c:pt idx="295">
                  <c:v>5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3-422A-9F71-45361D3E6953}"/>
            </c:ext>
          </c:extLst>
        </c:ser>
        <c:ser>
          <c:idx val="1"/>
          <c:order val="1"/>
          <c:tx>
            <c:strRef>
              <c:f>'50MB'!$G$2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'50MB'!$C$2:$C$301</c:f>
              <c:numCache>
                <c:formatCode>General</c:formatCode>
                <c:ptCount val="300"/>
                <c:pt idx="0">
                  <c:v>5</c:v>
                </c:pt>
                <c:pt idx="1">
                  <c:v>14</c:v>
                </c:pt>
                <c:pt idx="2">
                  <c:v>68</c:v>
                </c:pt>
                <c:pt idx="4">
                  <c:v>13</c:v>
                </c:pt>
                <c:pt idx="5">
                  <c:v>46</c:v>
                </c:pt>
                <c:pt idx="6">
                  <c:v>5</c:v>
                </c:pt>
                <c:pt idx="7">
                  <c:v>26</c:v>
                </c:pt>
                <c:pt idx="8">
                  <c:v>58</c:v>
                </c:pt>
                <c:pt idx="9">
                  <c:v>6</c:v>
                </c:pt>
                <c:pt idx="10">
                  <c:v>137</c:v>
                </c:pt>
                <c:pt idx="11">
                  <c:v>61</c:v>
                </c:pt>
                <c:pt idx="12">
                  <c:v>46</c:v>
                </c:pt>
                <c:pt idx="13">
                  <c:v>7</c:v>
                </c:pt>
                <c:pt idx="14">
                  <c:v>28</c:v>
                </c:pt>
                <c:pt idx="15">
                  <c:v>10</c:v>
                </c:pt>
                <c:pt idx="16">
                  <c:v>8</c:v>
                </c:pt>
                <c:pt idx="17">
                  <c:v>7</c:v>
                </c:pt>
                <c:pt idx="18">
                  <c:v>274</c:v>
                </c:pt>
                <c:pt idx="19">
                  <c:v>12</c:v>
                </c:pt>
                <c:pt idx="20">
                  <c:v>6</c:v>
                </c:pt>
                <c:pt idx="21">
                  <c:v>10</c:v>
                </c:pt>
                <c:pt idx="22">
                  <c:v>7</c:v>
                </c:pt>
                <c:pt idx="23">
                  <c:v>41</c:v>
                </c:pt>
                <c:pt idx="24">
                  <c:v>15</c:v>
                </c:pt>
                <c:pt idx="26">
                  <c:v>9</c:v>
                </c:pt>
                <c:pt idx="27">
                  <c:v>6</c:v>
                </c:pt>
                <c:pt idx="28">
                  <c:v>14</c:v>
                </c:pt>
                <c:pt idx="29">
                  <c:v>59</c:v>
                </c:pt>
                <c:pt idx="30">
                  <c:v>64</c:v>
                </c:pt>
                <c:pt idx="31">
                  <c:v>183</c:v>
                </c:pt>
                <c:pt idx="32">
                  <c:v>58</c:v>
                </c:pt>
                <c:pt idx="33">
                  <c:v>54</c:v>
                </c:pt>
                <c:pt idx="34">
                  <c:v>230</c:v>
                </c:pt>
                <c:pt idx="35">
                  <c:v>6</c:v>
                </c:pt>
                <c:pt idx="36">
                  <c:v>10</c:v>
                </c:pt>
                <c:pt idx="37">
                  <c:v>6</c:v>
                </c:pt>
                <c:pt idx="38">
                  <c:v>13</c:v>
                </c:pt>
                <c:pt idx="39">
                  <c:v>99</c:v>
                </c:pt>
                <c:pt idx="40">
                  <c:v>7</c:v>
                </c:pt>
                <c:pt idx="41">
                  <c:v>111</c:v>
                </c:pt>
                <c:pt idx="42">
                  <c:v>6</c:v>
                </c:pt>
                <c:pt idx="43">
                  <c:v>6</c:v>
                </c:pt>
                <c:pt idx="44">
                  <c:v>125</c:v>
                </c:pt>
                <c:pt idx="45">
                  <c:v>21</c:v>
                </c:pt>
                <c:pt idx="46">
                  <c:v>6</c:v>
                </c:pt>
                <c:pt idx="47">
                  <c:v>6</c:v>
                </c:pt>
                <c:pt idx="48">
                  <c:v>37</c:v>
                </c:pt>
                <c:pt idx="49">
                  <c:v>23</c:v>
                </c:pt>
                <c:pt idx="51">
                  <c:v>119</c:v>
                </c:pt>
                <c:pt idx="52">
                  <c:v>19</c:v>
                </c:pt>
                <c:pt idx="53">
                  <c:v>44</c:v>
                </c:pt>
                <c:pt idx="54">
                  <c:v>17</c:v>
                </c:pt>
                <c:pt idx="55">
                  <c:v>26</c:v>
                </c:pt>
                <c:pt idx="56">
                  <c:v>27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52</c:v>
                </c:pt>
                <c:pt idx="62">
                  <c:v>54</c:v>
                </c:pt>
                <c:pt idx="63">
                  <c:v>7</c:v>
                </c:pt>
                <c:pt idx="64">
                  <c:v>14</c:v>
                </c:pt>
                <c:pt idx="65">
                  <c:v>46</c:v>
                </c:pt>
                <c:pt idx="66">
                  <c:v>11</c:v>
                </c:pt>
                <c:pt idx="67">
                  <c:v>16</c:v>
                </c:pt>
                <c:pt idx="68">
                  <c:v>23</c:v>
                </c:pt>
                <c:pt idx="69">
                  <c:v>26</c:v>
                </c:pt>
                <c:pt idx="70">
                  <c:v>16</c:v>
                </c:pt>
                <c:pt idx="71">
                  <c:v>99</c:v>
                </c:pt>
                <c:pt idx="72">
                  <c:v>15</c:v>
                </c:pt>
                <c:pt idx="73">
                  <c:v>7</c:v>
                </c:pt>
                <c:pt idx="74">
                  <c:v>46</c:v>
                </c:pt>
                <c:pt idx="75">
                  <c:v>36</c:v>
                </c:pt>
                <c:pt idx="76">
                  <c:v>63</c:v>
                </c:pt>
                <c:pt idx="77">
                  <c:v>21</c:v>
                </c:pt>
                <c:pt idx="78">
                  <c:v>6</c:v>
                </c:pt>
                <c:pt idx="79">
                  <c:v>38</c:v>
                </c:pt>
                <c:pt idx="80">
                  <c:v>78</c:v>
                </c:pt>
                <c:pt idx="81">
                  <c:v>29</c:v>
                </c:pt>
                <c:pt idx="82">
                  <c:v>78</c:v>
                </c:pt>
                <c:pt idx="84">
                  <c:v>5</c:v>
                </c:pt>
                <c:pt idx="85">
                  <c:v>41</c:v>
                </c:pt>
                <c:pt idx="87">
                  <c:v>88</c:v>
                </c:pt>
                <c:pt idx="88">
                  <c:v>54</c:v>
                </c:pt>
                <c:pt idx="89">
                  <c:v>26</c:v>
                </c:pt>
                <c:pt idx="90">
                  <c:v>5</c:v>
                </c:pt>
                <c:pt idx="91">
                  <c:v>16</c:v>
                </c:pt>
                <c:pt idx="92">
                  <c:v>48</c:v>
                </c:pt>
                <c:pt idx="93">
                  <c:v>13</c:v>
                </c:pt>
                <c:pt idx="94">
                  <c:v>12</c:v>
                </c:pt>
                <c:pt idx="95">
                  <c:v>36</c:v>
                </c:pt>
                <c:pt idx="96">
                  <c:v>6</c:v>
                </c:pt>
                <c:pt idx="97">
                  <c:v>27</c:v>
                </c:pt>
                <c:pt idx="98">
                  <c:v>26</c:v>
                </c:pt>
                <c:pt idx="99">
                  <c:v>41</c:v>
                </c:pt>
                <c:pt idx="100">
                  <c:v>30</c:v>
                </c:pt>
                <c:pt idx="101">
                  <c:v>9</c:v>
                </c:pt>
                <c:pt idx="102">
                  <c:v>17</c:v>
                </c:pt>
                <c:pt idx="103">
                  <c:v>47</c:v>
                </c:pt>
                <c:pt idx="104">
                  <c:v>59</c:v>
                </c:pt>
                <c:pt idx="105">
                  <c:v>126</c:v>
                </c:pt>
                <c:pt idx="106">
                  <c:v>9</c:v>
                </c:pt>
                <c:pt idx="107">
                  <c:v>21</c:v>
                </c:pt>
                <c:pt idx="108">
                  <c:v>25</c:v>
                </c:pt>
                <c:pt idx="109">
                  <c:v>7</c:v>
                </c:pt>
                <c:pt idx="110">
                  <c:v>33</c:v>
                </c:pt>
                <c:pt idx="111">
                  <c:v>24</c:v>
                </c:pt>
                <c:pt idx="112">
                  <c:v>12</c:v>
                </c:pt>
                <c:pt idx="113">
                  <c:v>59</c:v>
                </c:pt>
                <c:pt idx="114">
                  <c:v>31</c:v>
                </c:pt>
                <c:pt idx="115">
                  <c:v>75</c:v>
                </c:pt>
                <c:pt idx="117">
                  <c:v>13</c:v>
                </c:pt>
                <c:pt idx="118">
                  <c:v>6</c:v>
                </c:pt>
                <c:pt idx="119">
                  <c:v>22</c:v>
                </c:pt>
                <c:pt idx="120">
                  <c:v>9</c:v>
                </c:pt>
                <c:pt idx="121">
                  <c:v>48</c:v>
                </c:pt>
                <c:pt idx="122">
                  <c:v>45</c:v>
                </c:pt>
                <c:pt idx="123">
                  <c:v>66</c:v>
                </c:pt>
                <c:pt idx="124">
                  <c:v>43</c:v>
                </c:pt>
                <c:pt idx="125">
                  <c:v>10</c:v>
                </c:pt>
                <c:pt idx="126">
                  <c:v>80</c:v>
                </c:pt>
                <c:pt idx="127">
                  <c:v>9</c:v>
                </c:pt>
                <c:pt idx="128">
                  <c:v>51</c:v>
                </c:pt>
                <c:pt idx="129">
                  <c:v>16</c:v>
                </c:pt>
                <c:pt idx="130">
                  <c:v>7</c:v>
                </c:pt>
                <c:pt idx="131">
                  <c:v>6</c:v>
                </c:pt>
                <c:pt idx="132">
                  <c:v>16</c:v>
                </c:pt>
                <c:pt idx="133">
                  <c:v>13</c:v>
                </c:pt>
                <c:pt idx="134">
                  <c:v>25</c:v>
                </c:pt>
                <c:pt idx="135">
                  <c:v>22</c:v>
                </c:pt>
                <c:pt idx="136">
                  <c:v>8</c:v>
                </c:pt>
                <c:pt idx="137">
                  <c:v>7</c:v>
                </c:pt>
                <c:pt idx="138">
                  <c:v>75</c:v>
                </c:pt>
                <c:pt idx="139">
                  <c:v>82</c:v>
                </c:pt>
                <c:pt idx="140">
                  <c:v>18</c:v>
                </c:pt>
                <c:pt idx="141">
                  <c:v>7</c:v>
                </c:pt>
                <c:pt idx="142">
                  <c:v>28</c:v>
                </c:pt>
                <c:pt idx="143">
                  <c:v>79</c:v>
                </c:pt>
                <c:pt idx="144">
                  <c:v>24</c:v>
                </c:pt>
                <c:pt idx="145">
                  <c:v>8</c:v>
                </c:pt>
                <c:pt idx="146">
                  <c:v>118</c:v>
                </c:pt>
                <c:pt idx="147">
                  <c:v>18</c:v>
                </c:pt>
                <c:pt idx="148">
                  <c:v>142</c:v>
                </c:pt>
                <c:pt idx="149">
                  <c:v>41</c:v>
                </c:pt>
                <c:pt idx="150">
                  <c:v>11</c:v>
                </c:pt>
                <c:pt idx="151">
                  <c:v>12</c:v>
                </c:pt>
                <c:pt idx="152">
                  <c:v>39</c:v>
                </c:pt>
                <c:pt idx="153">
                  <c:v>7</c:v>
                </c:pt>
                <c:pt idx="154">
                  <c:v>42</c:v>
                </c:pt>
                <c:pt idx="155">
                  <c:v>29</c:v>
                </c:pt>
                <c:pt idx="156">
                  <c:v>66</c:v>
                </c:pt>
                <c:pt idx="157">
                  <c:v>11</c:v>
                </c:pt>
                <c:pt idx="158">
                  <c:v>17</c:v>
                </c:pt>
                <c:pt idx="159">
                  <c:v>22</c:v>
                </c:pt>
                <c:pt idx="160">
                  <c:v>8</c:v>
                </c:pt>
                <c:pt idx="161">
                  <c:v>13</c:v>
                </c:pt>
                <c:pt idx="162">
                  <c:v>31</c:v>
                </c:pt>
                <c:pt idx="163">
                  <c:v>17</c:v>
                </c:pt>
                <c:pt idx="165">
                  <c:v>22</c:v>
                </c:pt>
                <c:pt idx="166">
                  <c:v>12</c:v>
                </c:pt>
                <c:pt idx="167">
                  <c:v>5</c:v>
                </c:pt>
                <c:pt idx="168">
                  <c:v>10</c:v>
                </c:pt>
                <c:pt idx="169">
                  <c:v>7</c:v>
                </c:pt>
                <c:pt idx="170">
                  <c:v>12</c:v>
                </c:pt>
                <c:pt idx="171">
                  <c:v>210</c:v>
                </c:pt>
                <c:pt idx="172">
                  <c:v>5</c:v>
                </c:pt>
                <c:pt idx="173">
                  <c:v>21</c:v>
                </c:pt>
                <c:pt idx="174">
                  <c:v>55</c:v>
                </c:pt>
                <c:pt idx="175">
                  <c:v>25</c:v>
                </c:pt>
                <c:pt idx="176">
                  <c:v>17</c:v>
                </c:pt>
                <c:pt idx="177">
                  <c:v>14</c:v>
                </c:pt>
                <c:pt idx="178">
                  <c:v>5</c:v>
                </c:pt>
                <c:pt idx="179">
                  <c:v>13</c:v>
                </c:pt>
                <c:pt idx="180">
                  <c:v>7</c:v>
                </c:pt>
                <c:pt idx="181">
                  <c:v>5</c:v>
                </c:pt>
                <c:pt idx="182">
                  <c:v>14</c:v>
                </c:pt>
                <c:pt idx="183">
                  <c:v>93</c:v>
                </c:pt>
                <c:pt idx="184">
                  <c:v>8</c:v>
                </c:pt>
                <c:pt idx="185">
                  <c:v>15</c:v>
                </c:pt>
                <c:pt idx="186">
                  <c:v>23</c:v>
                </c:pt>
                <c:pt idx="187">
                  <c:v>8</c:v>
                </c:pt>
                <c:pt idx="188">
                  <c:v>6</c:v>
                </c:pt>
                <c:pt idx="189">
                  <c:v>15</c:v>
                </c:pt>
                <c:pt idx="190">
                  <c:v>47</c:v>
                </c:pt>
                <c:pt idx="192">
                  <c:v>7</c:v>
                </c:pt>
                <c:pt idx="193">
                  <c:v>13</c:v>
                </c:pt>
                <c:pt idx="194">
                  <c:v>7</c:v>
                </c:pt>
                <c:pt idx="195">
                  <c:v>75</c:v>
                </c:pt>
                <c:pt idx="196">
                  <c:v>39</c:v>
                </c:pt>
                <c:pt idx="197">
                  <c:v>43</c:v>
                </c:pt>
                <c:pt idx="198">
                  <c:v>7</c:v>
                </c:pt>
                <c:pt idx="199">
                  <c:v>31</c:v>
                </c:pt>
                <c:pt idx="200">
                  <c:v>91</c:v>
                </c:pt>
                <c:pt idx="201">
                  <c:v>36</c:v>
                </c:pt>
                <c:pt idx="203">
                  <c:v>39</c:v>
                </c:pt>
                <c:pt idx="204">
                  <c:v>13</c:v>
                </c:pt>
                <c:pt idx="205">
                  <c:v>40</c:v>
                </c:pt>
                <c:pt idx="206">
                  <c:v>26</c:v>
                </c:pt>
                <c:pt idx="207">
                  <c:v>6</c:v>
                </c:pt>
                <c:pt idx="208">
                  <c:v>26</c:v>
                </c:pt>
                <c:pt idx="209">
                  <c:v>6</c:v>
                </c:pt>
                <c:pt idx="210">
                  <c:v>20</c:v>
                </c:pt>
                <c:pt idx="211">
                  <c:v>6</c:v>
                </c:pt>
                <c:pt idx="212">
                  <c:v>14</c:v>
                </c:pt>
                <c:pt idx="213">
                  <c:v>18</c:v>
                </c:pt>
                <c:pt idx="214">
                  <c:v>15</c:v>
                </c:pt>
                <c:pt idx="215">
                  <c:v>8</c:v>
                </c:pt>
                <c:pt idx="216">
                  <c:v>11</c:v>
                </c:pt>
                <c:pt idx="217">
                  <c:v>32</c:v>
                </c:pt>
                <c:pt idx="218">
                  <c:v>7</c:v>
                </c:pt>
                <c:pt idx="219">
                  <c:v>6</c:v>
                </c:pt>
                <c:pt idx="220">
                  <c:v>28</c:v>
                </c:pt>
                <c:pt idx="221">
                  <c:v>46</c:v>
                </c:pt>
                <c:pt idx="222">
                  <c:v>6</c:v>
                </c:pt>
                <c:pt idx="223">
                  <c:v>17</c:v>
                </c:pt>
                <c:pt idx="224">
                  <c:v>6</c:v>
                </c:pt>
                <c:pt idx="225">
                  <c:v>23</c:v>
                </c:pt>
                <c:pt idx="226">
                  <c:v>41</c:v>
                </c:pt>
                <c:pt idx="227">
                  <c:v>22</c:v>
                </c:pt>
                <c:pt idx="228">
                  <c:v>5</c:v>
                </c:pt>
                <c:pt idx="229">
                  <c:v>15</c:v>
                </c:pt>
                <c:pt idx="230">
                  <c:v>18</c:v>
                </c:pt>
                <c:pt idx="231">
                  <c:v>14</c:v>
                </c:pt>
                <c:pt idx="232">
                  <c:v>30</c:v>
                </c:pt>
                <c:pt idx="233">
                  <c:v>23</c:v>
                </c:pt>
                <c:pt idx="234">
                  <c:v>5</c:v>
                </c:pt>
                <c:pt idx="235">
                  <c:v>16</c:v>
                </c:pt>
                <c:pt idx="236">
                  <c:v>64</c:v>
                </c:pt>
                <c:pt idx="237">
                  <c:v>7</c:v>
                </c:pt>
                <c:pt idx="238">
                  <c:v>33</c:v>
                </c:pt>
                <c:pt idx="239">
                  <c:v>17</c:v>
                </c:pt>
                <c:pt idx="240">
                  <c:v>8</c:v>
                </c:pt>
                <c:pt idx="242">
                  <c:v>31</c:v>
                </c:pt>
                <c:pt idx="243">
                  <c:v>23</c:v>
                </c:pt>
                <c:pt idx="244">
                  <c:v>6</c:v>
                </c:pt>
                <c:pt idx="245">
                  <c:v>5</c:v>
                </c:pt>
                <c:pt idx="246">
                  <c:v>11</c:v>
                </c:pt>
                <c:pt idx="247">
                  <c:v>39</c:v>
                </c:pt>
                <c:pt idx="248">
                  <c:v>38</c:v>
                </c:pt>
                <c:pt idx="249">
                  <c:v>5</c:v>
                </c:pt>
                <c:pt idx="250">
                  <c:v>36</c:v>
                </c:pt>
                <c:pt idx="251">
                  <c:v>85</c:v>
                </c:pt>
                <c:pt idx="252">
                  <c:v>25</c:v>
                </c:pt>
                <c:pt idx="253">
                  <c:v>155</c:v>
                </c:pt>
                <c:pt idx="254">
                  <c:v>43</c:v>
                </c:pt>
                <c:pt idx="255">
                  <c:v>37</c:v>
                </c:pt>
                <c:pt idx="256">
                  <c:v>32</c:v>
                </c:pt>
                <c:pt idx="258">
                  <c:v>34</c:v>
                </c:pt>
                <c:pt idx="259">
                  <c:v>6</c:v>
                </c:pt>
                <c:pt idx="261">
                  <c:v>97</c:v>
                </c:pt>
                <c:pt idx="262">
                  <c:v>8</c:v>
                </c:pt>
                <c:pt idx="263">
                  <c:v>11</c:v>
                </c:pt>
                <c:pt idx="264">
                  <c:v>10</c:v>
                </c:pt>
                <c:pt idx="265">
                  <c:v>92</c:v>
                </c:pt>
                <c:pt idx="266">
                  <c:v>63</c:v>
                </c:pt>
                <c:pt idx="268">
                  <c:v>154</c:v>
                </c:pt>
                <c:pt idx="269">
                  <c:v>13</c:v>
                </c:pt>
                <c:pt idx="270">
                  <c:v>88</c:v>
                </c:pt>
                <c:pt idx="271">
                  <c:v>21</c:v>
                </c:pt>
                <c:pt idx="272">
                  <c:v>63</c:v>
                </c:pt>
                <c:pt idx="273">
                  <c:v>83</c:v>
                </c:pt>
                <c:pt idx="274">
                  <c:v>30</c:v>
                </c:pt>
                <c:pt idx="275">
                  <c:v>69</c:v>
                </c:pt>
                <c:pt idx="277">
                  <c:v>179</c:v>
                </c:pt>
                <c:pt idx="278">
                  <c:v>19</c:v>
                </c:pt>
                <c:pt idx="279">
                  <c:v>51</c:v>
                </c:pt>
                <c:pt idx="281">
                  <c:v>75</c:v>
                </c:pt>
                <c:pt idx="282">
                  <c:v>65</c:v>
                </c:pt>
                <c:pt idx="283">
                  <c:v>109</c:v>
                </c:pt>
                <c:pt idx="284">
                  <c:v>150</c:v>
                </c:pt>
                <c:pt idx="285">
                  <c:v>58</c:v>
                </c:pt>
                <c:pt idx="286">
                  <c:v>54</c:v>
                </c:pt>
                <c:pt idx="287">
                  <c:v>57</c:v>
                </c:pt>
                <c:pt idx="288">
                  <c:v>68</c:v>
                </c:pt>
                <c:pt idx="290">
                  <c:v>49</c:v>
                </c:pt>
                <c:pt idx="291">
                  <c:v>60</c:v>
                </c:pt>
                <c:pt idx="292">
                  <c:v>18</c:v>
                </c:pt>
                <c:pt idx="293">
                  <c:v>13</c:v>
                </c:pt>
                <c:pt idx="294">
                  <c:v>54</c:v>
                </c:pt>
                <c:pt idx="295">
                  <c:v>11</c:v>
                </c:pt>
                <c:pt idx="296">
                  <c:v>6</c:v>
                </c:pt>
                <c:pt idx="297">
                  <c:v>11</c:v>
                </c:pt>
                <c:pt idx="299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3-422A-9F71-45361D3E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'[iperf-5MB.xlsx]50MB'!$F$2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8D-D745-8CD9-21F4735683BB}"/>
              </c:ext>
            </c:extLst>
          </c:dPt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'[iperf-5MB.xlsx]50MB'!$B$2:$B$301</c:f>
              <c:numCache>
                <c:formatCode>General</c:formatCode>
                <c:ptCount val="300"/>
                <c:pt idx="0">
                  <c:v>9</c:v>
                </c:pt>
                <c:pt idx="1">
                  <c:v>7</c:v>
                </c:pt>
                <c:pt idx="2">
                  <c:v>30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20</c:v>
                </c:pt>
                <c:pt idx="7">
                  <c:v>5</c:v>
                </c:pt>
                <c:pt idx="8">
                  <c:v>17</c:v>
                </c:pt>
                <c:pt idx="9">
                  <c:v>5</c:v>
                </c:pt>
                <c:pt idx="10">
                  <c:v>7</c:v>
                </c:pt>
                <c:pt idx="11">
                  <c:v>20</c:v>
                </c:pt>
                <c:pt idx="12">
                  <c:v>20</c:v>
                </c:pt>
                <c:pt idx="13">
                  <c:v>8</c:v>
                </c:pt>
                <c:pt idx="14">
                  <c:v>9</c:v>
                </c:pt>
                <c:pt idx="15">
                  <c:v>7</c:v>
                </c:pt>
                <c:pt idx="16">
                  <c:v>5</c:v>
                </c:pt>
                <c:pt idx="17">
                  <c:v>12</c:v>
                </c:pt>
                <c:pt idx="18">
                  <c:v>18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10</c:v>
                </c:pt>
                <c:pt idx="23">
                  <c:v>6</c:v>
                </c:pt>
                <c:pt idx="24">
                  <c:v>17</c:v>
                </c:pt>
                <c:pt idx="25">
                  <c:v>8</c:v>
                </c:pt>
                <c:pt idx="26">
                  <c:v>6</c:v>
                </c:pt>
                <c:pt idx="27">
                  <c:v>7</c:v>
                </c:pt>
                <c:pt idx="28">
                  <c:v>20</c:v>
                </c:pt>
                <c:pt idx="29">
                  <c:v>5</c:v>
                </c:pt>
                <c:pt idx="30">
                  <c:v>7</c:v>
                </c:pt>
                <c:pt idx="31">
                  <c:v>18</c:v>
                </c:pt>
                <c:pt idx="32">
                  <c:v>6</c:v>
                </c:pt>
                <c:pt idx="33">
                  <c:v>8</c:v>
                </c:pt>
                <c:pt idx="34">
                  <c:v>9</c:v>
                </c:pt>
                <c:pt idx="35">
                  <c:v>6</c:v>
                </c:pt>
                <c:pt idx="36">
                  <c:v>17</c:v>
                </c:pt>
                <c:pt idx="38">
                  <c:v>5</c:v>
                </c:pt>
                <c:pt idx="39">
                  <c:v>5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10</c:v>
                </c:pt>
                <c:pt idx="44">
                  <c:v>13</c:v>
                </c:pt>
                <c:pt idx="45">
                  <c:v>5</c:v>
                </c:pt>
                <c:pt idx="46">
                  <c:v>5</c:v>
                </c:pt>
                <c:pt idx="47">
                  <c:v>7</c:v>
                </c:pt>
                <c:pt idx="48">
                  <c:v>38</c:v>
                </c:pt>
                <c:pt idx="49">
                  <c:v>6</c:v>
                </c:pt>
                <c:pt idx="50">
                  <c:v>7</c:v>
                </c:pt>
                <c:pt idx="51">
                  <c:v>14</c:v>
                </c:pt>
                <c:pt idx="52">
                  <c:v>5</c:v>
                </c:pt>
                <c:pt idx="53">
                  <c:v>27</c:v>
                </c:pt>
                <c:pt idx="54">
                  <c:v>5</c:v>
                </c:pt>
                <c:pt idx="55">
                  <c:v>7</c:v>
                </c:pt>
                <c:pt idx="56">
                  <c:v>6</c:v>
                </c:pt>
                <c:pt idx="57">
                  <c:v>9</c:v>
                </c:pt>
                <c:pt idx="58">
                  <c:v>6</c:v>
                </c:pt>
                <c:pt idx="59">
                  <c:v>12</c:v>
                </c:pt>
                <c:pt idx="60">
                  <c:v>9</c:v>
                </c:pt>
                <c:pt idx="61">
                  <c:v>20</c:v>
                </c:pt>
                <c:pt idx="62">
                  <c:v>5</c:v>
                </c:pt>
                <c:pt idx="63">
                  <c:v>12</c:v>
                </c:pt>
                <c:pt idx="64">
                  <c:v>13</c:v>
                </c:pt>
                <c:pt idx="65">
                  <c:v>10</c:v>
                </c:pt>
                <c:pt idx="66">
                  <c:v>12</c:v>
                </c:pt>
                <c:pt idx="67">
                  <c:v>7</c:v>
                </c:pt>
                <c:pt idx="68">
                  <c:v>9</c:v>
                </c:pt>
                <c:pt idx="69">
                  <c:v>5</c:v>
                </c:pt>
                <c:pt idx="70">
                  <c:v>17</c:v>
                </c:pt>
                <c:pt idx="71">
                  <c:v>11</c:v>
                </c:pt>
                <c:pt idx="72">
                  <c:v>21</c:v>
                </c:pt>
                <c:pt idx="73">
                  <c:v>5</c:v>
                </c:pt>
                <c:pt idx="74">
                  <c:v>20</c:v>
                </c:pt>
                <c:pt idx="75">
                  <c:v>5</c:v>
                </c:pt>
                <c:pt idx="76">
                  <c:v>8</c:v>
                </c:pt>
                <c:pt idx="77">
                  <c:v>5</c:v>
                </c:pt>
                <c:pt idx="78">
                  <c:v>12</c:v>
                </c:pt>
                <c:pt idx="79">
                  <c:v>6</c:v>
                </c:pt>
                <c:pt idx="80">
                  <c:v>42</c:v>
                </c:pt>
                <c:pt idx="81">
                  <c:v>47</c:v>
                </c:pt>
                <c:pt idx="82">
                  <c:v>14</c:v>
                </c:pt>
                <c:pt idx="83">
                  <c:v>9</c:v>
                </c:pt>
                <c:pt idx="84">
                  <c:v>7</c:v>
                </c:pt>
                <c:pt idx="85">
                  <c:v>12</c:v>
                </c:pt>
                <c:pt idx="86">
                  <c:v>16</c:v>
                </c:pt>
                <c:pt idx="87">
                  <c:v>6</c:v>
                </c:pt>
                <c:pt idx="88">
                  <c:v>9</c:v>
                </c:pt>
                <c:pt idx="89">
                  <c:v>10</c:v>
                </c:pt>
                <c:pt idx="90">
                  <c:v>14</c:v>
                </c:pt>
                <c:pt idx="91">
                  <c:v>7</c:v>
                </c:pt>
                <c:pt idx="92">
                  <c:v>5</c:v>
                </c:pt>
                <c:pt idx="93">
                  <c:v>9</c:v>
                </c:pt>
                <c:pt idx="94">
                  <c:v>28</c:v>
                </c:pt>
                <c:pt idx="95">
                  <c:v>7</c:v>
                </c:pt>
                <c:pt idx="96">
                  <c:v>9</c:v>
                </c:pt>
                <c:pt idx="97">
                  <c:v>8</c:v>
                </c:pt>
                <c:pt idx="98">
                  <c:v>16</c:v>
                </c:pt>
                <c:pt idx="99">
                  <c:v>5</c:v>
                </c:pt>
                <c:pt idx="100">
                  <c:v>21</c:v>
                </c:pt>
                <c:pt idx="101">
                  <c:v>8</c:v>
                </c:pt>
                <c:pt idx="102">
                  <c:v>16</c:v>
                </c:pt>
                <c:pt idx="103">
                  <c:v>9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09">
                  <c:v>12</c:v>
                </c:pt>
                <c:pt idx="110">
                  <c:v>13</c:v>
                </c:pt>
                <c:pt idx="111">
                  <c:v>9</c:v>
                </c:pt>
                <c:pt idx="112">
                  <c:v>5</c:v>
                </c:pt>
                <c:pt idx="113">
                  <c:v>8</c:v>
                </c:pt>
                <c:pt idx="114">
                  <c:v>10</c:v>
                </c:pt>
                <c:pt idx="115">
                  <c:v>14</c:v>
                </c:pt>
                <c:pt idx="116">
                  <c:v>7</c:v>
                </c:pt>
                <c:pt idx="117">
                  <c:v>21</c:v>
                </c:pt>
                <c:pt idx="118">
                  <c:v>7</c:v>
                </c:pt>
                <c:pt idx="119">
                  <c:v>41</c:v>
                </c:pt>
                <c:pt idx="120">
                  <c:v>6</c:v>
                </c:pt>
                <c:pt idx="121">
                  <c:v>6</c:v>
                </c:pt>
                <c:pt idx="122">
                  <c:v>8</c:v>
                </c:pt>
                <c:pt idx="123">
                  <c:v>7</c:v>
                </c:pt>
                <c:pt idx="124">
                  <c:v>29</c:v>
                </c:pt>
                <c:pt idx="125">
                  <c:v>7</c:v>
                </c:pt>
                <c:pt idx="126">
                  <c:v>9</c:v>
                </c:pt>
                <c:pt idx="127">
                  <c:v>19</c:v>
                </c:pt>
                <c:pt idx="128">
                  <c:v>7</c:v>
                </c:pt>
                <c:pt idx="129">
                  <c:v>11</c:v>
                </c:pt>
                <c:pt idx="130">
                  <c:v>5</c:v>
                </c:pt>
                <c:pt idx="131">
                  <c:v>8</c:v>
                </c:pt>
                <c:pt idx="132">
                  <c:v>12</c:v>
                </c:pt>
                <c:pt idx="133">
                  <c:v>7</c:v>
                </c:pt>
                <c:pt idx="134">
                  <c:v>20</c:v>
                </c:pt>
                <c:pt idx="135">
                  <c:v>5</c:v>
                </c:pt>
                <c:pt idx="136">
                  <c:v>8</c:v>
                </c:pt>
                <c:pt idx="137">
                  <c:v>7</c:v>
                </c:pt>
                <c:pt idx="138">
                  <c:v>5</c:v>
                </c:pt>
                <c:pt idx="139">
                  <c:v>5</c:v>
                </c:pt>
                <c:pt idx="140">
                  <c:v>8</c:v>
                </c:pt>
                <c:pt idx="141">
                  <c:v>6</c:v>
                </c:pt>
                <c:pt idx="142">
                  <c:v>7</c:v>
                </c:pt>
                <c:pt idx="143">
                  <c:v>8</c:v>
                </c:pt>
                <c:pt idx="144">
                  <c:v>8</c:v>
                </c:pt>
                <c:pt idx="145">
                  <c:v>6</c:v>
                </c:pt>
                <c:pt idx="146">
                  <c:v>8</c:v>
                </c:pt>
                <c:pt idx="147">
                  <c:v>7</c:v>
                </c:pt>
                <c:pt idx="148">
                  <c:v>6</c:v>
                </c:pt>
                <c:pt idx="149">
                  <c:v>12</c:v>
                </c:pt>
                <c:pt idx="150">
                  <c:v>10</c:v>
                </c:pt>
                <c:pt idx="151">
                  <c:v>11</c:v>
                </c:pt>
                <c:pt idx="152">
                  <c:v>5</c:v>
                </c:pt>
                <c:pt idx="153">
                  <c:v>6</c:v>
                </c:pt>
                <c:pt idx="154">
                  <c:v>15</c:v>
                </c:pt>
                <c:pt idx="155">
                  <c:v>7</c:v>
                </c:pt>
                <c:pt idx="156">
                  <c:v>10</c:v>
                </c:pt>
                <c:pt idx="157">
                  <c:v>7</c:v>
                </c:pt>
                <c:pt idx="158">
                  <c:v>13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5</c:v>
                </c:pt>
                <c:pt idx="163">
                  <c:v>9</c:v>
                </c:pt>
                <c:pt idx="164">
                  <c:v>11</c:v>
                </c:pt>
                <c:pt idx="165">
                  <c:v>8</c:v>
                </c:pt>
                <c:pt idx="166">
                  <c:v>10</c:v>
                </c:pt>
                <c:pt idx="167">
                  <c:v>5</c:v>
                </c:pt>
                <c:pt idx="168">
                  <c:v>6</c:v>
                </c:pt>
                <c:pt idx="169">
                  <c:v>8</c:v>
                </c:pt>
                <c:pt idx="170">
                  <c:v>15</c:v>
                </c:pt>
                <c:pt idx="172">
                  <c:v>15</c:v>
                </c:pt>
                <c:pt idx="173">
                  <c:v>7</c:v>
                </c:pt>
                <c:pt idx="174">
                  <c:v>5</c:v>
                </c:pt>
                <c:pt idx="175">
                  <c:v>12</c:v>
                </c:pt>
                <c:pt idx="176">
                  <c:v>20</c:v>
                </c:pt>
                <c:pt idx="177">
                  <c:v>20</c:v>
                </c:pt>
                <c:pt idx="178">
                  <c:v>54</c:v>
                </c:pt>
                <c:pt idx="179">
                  <c:v>16</c:v>
                </c:pt>
                <c:pt idx="180">
                  <c:v>5</c:v>
                </c:pt>
                <c:pt idx="181">
                  <c:v>15</c:v>
                </c:pt>
                <c:pt idx="182">
                  <c:v>6</c:v>
                </c:pt>
                <c:pt idx="183">
                  <c:v>8</c:v>
                </c:pt>
                <c:pt idx="184">
                  <c:v>13</c:v>
                </c:pt>
                <c:pt idx="185">
                  <c:v>6</c:v>
                </c:pt>
                <c:pt idx="186">
                  <c:v>17</c:v>
                </c:pt>
                <c:pt idx="187">
                  <c:v>6</c:v>
                </c:pt>
                <c:pt idx="188">
                  <c:v>6</c:v>
                </c:pt>
                <c:pt idx="189">
                  <c:v>7</c:v>
                </c:pt>
                <c:pt idx="190">
                  <c:v>10</c:v>
                </c:pt>
                <c:pt idx="191">
                  <c:v>24</c:v>
                </c:pt>
                <c:pt idx="192">
                  <c:v>8</c:v>
                </c:pt>
                <c:pt idx="193">
                  <c:v>7</c:v>
                </c:pt>
                <c:pt idx="194">
                  <c:v>7</c:v>
                </c:pt>
                <c:pt idx="195">
                  <c:v>26</c:v>
                </c:pt>
                <c:pt idx="196">
                  <c:v>9</c:v>
                </c:pt>
                <c:pt idx="197">
                  <c:v>6</c:v>
                </c:pt>
                <c:pt idx="198">
                  <c:v>22</c:v>
                </c:pt>
                <c:pt idx="199">
                  <c:v>6</c:v>
                </c:pt>
                <c:pt idx="200">
                  <c:v>10</c:v>
                </c:pt>
                <c:pt idx="201">
                  <c:v>5</c:v>
                </c:pt>
                <c:pt idx="202">
                  <c:v>9</c:v>
                </c:pt>
                <c:pt idx="203">
                  <c:v>8</c:v>
                </c:pt>
                <c:pt idx="204">
                  <c:v>14</c:v>
                </c:pt>
                <c:pt idx="205">
                  <c:v>7</c:v>
                </c:pt>
                <c:pt idx="206">
                  <c:v>11</c:v>
                </c:pt>
                <c:pt idx="207">
                  <c:v>26</c:v>
                </c:pt>
                <c:pt idx="208">
                  <c:v>7</c:v>
                </c:pt>
                <c:pt idx="209">
                  <c:v>21</c:v>
                </c:pt>
                <c:pt idx="210">
                  <c:v>6</c:v>
                </c:pt>
                <c:pt idx="211">
                  <c:v>11</c:v>
                </c:pt>
                <c:pt idx="212">
                  <c:v>6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12</c:v>
                </c:pt>
                <c:pt idx="217">
                  <c:v>6</c:v>
                </c:pt>
                <c:pt idx="218">
                  <c:v>34</c:v>
                </c:pt>
                <c:pt idx="219">
                  <c:v>9</c:v>
                </c:pt>
                <c:pt idx="220">
                  <c:v>19</c:v>
                </c:pt>
                <c:pt idx="221">
                  <c:v>13</c:v>
                </c:pt>
                <c:pt idx="222">
                  <c:v>14</c:v>
                </c:pt>
                <c:pt idx="223">
                  <c:v>5</c:v>
                </c:pt>
                <c:pt idx="224">
                  <c:v>6</c:v>
                </c:pt>
                <c:pt idx="225">
                  <c:v>19</c:v>
                </c:pt>
                <c:pt idx="226">
                  <c:v>6</c:v>
                </c:pt>
                <c:pt idx="227">
                  <c:v>19</c:v>
                </c:pt>
                <c:pt idx="228">
                  <c:v>17</c:v>
                </c:pt>
                <c:pt idx="229">
                  <c:v>10</c:v>
                </c:pt>
                <c:pt idx="230">
                  <c:v>9</c:v>
                </c:pt>
                <c:pt idx="231">
                  <c:v>5</c:v>
                </c:pt>
                <c:pt idx="232">
                  <c:v>7</c:v>
                </c:pt>
                <c:pt idx="233">
                  <c:v>5</c:v>
                </c:pt>
                <c:pt idx="234">
                  <c:v>8</c:v>
                </c:pt>
                <c:pt idx="235">
                  <c:v>9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12</c:v>
                </c:pt>
                <c:pt idx="241">
                  <c:v>35</c:v>
                </c:pt>
                <c:pt idx="243">
                  <c:v>40</c:v>
                </c:pt>
                <c:pt idx="244">
                  <c:v>8</c:v>
                </c:pt>
                <c:pt idx="246">
                  <c:v>34</c:v>
                </c:pt>
                <c:pt idx="247">
                  <c:v>30</c:v>
                </c:pt>
                <c:pt idx="248">
                  <c:v>9</c:v>
                </c:pt>
                <c:pt idx="249">
                  <c:v>48</c:v>
                </c:pt>
                <c:pt idx="250">
                  <c:v>8</c:v>
                </c:pt>
                <c:pt idx="251">
                  <c:v>59</c:v>
                </c:pt>
                <c:pt idx="252">
                  <c:v>21</c:v>
                </c:pt>
                <c:pt idx="253">
                  <c:v>11</c:v>
                </c:pt>
                <c:pt idx="254">
                  <c:v>5</c:v>
                </c:pt>
                <c:pt idx="255">
                  <c:v>48</c:v>
                </c:pt>
                <c:pt idx="256">
                  <c:v>9</c:v>
                </c:pt>
                <c:pt idx="257">
                  <c:v>12</c:v>
                </c:pt>
                <c:pt idx="258">
                  <c:v>49</c:v>
                </c:pt>
                <c:pt idx="259">
                  <c:v>134</c:v>
                </c:pt>
                <c:pt idx="260">
                  <c:v>15</c:v>
                </c:pt>
                <c:pt idx="261">
                  <c:v>22</c:v>
                </c:pt>
                <c:pt idx="262">
                  <c:v>10</c:v>
                </c:pt>
                <c:pt idx="263">
                  <c:v>7</c:v>
                </c:pt>
                <c:pt idx="264">
                  <c:v>54</c:v>
                </c:pt>
                <c:pt idx="265">
                  <c:v>5</c:v>
                </c:pt>
                <c:pt idx="266">
                  <c:v>14</c:v>
                </c:pt>
                <c:pt idx="267">
                  <c:v>41</c:v>
                </c:pt>
                <c:pt idx="268">
                  <c:v>19</c:v>
                </c:pt>
                <c:pt idx="269">
                  <c:v>7</c:v>
                </c:pt>
                <c:pt idx="270">
                  <c:v>40</c:v>
                </c:pt>
                <c:pt idx="271">
                  <c:v>13</c:v>
                </c:pt>
                <c:pt idx="272">
                  <c:v>5</c:v>
                </c:pt>
                <c:pt idx="273">
                  <c:v>8</c:v>
                </c:pt>
                <c:pt idx="274">
                  <c:v>17</c:v>
                </c:pt>
                <c:pt idx="275">
                  <c:v>5</c:v>
                </c:pt>
                <c:pt idx="276">
                  <c:v>12</c:v>
                </c:pt>
                <c:pt idx="277">
                  <c:v>5</c:v>
                </c:pt>
                <c:pt idx="278">
                  <c:v>20</c:v>
                </c:pt>
                <c:pt idx="279">
                  <c:v>5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5</c:v>
                </c:pt>
                <c:pt idx="284">
                  <c:v>10</c:v>
                </c:pt>
                <c:pt idx="285">
                  <c:v>15</c:v>
                </c:pt>
                <c:pt idx="286">
                  <c:v>6</c:v>
                </c:pt>
                <c:pt idx="287">
                  <c:v>5</c:v>
                </c:pt>
                <c:pt idx="288">
                  <c:v>9</c:v>
                </c:pt>
                <c:pt idx="289">
                  <c:v>6</c:v>
                </c:pt>
                <c:pt idx="290">
                  <c:v>6</c:v>
                </c:pt>
                <c:pt idx="291">
                  <c:v>8</c:v>
                </c:pt>
                <c:pt idx="292">
                  <c:v>25</c:v>
                </c:pt>
                <c:pt idx="293">
                  <c:v>7</c:v>
                </c:pt>
                <c:pt idx="294">
                  <c:v>66</c:v>
                </c:pt>
                <c:pt idx="295">
                  <c:v>44</c:v>
                </c:pt>
                <c:pt idx="296">
                  <c:v>5</c:v>
                </c:pt>
                <c:pt idx="297">
                  <c:v>16</c:v>
                </c:pt>
                <c:pt idx="298">
                  <c:v>21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8D-D745-8CD9-21F4735683BB}"/>
            </c:ext>
          </c:extLst>
        </c:ser>
        <c:ser>
          <c:idx val="1"/>
          <c:order val="1"/>
          <c:tx>
            <c:strRef>
              <c:f>'[iperf-5MB.xlsx]50MB'!$G$2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'[iperf-5MB.xlsx]50MB'!$A$2:$A$301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'[iperf-5MB.xlsx]50MB'!$C$2:$C$301</c:f>
              <c:numCache>
                <c:formatCode>General</c:formatCode>
                <c:ptCount val="300"/>
                <c:pt idx="0">
                  <c:v>7</c:v>
                </c:pt>
                <c:pt idx="1">
                  <c:v>12</c:v>
                </c:pt>
                <c:pt idx="2">
                  <c:v>90</c:v>
                </c:pt>
                <c:pt idx="3">
                  <c:v>54</c:v>
                </c:pt>
                <c:pt idx="4">
                  <c:v>19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101</c:v>
                </c:pt>
                <c:pt idx="9">
                  <c:v>34</c:v>
                </c:pt>
                <c:pt idx="10">
                  <c:v>13</c:v>
                </c:pt>
                <c:pt idx="11">
                  <c:v>16</c:v>
                </c:pt>
                <c:pt idx="12">
                  <c:v>5</c:v>
                </c:pt>
                <c:pt idx="13">
                  <c:v>16</c:v>
                </c:pt>
                <c:pt idx="15">
                  <c:v>180</c:v>
                </c:pt>
                <c:pt idx="16">
                  <c:v>28</c:v>
                </c:pt>
                <c:pt idx="17">
                  <c:v>64</c:v>
                </c:pt>
                <c:pt idx="18">
                  <c:v>95</c:v>
                </c:pt>
                <c:pt idx="19">
                  <c:v>16</c:v>
                </c:pt>
                <c:pt idx="20">
                  <c:v>35</c:v>
                </c:pt>
                <c:pt idx="21">
                  <c:v>6</c:v>
                </c:pt>
                <c:pt idx="22">
                  <c:v>43</c:v>
                </c:pt>
                <c:pt idx="23">
                  <c:v>7</c:v>
                </c:pt>
                <c:pt idx="24">
                  <c:v>63</c:v>
                </c:pt>
                <c:pt idx="25">
                  <c:v>20</c:v>
                </c:pt>
                <c:pt idx="26">
                  <c:v>6</c:v>
                </c:pt>
                <c:pt idx="27">
                  <c:v>20</c:v>
                </c:pt>
                <c:pt idx="28">
                  <c:v>29</c:v>
                </c:pt>
                <c:pt idx="29">
                  <c:v>15</c:v>
                </c:pt>
                <c:pt idx="30">
                  <c:v>24</c:v>
                </c:pt>
                <c:pt idx="31">
                  <c:v>12</c:v>
                </c:pt>
                <c:pt idx="32">
                  <c:v>14</c:v>
                </c:pt>
                <c:pt idx="33">
                  <c:v>32</c:v>
                </c:pt>
                <c:pt idx="34">
                  <c:v>21</c:v>
                </c:pt>
                <c:pt idx="35">
                  <c:v>118</c:v>
                </c:pt>
                <c:pt idx="36">
                  <c:v>21</c:v>
                </c:pt>
                <c:pt idx="37">
                  <c:v>9</c:v>
                </c:pt>
                <c:pt idx="38">
                  <c:v>24</c:v>
                </c:pt>
                <c:pt idx="39">
                  <c:v>8</c:v>
                </c:pt>
                <c:pt idx="40">
                  <c:v>38</c:v>
                </c:pt>
                <c:pt idx="41">
                  <c:v>93</c:v>
                </c:pt>
                <c:pt idx="42">
                  <c:v>11</c:v>
                </c:pt>
                <c:pt idx="43">
                  <c:v>52</c:v>
                </c:pt>
                <c:pt idx="44">
                  <c:v>6</c:v>
                </c:pt>
                <c:pt idx="45">
                  <c:v>52</c:v>
                </c:pt>
                <c:pt idx="46">
                  <c:v>75</c:v>
                </c:pt>
                <c:pt idx="47">
                  <c:v>128</c:v>
                </c:pt>
                <c:pt idx="48">
                  <c:v>55</c:v>
                </c:pt>
                <c:pt idx="50">
                  <c:v>74</c:v>
                </c:pt>
                <c:pt idx="51">
                  <c:v>71</c:v>
                </c:pt>
                <c:pt idx="52">
                  <c:v>30</c:v>
                </c:pt>
                <c:pt idx="53">
                  <c:v>15</c:v>
                </c:pt>
                <c:pt idx="54">
                  <c:v>14</c:v>
                </c:pt>
                <c:pt idx="55">
                  <c:v>5</c:v>
                </c:pt>
                <c:pt idx="56">
                  <c:v>6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7</c:v>
                </c:pt>
                <c:pt idx="62">
                  <c:v>48</c:v>
                </c:pt>
                <c:pt idx="63">
                  <c:v>107</c:v>
                </c:pt>
                <c:pt idx="64">
                  <c:v>66</c:v>
                </c:pt>
                <c:pt idx="65">
                  <c:v>45</c:v>
                </c:pt>
                <c:pt idx="66">
                  <c:v>188</c:v>
                </c:pt>
                <c:pt idx="67">
                  <c:v>47</c:v>
                </c:pt>
                <c:pt idx="68">
                  <c:v>4</c:v>
                </c:pt>
                <c:pt idx="69">
                  <c:v>39</c:v>
                </c:pt>
                <c:pt idx="70">
                  <c:v>39</c:v>
                </c:pt>
                <c:pt idx="71">
                  <c:v>5</c:v>
                </c:pt>
                <c:pt idx="72">
                  <c:v>13</c:v>
                </c:pt>
                <c:pt idx="73">
                  <c:v>6</c:v>
                </c:pt>
                <c:pt idx="74">
                  <c:v>23</c:v>
                </c:pt>
                <c:pt idx="75">
                  <c:v>7</c:v>
                </c:pt>
                <c:pt idx="76">
                  <c:v>20</c:v>
                </c:pt>
                <c:pt idx="77">
                  <c:v>6</c:v>
                </c:pt>
                <c:pt idx="78">
                  <c:v>15</c:v>
                </c:pt>
                <c:pt idx="79">
                  <c:v>27</c:v>
                </c:pt>
                <c:pt idx="80">
                  <c:v>26</c:v>
                </c:pt>
                <c:pt idx="81">
                  <c:v>9</c:v>
                </c:pt>
                <c:pt idx="82">
                  <c:v>6</c:v>
                </c:pt>
                <c:pt idx="83">
                  <c:v>29</c:v>
                </c:pt>
                <c:pt idx="84">
                  <c:v>17</c:v>
                </c:pt>
                <c:pt idx="85">
                  <c:v>126</c:v>
                </c:pt>
                <c:pt idx="86">
                  <c:v>50</c:v>
                </c:pt>
                <c:pt idx="87">
                  <c:v>228</c:v>
                </c:pt>
                <c:pt idx="88">
                  <c:v>38</c:v>
                </c:pt>
                <c:pt idx="89">
                  <c:v>137</c:v>
                </c:pt>
                <c:pt idx="90">
                  <c:v>41</c:v>
                </c:pt>
                <c:pt idx="91">
                  <c:v>49</c:v>
                </c:pt>
                <c:pt idx="93">
                  <c:v>70</c:v>
                </c:pt>
                <c:pt idx="94">
                  <c:v>63</c:v>
                </c:pt>
                <c:pt idx="95">
                  <c:v>38</c:v>
                </c:pt>
                <c:pt idx="96">
                  <c:v>70</c:v>
                </c:pt>
                <c:pt idx="97">
                  <c:v>14</c:v>
                </c:pt>
                <c:pt idx="98">
                  <c:v>44</c:v>
                </c:pt>
                <c:pt idx="99">
                  <c:v>39</c:v>
                </c:pt>
                <c:pt idx="100">
                  <c:v>16</c:v>
                </c:pt>
                <c:pt idx="101">
                  <c:v>121</c:v>
                </c:pt>
                <c:pt idx="102">
                  <c:v>19</c:v>
                </c:pt>
                <c:pt idx="103">
                  <c:v>46</c:v>
                </c:pt>
                <c:pt idx="104">
                  <c:v>15</c:v>
                </c:pt>
                <c:pt idx="105">
                  <c:v>5</c:v>
                </c:pt>
                <c:pt idx="106">
                  <c:v>152</c:v>
                </c:pt>
                <c:pt idx="108">
                  <c:v>74</c:v>
                </c:pt>
                <c:pt idx="109">
                  <c:v>31</c:v>
                </c:pt>
                <c:pt idx="110">
                  <c:v>5</c:v>
                </c:pt>
                <c:pt idx="111">
                  <c:v>37</c:v>
                </c:pt>
                <c:pt idx="112">
                  <c:v>16</c:v>
                </c:pt>
                <c:pt idx="113">
                  <c:v>25</c:v>
                </c:pt>
                <c:pt idx="114">
                  <c:v>280</c:v>
                </c:pt>
                <c:pt idx="115">
                  <c:v>10</c:v>
                </c:pt>
                <c:pt idx="116">
                  <c:v>141</c:v>
                </c:pt>
                <c:pt idx="117">
                  <c:v>23</c:v>
                </c:pt>
                <c:pt idx="118">
                  <c:v>96</c:v>
                </c:pt>
                <c:pt idx="119">
                  <c:v>43</c:v>
                </c:pt>
                <c:pt idx="120">
                  <c:v>41</c:v>
                </c:pt>
                <c:pt idx="121">
                  <c:v>7</c:v>
                </c:pt>
                <c:pt idx="122">
                  <c:v>59</c:v>
                </c:pt>
                <c:pt idx="123">
                  <c:v>131</c:v>
                </c:pt>
                <c:pt idx="124">
                  <c:v>47</c:v>
                </c:pt>
                <c:pt idx="125">
                  <c:v>18</c:v>
                </c:pt>
                <c:pt idx="126">
                  <c:v>6</c:v>
                </c:pt>
                <c:pt idx="127">
                  <c:v>19</c:v>
                </c:pt>
                <c:pt idx="128">
                  <c:v>72</c:v>
                </c:pt>
                <c:pt idx="129">
                  <c:v>13</c:v>
                </c:pt>
                <c:pt idx="130">
                  <c:v>33</c:v>
                </c:pt>
                <c:pt idx="131">
                  <c:v>9</c:v>
                </c:pt>
                <c:pt idx="133">
                  <c:v>6</c:v>
                </c:pt>
                <c:pt idx="134">
                  <c:v>139</c:v>
                </c:pt>
                <c:pt idx="135">
                  <c:v>58</c:v>
                </c:pt>
                <c:pt idx="136">
                  <c:v>59</c:v>
                </c:pt>
                <c:pt idx="137">
                  <c:v>10</c:v>
                </c:pt>
                <c:pt idx="138">
                  <c:v>15</c:v>
                </c:pt>
                <c:pt idx="139">
                  <c:v>8</c:v>
                </c:pt>
                <c:pt idx="140">
                  <c:v>7</c:v>
                </c:pt>
                <c:pt idx="141">
                  <c:v>56</c:v>
                </c:pt>
                <c:pt idx="142">
                  <c:v>17</c:v>
                </c:pt>
                <c:pt idx="143">
                  <c:v>29</c:v>
                </c:pt>
                <c:pt idx="144">
                  <c:v>33</c:v>
                </c:pt>
                <c:pt idx="145">
                  <c:v>5</c:v>
                </c:pt>
                <c:pt idx="146">
                  <c:v>14</c:v>
                </c:pt>
                <c:pt idx="147">
                  <c:v>15</c:v>
                </c:pt>
                <c:pt idx="148">
                  <c:v>13</c:v>
                </c:pt>
                <c:pt idx="149">
                  <c:v>5</c:v>
                </c:pt>
                <c:pt idx="150">
                  <c:v>31</c:v>
                </c:pt>
                <c:pt idx="151">
                  <c:v>85</c:v>
                </c:pt>
                <c:pt idx="153">
                  <c:v>87</c:v>
                </c:pt>
                <c:pt idx="154">
                  <c:v>46</c:v>
                </c:pt>
                <c:pt idx="155">
                  <c:v>38</c:v>
                </c:pt>
                <c:pt idx="156">
                  <c:v>69</c:v>
                </c:pt>
                <c:pt idx="158">
                  <c:v>84</c:v>
                </c:pt>
                <c:pt idx="159">
                  <c:v>72</c:v>
                </c:pt>
                <c:pt idx="160">
                  <c:v>132</c:v>
                </c:pt>
                <c:pt idx="161">
                  <c:v>54</c:v>
                </c:pt>
                <c:pt idx="162">
                  <c:v>201</c:v>
                </c:pt>
                <c:pt idx="163">
                  <c:v>42</c:v>
                </c:pt>
                <c:pt idx="164">
                  <c:v>253</c:v>
                </c:pt>
                <c:pt idx="165">
                  <c:v>9</c:v>
                </c:pt>
                <c:pt idx="166">
                  <c:v>90</c:v>
                </c:pt>
                <c:pt idx="167">
                  <c:v>41</c:v>
                </c:pt>
                <c:pt idx="168">
                  <c:v>112</c:v>
                </c:pt>
                <c:pt idx="169">
                  <c:v>76</c:v>
                </c:pt>
                <c:pt idx="170">
                  <c:v>34</c:v>
                </c:pt>
                <c:pt idx="171">
                  <c:v>30</c:v>
                </c:pt>
                <c:pt idx="172">
                  <c:v>5</c:v>
                </c:pt>
                <c:pt idx="173">
                  <c:v>149</c:v>
                </c:pt>
                <c:pt idx="174">
                  <c:v>25</c:v>
                </c:pt>
                <c:pt idx="175">
                  <c:v>5</c:v>
                </c:pt>
                <c:pt idx="176">
                  <c:v>21</c:v>
                </c:pt>
                <c:pt idx="177">
                  <c:v>35</c:v>
                </c:pt>
                <c:pt idx="178">
                  <c:v>119</c:v>
                </c:pt>
                <c:pt idx="179">
                  <c:v>88</c:v>
                </c:pt>
                <c:pt idx="180">
                  <c:v>6</c:v>
                </c:pt>
                <c:pt idx="181">
                  <c:v>59</c:v>
                </c:pt>
                <c:pt idx="182">
                  <c:v>56</c:v>
                </c:pt>
                <c:pt idx="183">
                  <c:v>57</c:v>
                </c:pt>
                <c:pt idx="184">
                  <c:v>8</c:v>
                </c:pt>
                <c:pt idx="185">
                  <c:v>15</c:v>
                </c:pt>
                <c:pt idx="186">
                  <c:v>7</c:v>
                </c:pt>
                <c:pt idx="187">
                  <c:v>19</c:v>
                </c:pt>
                <c:pt idx="188">
                  <c:v>7</c:v>
                </c:pt>
                <c:pt idx="189">
                  <c:v>54</c:v>
                </c:pt>
                <c:pt idx="190">
                  <c:v>12</c:v>
                </c:pt>
                <c:pt idx="191">
                  <c:v>5</c:v>
                </c:pt>
                <c:pt idx="192">
                  <c:v>22</c:v>
                </c:pt>
                <c:pt idx="193">
                  <c:v>12</c:v>
                </c:pt>
                <c:pt idx="194">
                  <c:v>24</c:v>
                </c:pt>
                <c:pt idx="195">
                  <c:v>5</c:v>
                </c:pt>
                <c:pt idx="196">
                  <c:v>144</c:v>
                </c:pt>
                <c:pt idx="198">
                  <c:v>26</c:v>
                </c:pt>
                <c:pt idx="199">
                  <c:v>21</c:v>
                </c:pt>
                <c:pt idx="201">
                  <c:v>177</c:v>
                </c:pt>
                <c:pt idx="202">
                  <c:v>7</c:v>
                </c:pt>
                <c:pt idx="203">
                  <c:v>33</c:v>
                </c:pt>
                <c:pt idx="204">
                  <c:v>95</c:v>
                </c:pt>
                <c:pt idx="205">
                  <c:v>12</c:v>
                </c:pt>
                <c:pt idx="206">
                  <c:v>32</c:v>
                </c:pt>
                <c:pt idx="207">
                  <c:v>83</c:v>
                </c:pt>
                <c:pt idx="208">
                  <c:v>14</c:v>
                </c:pt>
                <c:pt idx="209">
                  <c:v>14</c:v>
                </c:pt>
                <c:pt idx="210">
                  <c:v>22</c:v>
                </c:pt>
                <c:pt idx="211">
                  <c:v>118</c:v>
                </c:pt>
                <c:pt idx="212">
                  <c:v>11</c:v>
                </c:pt>
                <c:pt idx="213">
                  <c:v>19</c:v>
                </c:pt>
                <c:pt idx="214">
                  <c:v>44</c:v>
                </c:pt>
                <c:pt idx="215">
                  <c:v>42</c:v>
                </c:pt>
                <c:pt idx="216">
                  <c:v>60</c:v>
                </c:pt>
                <c:pt idx="217">
                  <c:v>61</c:v>
                </c:pt>
                <c:pt idx="218">
                  <c:v>42</c:v>
                </c:pt>
                <c:pt idx="219">
                  <c:v>5</c:v>
                </c:pt>
                <c:pt idx="220">
                  <c:v>26</c:v>
                </c:pt>
                <c:pt idx="221">
                  <c:v>29</c:v>
                </c:pt>
                <c:pt idx="222">
                  <c:v>7</c:v>
                </c:pt>
                <c:pt idx="223">
                  <c:v>54</c:v>
                </c:pt>
                <c:pt idx="225">
                  <c:v>32</c:v>
                </c:pt>
                <c:pt idx="226">
                  <c:v>8</c:v>
                </c:pt>
                <c:pt idx="227">
                  <c:v>15</c:v>
                </c:pt>
                <c:pt idx="228">
                  <c:v>15</c:v>
                </c:pt>
                <c:pt idx="229">
                  <c:v>6</c:v>
                </c:pt>
                <c:pt idx="231">
                  <c:v>16</c:v>
                </c:pt>
                <c:pt idx="232">
                  <c:v>9</c:v>
                </c:pt>
                <c:pt idx="233">
                  <c:v>9</c:v>
                </c:pt>
                <c:pt idx="234">
                  <c:v>62</c:v>
                </c:pt>
                <c:pt idx="235">
                  <c:v>39</c:v>
                </c:pt>
                <c:pt idx="236">
                  <c:v>15</c:v>
                </c:pt>
                <c:pt idx="237">
                  <c:v>12</c:v>
                </c:pt>
                <c:pt idx="238">
                  <c:v>13</c:v>
                </c:pt>
                <c:pt idx="240">
                  <c:v>15</c:v>
                </c:pt>
                <c:pt idx="241">
                  <c:v>5</c:v>
                </c:pt>
                <c:pt idx="242">
                  <c:v>60</c:v>
                </c:pt>
                <c:pt idx="243">
                  <c:v>30</c:v>
                </c:pt>
                <c:pt idx="244">
                  <c:v>8</c:v>
                </c:pt>
                <c:pt idx="246">
                  <c:v>53</c:v>
                </c:pt>
                <c:pt idx="247">
                  <c:v>51</c:v>
                </c:pt>
                <c:pt idx="248">
                  <c:v>7</c:v>
                </c:pt>
                <c:pt idx="249">
                  <c:v>47</c:v>
                </c:pt>
                <c:pt idx="250">
                  <c:v>41</c:v>
                </c:pt>
                <c:pt idx="251">
                  <c:v>66</c:v>
                </c:pt>
                <c:pt idx="253">
                  <c:v>78</c:v>
                </c:pt>
                <c:pt idx="254">
                  <c:v>96</c:v>
                </c:pt>
                <c:pt idx="255">
                  <c:v>224</c:v>
                </c:pt>
                <c:pt idx="256">
                  <c:v>35</c:v>
                </c:pt>
                <c:pt idx="257">
                  <c:v>6</c:v>
                </c:pt>
                <c:pt idx="258">
                  <c:v>118</c:v>
                </c:pt>
                <c:pt idx="259">
                  <c:v>131</c:v>
                </c:pt>
                <c:pt idx="260">
                  <c:v>27</c:v>
                </c:pt>
                <c:pt idx="261">
                  <c:v>51</c:v>
                </c:pt>
                <c:pt idx="262">
                  <c:v>57</c:v>
                </c:pt>
                <c:pt idx="264">
                  <c:v>20</c:v>
                </c:pt>
                <c:pt idx="265">
                  <c:v>5</c:v>
                </c:pt>
                <c:pt idx="267">
                  <c:v>63</c:v>
                </c:pt>
                <c:pt idx="268">
                  <c:v>24</c:v>
                </c:pt>
                <c:pt idx="269">
                  <c:v>99</c:v>
                </c:pt>
                <c:pt idx="270">
                  <c:v>18</c:v>
                </c:pt>
                <c:pt idx="272">
                  <c:v>5</c:v>
                </c:pt>
                <c:pt idx="273">
                  <c:v>61</c:v>
                </c:pt>
                <c:pt idx="275">
                  <c:v>28</c:v>
                </c:pt>
                <c:pt idx="276">
                  <c:v>18</c:v>
                </c:pt>
                <c:pt idx="277">
                  <c:v>12</c:v>
                </c:pt>
                <c:pt idx="278">
                  <c:v>6</c:v>
                </c:pt>
                <c:pt idx="279">
                  <c:v>5</c:v>
                </c:pt>
                <c:pt idx="280">
                  <c:v>26</c:v>
                </c:pt>
                <c:pt idx="281">
                  <c:v>12</c:v>
                </c:pt>
                <c:pt idx="282">
                  <c:v>5</c:v>
                </c:pt>
                <c:pt idx="283">
                  <c:v>11</c:v>
                </c:pt>
                <c:pt idx="284">
                  <c:v>9</c:v>
                </c:pt>
                <c:pt idx="285">
                  <c:v>5</c:v>
                </c:pt>
                <c:pt idx="286">
                  <c:v>17</c:v>
                </c:pt>
                <c:pt idx="287">
                  <c:v>93</c:v>
                </c:pt>
                <c:pt idx="288">
                  <c:v>38</c:v>
                </c:pt>
                <c:pt idx="289">
                  <c:v>7</c:v>
                </c:pt>
                <c:pt idx="290">
                  <c:v>137</c:v>
                </c:pt>
                <c:pt idx="291">
                  <c:v>39</c:v>
                </c:pt>
                <c:pt idx="292">
                  <c:v>67</c:v>
                </c:pt>
                <c:pt idx="293">
                  <c:v>16</c:v>
                </c:pt>
                <c:pt idx="294">
                  <c:v>6</c:v>
                </c:pt>
                <c:pt idx="295">
                  <c:v>18</c:v>
                </c:pt>
                <c:pt idx="296">
                  <c:v>13</c:v>
                </c:pt>
                <c:pt idx="297">
                  <c:v>22</c:v>
                </c:pt>
                <c:pt idx="298">
                  <c:v>35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8D-D745-8CD9-21F473568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RTT [ms]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'[iperf-7MB.xlsx]50MB'!$F$2</c:f>
              <c:strCache>
                <c:ptCount val="1"/>
                <c:pt idx="0">
                  <c:v>baffalo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285-9D48-AED4-774AF9C36608}"/>
              </c:ext>
            </c:extLst>
          </c:dPt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29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13</c:v>
                </c:pt>
                <c:pt idx="8">
                  <c:v>20</c:v>
                </c:pt>
                <c:pt idx="9">
                  <c:v>5</c:v>
                </c:pt>
                <c:pt idx="10">
                  <c:v>55</c:v>
                </c:pt>
                <c:pt idx="11">
                  <c:v>19</c:v>
                </c:pt>
                <c:pt idx="12">
                  <c:v>20</c:v>
                </c:pt>
                <c:pt idx="13">
                  <c:v>7</c:v>
                </c:pt>
                <c:pt idx="14">
                  <c:v>11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37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38</c:v>
                </c:pt>
                <c:pt idx="23">
                  <c:v>8</c:v>
                </c:pt>
                <c:pt idx="24">
                  <c:v>12</c:v>
                </c:pt>
                <c:pt idx="26">
                  <c:v>24</c:v>
                </c:pt>
                <c:pt idx="27">
                  <c:v>96</c:v>
                </c:pt>
                <c:pt idx="28">
                  <c:v>47</c:v>
                </c:pt>
                <c:pt idx="29">
                  <c:v>31</c:v>
                </c:pt>
                <c:pt idx="31">
                  <c:v>80</c:v>
                </c:pt>
                <c:pt idx="32">
                  <c:v>117</c:v>
                </c:pt>
                <c:pt idx="33">
                  <c:v>25</c:v>
                </c:pt>
                <c:pt idx="34">
                  <c:v>33</c:v>
                </c:pt>
                <c:pt idx="35">
                  <c:v>18</c:v>
                </c:pt>
                <c:pt idx="36">
                  <c:v>111</c:v>
                </c:pt>
                <c:pt idx="38">
                  <c:v>18</c:v>
                </c:pt>
                <c:pt idx="39">
                  <c:v>85</c:v>
                </c:pt>
                <c:pt idx="40">
                  <c:v>41</c:v>
                </c:pt>
                <c:pt idx="41">
                  <c:v>42</c:v>
                </c:pt>
                <c:pt idx="42">
                  <c:v>71</c:v>
                </c:pt>
                <c:pt idx="43">
                  <c:v>60</c:v>
                </c:pt>
                <c:pt idx="44">
                  <c:v>58</c:v>
                </c:pt>
                <c:pt idx="45">
                  <c:v>82</c:v>
                </c:pt>
                <c:pt idx="46">
                  <c:v>59</c:v>
                </c:pt>
                <c:pt idx="47">
                  <c:v>7</c:v>
                </c:pt>
                <c:pt idx="48">
                  <c:v>17</c:v>
                </c:pt>
                <c:pt idx="49">
                  <c:v>34</c:v>
                </c:pt>
                <c:pt idx="50">
                  <c:v>7</c:v>
                </c:pt>
                <c:pt idx="51">
                  <c:v>27</c:v>
                </c:pt>
                <c:pt idx="52">
                  <c:v>13</c:v>
                </c:pt>
                <c:pt idx="53">
                  <c:v>12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9</c:v>
                </c:pt>
                <c:pt idx="58">
                  <c:v>31</c:v>
                </c:pt>
                <c:pt idx="59">
                  <c:v>8</c:v>
                </c:pt>
                <c:pt idx="60">
                  <c:v>5</c:v>
                </c:pt>
                <c:pt idx="61">
                  <c:v>7</c:v>
                </c:pt>
                <c:pt idx="62">
                  <c:v>39</c:v>
                </c:pt>
                <c:pt idx="63">
                  <c:v>32</c:v>
                </c:pt>
                <c:pt idx="64">
                  <c:v>12</c:v>
                </c:pt>
                <c:pt idx="65">
                  <c:v>7</c:v>
                </c:pt>
                <c:pt idx="66">
                  <c:v>27</c:v>
                </c:pt>
                <c:pt idx="67">
                  <c:v>11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30</c:v>
                </c:pt>
                <c:pt idx="72">
                  <c:v>5</c:v>
                </c:pt>
                <c:pt idx="73">
                  <c:v>35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47</c:v>
                </c:pt>
                <c:pt idx="78">
                  <c:v>15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36</c:v>
                </c:pt>
                <c:pt idx="84">
                  <c:v>5</c:v>
                </c:pt>
                <c:pt idx="86">
                  <c:v>39</c:v>
                </c:pt>
                <c:pt idx="87">
                  <c:v>7</c:v>
                </c:pt>
                <c:pt idx="88">
                  <c:v>18</c:v>
                </c:pt>
                <c:pt idx="89">
                  <c:v>78</c:v>
                </c:pt>
                <c:pt idx="90">
                  <c:v>11</c:v>
                </c:pt>
                <c:pt idx="91">
                  <c:v>10</c:v>
                </c:pt>
                <c:pt idx="92">
                  <c:v>9</c:v>
                </c:pt>
                <c:pt idx="93">
                  <c:v>7</c:v>
                </c:pt>
                <c:pt idx="94">
                  <c:v>5</c:v>
                </c:pt>
                <c:pt idx="95">
                  <c:v>33</c:v>
                </c:pt>
                <c:pt idx="96">
                  <c:v>5</c:v>
                </c:pt>
                <c:pt idx="97">
                  <c:v>50</c:v>
                </c:pt>
                <c:pt idx="98">
                  <c:v>11</c:v>
                </c:pt>
                <c:pt idx="99">
                  <c:v>10</c:v>
                </c:pt>
                <c:pt idx="100">
                  <c:v>11</c:v>
                </c:pt>
                <c:pt idx="101">
                  <c:v>20</c:v>
                </c:pt>
                <c:pt idx="102">
                  <c:v>11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23</c:v>
                </c:pt>
                <c:pt idx="107">
                  <c:v>21</c:v>
                </c:pt>
                <c:pt idx="108">
                  <c:v>5</c:v>
                </c:pt>
                <c:pt idx="109">
                  <c:v>7</c:v>
                </c:pt>
                <c:pt idx="110">
                  <c:v>11</c:v>
                </c:pt>
                <c:pt idx="111">
                  <c:v>7</c:v>
                </c:pt>
                <c:pt idx="112">
                  <c:v>5</c:v>
                </c:pt>
                <c:pt idx="113">
                  <c:v>16</c:v>
                </c:pt>
                <c:pt idx="114">
                  <c:v>19</c:v>
                </c:pt>
                <c:pt idx="115">
                  <c:v>5</c:v>
                </c:pt>
                <c:pt idx="116">
                  <c:v>6</c:v>
                </c:pt>
                <c:pt idx="117">
                  <c:v>9</c:v>
                </c:pt>
                <c:pt idx="118">
                  <c:v>12</c:v>
                </c:pt>
                <c:pt idx="119">
                  <c:v>8</c:v>
                </c:pt>
                <c:pt idx="120">
                  <c:v>24</c:v>
                </c:pt>
                <c:pt idx="121">
                  <c:v>6</c:v>
                </c:pt>
                <c:pt idx="122">
                  <c:v>14</c:v>
                </c:pt>
                <c:pt idx="123">
                  <c:v>6</c:v>
                </c:pt>
                <c:pt idx="124">
                  <c:v>14</c:v>
                </c:pt>
                <c:pt idx="125">
                  <c:v>5</c:v>
                </c:pt>
                <c:pt idx="126">
                  <c:v>25</c:v>
                </c:pt>
                <c:pt idx="127">
                  <c:v>6</c:v>
                </c:pt>
                <c:pt idx="128">
                  <c:v>18</c:v>
                </c:pt>
                <c:pt idx="129">
                  <c:v>13</c:v>
                </c:pt>
                <c:pt idx="130">
                  <c:v>5</c:v>
                </c:pt>
                <c:pt idx="131">
                  <c:v>35</c:v>
                </c:pt>
                <c:pt idx="132">
                  <c:v>7</c:v>
                </c:pt>
                <c:pt idx="133">
                  <c:v>8</c:v>
                </c:pt>
                <c:pt idx="134">
                  <c:v>43</c:v>
                </c:pt>
                <c:pt idx="135">
                  <c:v>5</c:v>
                </c:pt>
                <c:pt idx="136">
                  <c:v>10</c:v>
                </c:pt>
                <c:pt idx="137">
                  <c:v>23</c:v>
                </c:pt>
                <c:pt idx="138">
                  <c:v>10</c:v>
                </c:pt>
                <c:pt idx="139">
                  <c:v>7</c:v>
                </c:pt>
                <c:pt idx="140">
                  <c:v>9</c:v>
                </c:pt>
                <c:pt idx="141">
                  <c:v>5</c:v>
                </c:pt>
                <c:pt idx="142">
                  <c:v>21</c:v>
                </c:pt>
                <c:pt idx="143">
                  <c:v>11</c:v>
                </c:pt>
                <c:pt idx="144">
                  <c:v>12</c:v>
                </c:pt>
                <c:pt idx="145">
                  <c:v>13</c:v>
                </c:pt>
                <c:pt idx="146">
                  <c:v>13</c:v>
                </c:pt>
                <c:pt idx="147">
                  <c:v>47</c:v>
                </c:pt>
                <c:pt idx="148">
                  <c:v>12</c:v>
                </c:pt>
                <c:pt idx="149">
                  <c:v>5</c:v>
                </c:pt>
                <c:pt idx="150">
                  <c:v>9</c:v>
                </c:pt>
                <c:pt idx="151">
                  <c:v>10</c:v>
                </c:pt>
                <c:pt idx="152">
                  <c:v>16</c:v>
                </c:pt>
                <c:pt idx="153">
                  <c:v>10</c:v>
                </c:pt>
                <c:pt idx="154">
                  <c:v>13</c:v>
                </c:pt>
                <c:pt idx="155">
                  <c:v>15</c:v>
                </c:pt>
                <c:pt idx="156">
                  <c:v>20</c:v>
                </c:pt>
                <c:pt idx="157">
                  <c:v>5</c:v>
                </c:pt>
                <c:pt idx="158">
                  <c:v>6</c:v>
                </c:pt>
                <c:pt idx="159">
                  <c:v>5</c:v>
                </c:pt>
                <c:pt idx="160">
                  <c:v>20</c:v>
                </c:pt>
                <c:pt idx="161">
                  <c:v>5</c:v>
                </c:pt>
                <c:pt idx="162">
                  <c:v>11</c:v>
                </c:pt>
                <c:pt idx="163">
                  <c:v>5</c:v>
                </c:pt>
                <c:pt idx="164">
                  <c:v>50</c:v>
                </c:pt>
                <c:pt idx="165">
                  <c:v>16</c:v>
                </c:pt>
                <c:pt idx="166">
                  <c:v>14</c:v>
                </c:pt>
                <c:pt idx="167">
                  <c:v>10</c:v>
                </c:pt>
                <c:pt idx="168">
                  <c:v>5</c:v>
                </c:pt>
                <c:pt idx="169">
                  <c:v>42</c:v>
                </c:pt>
                <c:pt idx="170">
                  <c:v>6</c:v>
                </c:pt>
                <c:pt idx="171">
                  <c:v>5</c:v>
                </c:pt>
                <c:pt idx="172">
                  <c:v>15</c:v>
                </c:pt>
                <c:pt idx="173">
                  <c:v>6</c:v>
                </c:pt>
                <c:pt idx="175">
                  <c:v>25</c:v>
                </c:pt>
                <c:pt idx="176">
                  <c:v>5</c:v>
                </c:pt>
                <c:pt idx="177">
                  <c:v>13</c:v>
                </c:pt>
                <c:pt idx="178">
                  <c:v>5</c:v>
                </c:pt>
                <c:pt idx="179">
                  <c:v>5</c:v>
                </c:pt>
                <c:pt idx="180">
                  <c:v>8</c:v>
                </c:pt>
                <c:pt idx="181">
                  <c:v>11</c:v>
                </c:pt>
                <c:pt idx="182">
                  <c:v>18</c:v>
                </c:pt>
                <c:pt idx="183">
                  <c:v>62</c:v>
                </c:pt>
                <c:pt idx="184">
                  <c:v>94</c:v>
                </c:pt>
                <c:pt idx="185">
                  <c:v>41</c:v>
                </c:pt>
                <c:pt idx="186">
                  <c:v>8</c:v>
                </c:pt>
                <c:pt idx="187">
                  <c:v>8</c:v>
                </c:pt>
                <c:pt idx="188">
                  <c:v>53</c:v>
                </c:pt>
                <c:pt idx="189">
                  <c:v>12</c:v>
                </c:pt>
                <c:pt idx="190">
                  <c:v>19</c:v>
                </c:pt>
                <c:pt idx="191">
                  <c:v>17</c:v>
                </c:pt>
                <c:pt idx="192">
                  <c:v>9</c:v>
                </c:pt>
                <c:pt idx="193">
                  <c:v>10</c:v>
                </c:pt>
                <c:pt idx="194">
                  <c:v>59</c:v>
                </c:pt>
                <c:pt idx="195">
                  <c:v>5</c:v>
                </c:pt>
                <c:pt idx="196">
                  <c:v>10</c:v>
                </c:pt>
                <c:pt idx="197">
                  <c:v>6</c:v>
                </c:pt>
                <c:pt idx="198">
                  <c:v>35</c:v>
                </c:pt>
                <c:pt idx="199">
                  <c:v>5</c:v>
                </c:pt>
                <c:pt idx="200">
                  <c:v>60</c:v>
                </c:pt>
                <c:pt idx="201">
                  <c:v>6</c:v>
                </c:pt>
                <c:pt idx="202">
                  <c:v>9</c:v>
                </c:pt>
                <c:pt idx="203">
                  <c:v>15</c:v>
                </c:pt>
                <c:pt idx="204">
                  <c:v>5</c:v>
                </c:pt>
                <c:pt idx="205">
                  <c:v>9</c:v>
                </c:pt>
                <c:pt idx="206">
                  <c:v>31</c:v>
                </c:pt>
                <c:pt idx="207">
                  <c:v>5</c:v>
                </c:pt>
                <c:pt idx="208">
                  <c:v>15</c:v>
                </c:pt>
                <c:pt idx="209">
                  <c:v>7</c:v>
                </c:pt>
                <c:pt idx="210">
                  <c:v>5</c:v>
                </c:pt>
                <c:pt idx="211">
                  <c:v>10</c:v>
                </c:pt>
                <c:pt idx="212">
                  <c:v>9</c:v>
                </c:pt>
                <c:pt idx="213">
                  <c:v>9</c:v>
                </c:pt>
                <c:pt idx="214">
                  <c:v>39</c:v>
                </c:pt>
                <c:pt idx="215">
                  <c:v>15</c:v>
                </c:pt>
                <c:pt idx="216">
                  <c:v>10</c:v>
                </c:pt>
                <c:pt idx="217">
                  <c:v>7</c:v>
                </c:pt>
                <c:pt idx="218">
                  <c:v>5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33</c:v>
                </c:pt>
                <c:pt idx="223">
                  <c:v>14</c:v>
                </c:pt>
                <c:pt idx="224">
                  <c:v>9</c:v>
                </c:pt>
                <c:pt idx="225">
                  <c:v>19</c:v>
                </c:pt>
                <c:pt idx="226">
                  <c:v>7</c:v>
                </c:pt>
                <c:pt idx="227">
                  <c:v>6</c:v>
                </c:pt>
                <c:pt idx="228">
                  <c:v>24</c:v>
                </c:pt>
                <c:pt idx="229">
                  <c:v>15</c:v>
                </c:pt>
                <c:pt idx="230">
                  <c:v>34</c:v>
                </c:pt>
                <c:pt idx="231">
                  <c:v>6</c:v>
                </c:pt>
                <c:pt idx="232">
                  <c:v>9</c:v>
                </c:pt>
                <c:pt idx="233">
                  <c:v>6</c:v>
                </c:pt>
                <c:pt idx="234">
                  <c:v>13</c:v>
                </c:pt>
                <c:pt idx="235">
                  <c:v>33</c:v>
                </c:pt>
                <c:pt idx="236">
                  <c:v>17</c:v>
                </c:pt>
                <c:pt idx="237">
                  <c:v>9</c:v>
                </c:pt>
                <c:pt idx="238">
                  <c:v>7</c:v>
                </c:pt>
                <c:pt idx="239">
                  <c:v>17</c:v>
                </c:pt>
                <c:pt idx="240">
                  <c:v>5</c:v>
                </c:pt>
                <c:pt idx="241">
                  <c:v>6</c:v>
                </c:pt>
                <c:pt idx="242">
                  <c:v>7</c:v>
                </c:pt>
                <c:pt idx="243">
                  <c:v>31</c:v>
                </c:pt>
                <c:pt idx="244">
                  <c:v>58</c:v>
                </c:pt>
                <c:pt idx="245">
                  <c:v>46</c:v>
                </c:pt>
                <c:pt idx="246">
                  <c:v>13</c:v>
                </c:pt>
                <c:pt idx="247">
                  <c:v>54</c:v>
                </c:pt>
                <c:pt idx="248">
                  <c:v>14</c:v>
                </c:pt>
                <c:pt idx="249">
                  <c:v>6</c:v>
                </c:pt>
                <c:pt idx="250">
                  <c:v>8</c:v>
                </c:pt>
                <c:pt idx="251">
                  <c:v>6</c:v>
                </c:pt>
                <c:pt idx="252">
                  <c:v>7</c:v>
                </c:pt>
                <c:pt idx="253">
                  <c:v>10</c:v>
                </c:pt>
                <c:pt idx="254">
                  <c:v>16</c:v>
                </c:pt>
                <c:pt idx="255">
                  <c:v>14</c:v>
                </c:pt>
                <c:pt idx="256">
                  <c:v>17</c:v>
                </c:pt>
                <c:pt idx="257">
                  <c:v>13</c:v>
                </c:pt>
                <c:pt idx="258">
                  <c:v>17</c:v>
                </c:pt>
                <c:pt idx="259">
                  <c:v>5</c:v>
                </c:pt>
                <c:pt idx="260">
                  <c:v>20</c:v>
                </c:pt>
                <c:pt idx="261">
                  <c:v>6</c:v>
                </c:pt>
                <c:pt idx="262">
                  <c:v>18</c:v>
                </c:pt>
                <c:pt idx="263">
                  <c:v>15</c:v>
                </c:pt>
                <c:pt idx="264">
                  <c:v>9</c:v>
                </c:pt>
                <c:pt idx="265">
                  <c:v>9</c:v>
                </c:pt>
                <c:pt idx="266">
                  <c:v>6</c:v>
                </c:pt>
                <c:pt idx="267">
                  <c:v>17</c:v>
                </c:pt>
                <c:pt idx="268">
                  <c:v>9</c:v>
                </c:pt>
                <c:pt idx="269">
                  <c:v>5</c:v>
                </c:pt>
                <c:pt idx="270">
                  <c:v>5</c:v>
                </c:pt>
                <c:pt idx="271">
                  <c:v>14</c:v>
                </c:pt>
                <c:pt idx="272">
                  <c:v>12</c:v>
                </c:pt>
                <c:pt idx="273">
                  <c:v>5</c:v>
                </c:pt>
                <c:pt idx="274">
                  <c:v>5</c:v>
                </c:pt>
                <c:pt idx="275">
                  <c:v>19</c:v>
                </c:pt>
                <c:pt idx="276">
                  <c:v>7</c:v>
                </c:pt>
                <c:pt idx="277">
                  <c:v>5</c:v>
                </c:pt>
                <c:pt idx="278">
                  <c:v>7</c:v>
                </c:pt>
                <c:pt idx="279">
                  <c:v>17</c:v>
                </c:pt>
                <c:pt idx="280">
                  <c:v>8</c:v>
                </c:pt>
                <c:pt idx="281">
                  <c:v>31</c:v>
                </c:pt>
                <c:pt idx="282">
                  <c:v>7</c:v>
                </c:pt>
                <c:pt idx="283">
                  <c:v>7</c:v>
                </c:pt>
                <c:pt idx="284">
                  <c:v>15</c:v>
                </c:pt>
                <c:pt idx="285">
                  <c:v>9</c:v>
                </c:pt>
                <c:pt idx="286">
                  <c:v>33</c:v>
                </c:pt>
                <c:pt idx="287">
                  <c:v>5</c:v>
                </c:pt>
                <c:pt idx="288">
                  <c:v>24</c:v>
                </c:pt>
                <c:pt idx="289">
                  <c:v>8</c:v>
                </c:pt>
                <c:pt idx="290">
                  <c:v>21</c:v>
                </c:pt>
                <c:pt idx="291">
                  <c:v>28</c:v>
                </c:pt>
                <c:pt idx="292">
                  <c:v>14</c:v>
                </c:pt>
                <c:pt idx="293">
                  <c:v>12</c:v>
                </c:pt>
                <c:pt idx="294">
                  <c:v>129</c:v>
                </c:pt>
                <c:pt idx="295">
                  <c:v>73</c:v>
                </c:pt>
                <c:pt idx="297">
                  <c:v>199</c:v>
                </c:pt>
                <c:pt idx="298">
                  <c:v>6</c:v>
                </c:pt>
                <c:pt idx="29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85-9D48-AED4-774AF9C36608}"/>
            </c:ext>
          </c:extLst>
        </c:ser>
        <c:ser>
          <c:idx val="1"/>
          <c:order val="1"/>
          <c:tx>
            <c:strRef>
              <c:f>'[iperf-7MB.xlsx]50MB'!$G$2</c:f>
              <c:strCache>
                <c:ptCount val="1"/>
                <c:pt idx="0">
                  <c:v>aterm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'[iperf-7MB.xlsx]50MB'!$A$2:$A$301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'[iperf-7MB.xlsx]50MB'!$C$2:$C$301</c:f>
              <c:numCache>
                <c:formatCode>General</c:formatCode>
                <c:ptCount val="300"/>
                <c:pt idx="0">
                  <c:v>25</c:v>
                </c:pt>
                <c:pt idx="1">
                  <c:v>11</c:v>
                </c:pt>
                <c:pt idx="2">
                  <c:v>129</c:v>
                </c:pt>
                <c:pt idx="3">
                  <c:v>6</c:v>
                </c:pt>
                <c:pt idx="4">
                  <c:v>46</c:v>
                </c:pt>
                <c:pt idx="5">
                  <c:v>185</c:v>
                </c:pt>
                <c:pt idx="6">
                  <c:v>151</c:v>
                </c:pt>
                <c:pt idx="7">
                  <c:v>21</c:v>
                </c:pt>
                <c:pt idx="8">
                  <c:v>24</c:v>
                </c:pt>
                <c:pt idx="9">
                  <c:v>53</c:v>
                </c:pt>
                <c:pt idx="10">
                  <c:v>35</c:v>
                </c:pt>
                <c:pt idx="11">
                  <c:v>10</c:v>
                </c:pt>
                <c:pt idx="12">
                  <c:v>7</c:v>
                </c:pt>
                <c:pt idx="13">
                  <c:v>21</c:v>
                </c:pt>
                <c:pt idx="15">
                  <c:v>76</c:v>
                </c:pt>
                <c:pt idx="16">
                  <c:v>18</c:v>
                </c:pt>
                <c:pt idx="17">
                  <c:v>10</c:v>
                </c:pt>
                <c:pt idx="18">
                  <c:v>78</c:v>
                </c:pt>
                <c:pt idx="20">
                  <c:v>120</c:v>
                </c:pt>
                <c:pt idx="21">
                  <c:v>11</c:v>
                </c:pt>
                <c:pt idx="22">
                  <c:v>8</c:v>
                </c:pt>
                <c:pt idx="23">
                  <c:v>97</c:v>
                </c:pt>
                <c:pt idx="25">
                  <c:v>69</c:v>
                </c:pt>
                <c:pt idx="26">
                  <c:v>6</c:v>
                </c:pt>
                <c:pt idx="27">
                  <c:v>15</c:v>
                </c:pt>
                <c:pt idx="28">
                  <c:v>41</c:v>
                </c:pt>
                <c:pt idx="30">
                  <c:v>7</c:v>
                </c:pt>
                <c:pt idx="31">
                  <c:v>34</c:v>
                </c:pt>
                <c:pt idx="32">
                  <c:v>40</c:v>
                </c:pt>
                <c:pt idx="33">
                  <c:v>23</c:v>
                </c:pt>
                <c:pt idx="34">
                  <c:v>12</c:v>
                </c:pt>
                <c:pt idx="35">
                  <c:v>58</c:v>
                </c:pt>
                <c:pt idx="36">
                  <c:v>10</c:v>
                </c:pt>
                <c:pt idx="37">
                  <c:v>19</c:v>
                </c:pt>
                <c:pt idx="38">
                  <c:v>15</c:v>
                </c:pt>
                <c:pt idx="39">
                  <c:v>9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32</c:v>
                </c:pt>
                <c:pt idx="45">
                  <c:v>43</c:v>
                </c:pt>
                <c:pt idx="47">
                  <c:v>17</c:v>
                </c:pt>
                <c:pt idx="48">
                  <c:v>69</c:v>
                </c:pt>
                <c:pt idx="49">
                  <c:v>216</c:v>
                </c:pt>
                <c:pt idx="51">
                  <c:v>299</c:v>
                </c:pt>
                <c:pt idx="52">
                  <c:v>177</c:v>
                </c:pt>
                <c:pt idx="54">
                  <c:v>140</c:v>
                </c:pt>
                <c:pt idx="55">
                  <c:v>20</c:v>
                </c:pt>
                <c:pt idx="56">
                  <c:v>64</c:v>
                </c:pt>
                <c:pt idx="57">
                  <c:v>80</c:v>
                </c:pt>
                <c:pt idx="58">
                  <c:v>71</c:v>
                </c:pt>
                <c:pt idx="59">
                  <c:v>50</c:v>
                </c:pt>
                <c:pt idx="61">
                  <c:v>34</c:v>
                </c:pt>
                <c:pt idx="63">
                  <c:v>161</c:v>
                </c:pt>
                <c:pt idx="65">
                  <c:v>143</c:v>
                </c:pt>
                <c:pt idx="66">
                  <c:v>31</c:v>
                </c:pt>
                <c:pt idx="67">
                  <c:v>37</c:v>
                </c:pt>
                <c:pt idx="68">
                  <c:v>33</c:v>
                </c:pt>
                <c:pt idx="69">
                  <c:v>49</c:v>
                </c:pt>
                <c:pt idx="70">
                  <c:v>86</c:v>
                </c:pt>
                <c:pt idx="71">
                  <c:v>8</c:v>
                </c:pt>
                <c:pt idx="72">
                  <c:v>41</c:v>
                </c:pt>
                <c:pt idx="73">
                  <c:v>45</c:v>
                </c:pt>
                <c:pt idx="74">
                  <c:v>56</c:v>
                </c:pt>
                <c:pt idx="75">
                  <c:v>17</c:v>
                </c:pt>
                <c:pt idx="77">
                  <c:v>76</c:v>
                </c:pt>
                <c:pt idx="78">
                  <c:v>32</c:v>
                </c:pt>
                <c:pt idx="79">
                  <c:v>15</c:v>
                </c:pt>
                <c:pt idx="80">
                  <c:v>148</c:v>
                </c:pt>
                <c:pt idx="81">
                  <c:v>45</c:v>
                </c:pt>
                <c:pt idx="82">
                  <c:v>85</c:v>
                </c:pt>
                <c:pt idx="83">
                  <c:v>18</c:v>
                </c:pt>
                <c:pt idx="85">
                  <c:v>21</c:v>
                </c:pt>
                <c:pt idx="86">
                  <c:v>123</c:v>
                </c:pt>
                <c:pt idx="87">
                  <c:v>134</c:v>
                </c:pt>
                <c:pt idx="88">
                  <c:v>42</c:v>
                </c:pt>
                <c:pt idx="89">
                  <c:v>99</c:v>
                </c:pt>
                <c:pt idx="90">
                  <c:v>50</c:v>
                </c:pt>
                <c:pt idx="91">
                  <c:v>56</c:v>
                </c:pt>
                <c:pt idx="92">
                  <c:v>75</c:v>
                </c:pt>
                <c:pt idx="94">
                  <c:v>226</c:v>
                </c:pt>
                <c:pt idx="95">
                  <c:v>196</c:v>
                </c:pt>
                <c:pt idx="97">
                  <c:v>169</c:v>
                </c:pt>
                <c:pt idx="103">
                  <c:v>331</c:v>
                </c:pt>
                <c:pt idx="105">
                  <c:v>95</c:v>
                </c:pt>
                <c:pt idx="106">
                  <c:v>25</c:v>
                </c:pt>
                <c:pt idx="107">
                  <c:v>127</c:v>
                </c:pt>
                <c:pt idx="108">
                  <c:v>73</c:v>
                </c:pt>
                <c:pt idx="109">
                  <c:v>112</c:v>
                </c:pt>
                <c:pt idx="110">
                  <c:v>53</c:v>
                </c:pt>
                <c:pt idx="112">
                  <c:v>31</c:v>
                </c:pt>
                <c:pt idx="113">
                  <c:v>68</c:v>
                </c:pt>
                <c:pt idx="114">
                  <c:v>67</c:v>
                </c:pt>
                <c:pt idx="116">
                  <c:v>286</c:v>
                </c:pt>
                <c:pt idx="117">
                  <c:v>284</c:v>
                </c:pt>
                <c:pt idx="118">
                  <c:v>254</c:v>
                </c:pt>
                <c:pt idx="120">
                  <c:v>252</c:v>
                </c:pt>
                <c:pt idx="121">
                  <c:v>270</c:v>
                </c:pt>
                <c:pt idx="123">
                  <c:v>251</c:v>
                </c:pt>
                <c:pt idx="124">
                  <c:v>126</c:v>
                </c:pt>
                <c:pt idx="125">
                  <c:v>24</c:v>
                </c:pt>
                <c:pt idx="126">
                  <c:v>16</c:v>
                </c:pt>
                <c:pt idx="127">
                  <c:v>15</c:v>
                </c:pt>
                <c:pt idx="128">
                  <c:v>150</c:v>
                </c:pt>
                <c:pt idx="129">
                  <c:v>50</c:v>
                </c:pt>
                <c:pt idx="130">
                  <c:v>24</c:v>
                </c:pt>
                <c:pt idx="131">
                  <c:v>39</c:v>
                </c:pt>
                <c:pt idx="132">
                  <c:v>193</c:v>
                </c:pt>
                <c:pt idx="133">
                  <c:v>10</c:v>
                </c:pt>
                <c:pt idx="134">
                  <c:v>72</c:v>
                </c:pt>
                <c:pt idx="136">
                  <c:v>52</c:v>
                </c:pt>
                <c:pt idx="137">
                  <c:v>63</c:v>
                </c:pt>
                <c:pt idx="138">
                  <c:v>83</c:v>
                </c:pt>
                <c:pt idx="139">
                  <c:v>60</c:v>
                </c:pt>
                <c:pt idx="140">
                  <c:v>35</c:v>
                </c:pt>
                <c:pt idx="141">
                  <c:v>86</c:v>
                </c:pt>
                <c:pt idx="142">
                  <c:v>25</c:v>
                </c:pt>
                <c:pt idx="143">
                  <c:v>6</c:v>
                </c:pt>
                <c:pt idx="144">
                  <c:v>41</c:v>
                </c:pt>
                <c:pt idx="145">
                  <c:v>23</c:v>
                </c:pt>
                <c:pt idx="146">
                  <c:v>9</c:v>
                </c:pt>
                <c:pt idx="147">
                  <c:v>190</c:v>
                </c:pt>
                <c:pt idx="148">
                  <c:v>15</c:v>
                </c:pt>
                <c:pt idx="149">
                  <c:v>13</c:v>
                </c:pt>
                <c:pt idx="150">
                  <c:v>69</c:v>
                </c:pt>
                <c:pt idx="151">
                  <c:v>5</c:v>
                </c:pt>
                <c:pt idx="152">
                  <c:v>121</c:v>
                </c:pt>
                <c:pt idx="153">
                  <c:v>52</c:v>
                </c:pt>
                <c:pt idx="154">
                  <c:v>48</c:v>
                </c:pt>
                <c:pt idx="155">
                  <c:v>31</c:v>
                </c:pt>
                <c:pt idx="156">
                  <c:v>33</c:v>
                </c:pt>
                <c:pt idx="157">
                  <c:v>8</c:v>
                </c:pt>
                <c:pt idx="159">
                  <c:v>46</c:v>
                </c:pt>
                <c:pt idx="160">
                  <c:v>9</c:v>
                </c:pt>
                <c:pt idx="161">
                  <c:v>16</c:v>
                </c:pt>
                <c:pt idx="162">
                  <c:v>7</c:v>
                </c:pt>
                <c:pt idx="163">
                  <c:v>64</c:v>
                </c:pt>
                <c:pt idx="164">
                  <c:v>6</c:v>
                </c:pt>
                <c:pt idx="165">
                  <c:v>22</c:v>
                </c:pt>
                <c:pt idx="166">
                  <c:v>24</c:v>
                </c:pt>
                <c:pt idx="167">
                  <c:v>21</c:v>
                </c:pt>
                <c:pt idx="168">
                  <c:v>49</c:v>
                </c:pt>
                <c:pt idx="169">
                  <c:v>102</c:v>
                </c:pt>
                <c:pt idx="170">
                  <c:v>54</c:v>
                </c:pt>
                <c:pt idx="171">
                  <c:v>74</c:v>
                </c:pt>
                <c:pt idx="172">
                  <c:v>267</c:v>
                </c:pt>
                <c:pt idx="174">
                  <c:v>193</c:v>
                </c:pt>
                <c:pt idx="175">
                  <c:v>98</c:v>
                </c:pt>
                <c:pt idx="176">
                  <c:v>28</c:v>
                </c:pt>
                <c:pt idx="177">
                  <c:v>26</c:v>
                </c:pt>
                <c:pt idx="178">
                  <c:v>75</c:v>
                </c:pt>
                <c:pt idx="179">
                  <c:v>12</c:v>
                </c:pt>
                <c:pt idx="180">
                  <c:v>51</c:v>
                </c:pt>
                <c:pt idx="181">
                  <c:v>223</c:v>
                </c:pt>
                <c:pt idx="182">
                  <c:v>60</c:v>
                </c:pt>
                <c:pt idx="183">
                  <c:v>13</c:v>
                </c:pt>
                <c:pt idx="184">
                  <c:v>6</c:v>
                </c:pt>
                <c:pt idx="185">
                  <c:v>14</c:v>
                </c:pt>
                <c:pt idx="186">
                  <c:v>104</c:v>
                </c:pt>
                <c:pt idx="187">
                  <c:v>28</c:v>
                </c:pt>
                <c:pt idx="188">
                  <c:v>33</c:v>
                </c:pt>
                <c:pt idx="189">
                  <c:v>84</c:v>
                </c:pt>
                <c:pt idx="190">
                  <c:v>14</c:v>
                </c:pt>
                <c:pt idx="191">
                  <c:v>39</c:v>
                </c:pt>
                <c:pt idx="192">
                  <c:v>6</c:v>
                </c:pt>
                <c:pt idx="193">
                  <c:v>51</c:v>
                </c:pt>
                <c:pt idx="194">
                  <c:v>12</c:v>
                </c:pt>
                <c:pt idx="196">
                  <c:v>70</c:v>
                </c:pt>
                <c:pt idx="197">
                  <c:v>12</c:v>
                </c:pt>
                <c:pt idx="198">
                  <c:v>10</c:v>
                </c:pt>
                <c:pt idx="199">
                  <c:v>7</c:v>
                </c:pt>
                <c:pt idx="200">
                  <c:v>31</c:v>
                </c:pt>
                <c:pt idx="201">
                  <c:v>6</c:v>
                </c:pt>
                <c:pt idx="202">
                  <c:v>69</c:v>
                </c:pt>
                <c:pt idx="203">
                  <c:v>7</c:v>
                </c:pt>
                <c:pt idx="205">
                  <c:v>6</c:v>
                </c:pt>
                <c:pt idx="206">
                  <c:v>8</c:v>
                </c:pt>
                <c:pt idx="207">
                  <c:v>5</c:v>
                </c:pt>
                <c:pt idx="208">
                  <c:v>23</c:v>
                </c:pt>
                <c:pt idx="209">
                  <c:v>11</c:v>
                </c:pt>
                <c:pt idx="210">
                  <c:v>36</c:v>
                </c:pt>
                <c:pt idx="211">
                  <c:v>22</c:v>
                </c:pt>
                <c:pt idx="212">
                  <c:v>6</c:v>
                </c:pt>
                <c:pt idx="213">
                  <c:v>34</c:v>
                </c:pt>
                <c:pt idx="214">
                  <c:v>139</c:v>
                </c:pt>
                <c:pt idx="215">
                  <c:v>106</c:v>
                </c:pt>
                <c:pt idx="216">
                  <c:v>15</c:v>
                </c:pt>
                <c:pt idx="217">
                  <c:v>46</c:v>
                </c:pt>
                <c:pt idx="218">
                  <c:v>50</c:v>
                </c:pt>
                <c:pt idx="219">
                  <c:v>130</c:v>
                </c:pt>
                <c:pt idx="220">
                  <c:v>31</c:v>
                </c:pt>
                <c:pt idx="221">
                  <c:v>35</c:v>
                </c:pt>
                <c:pt idx="222">
                  <c:v>5</c:v>
                </c:pt>
                <c:pt idx="223">
                  <c:v>15</c:v>
                </c:pt>
                <c:pt idx="224">
                  <c:v>27</c:v>
                </c:pt>
                <c:pt idx="225">
                  <c:v>30</c:v>
                </c:pt>
                <c:pt idx="226">
                  <c:v>26</c:v>
                </c:pt>
                <c:pt idx="227">
                  <c:v>24</c:v>
                </c:pt>
                <c:pt idx="229">
                  <c:v>26</c:v>
                </c:pt>
                <c:pt idx="230">
                  <c:v>28</c:v>
                </c:pt>
                <c:pt idx="231">
                  <c:v>5</c:v>
                </c:pt>
                <c:pt idx="232">
                  <c:v>12</c:v>
                </c:pt>
                <c:pt idx="233">
                  <c:v>13</c:v>
                </c:pt>
                <c:pt idx="234">
                  <c:v>5</c:v>
                </c:pt>
                <c:pt idx="235">
                  <c:v>50</c:v>
                </c:pt>
                <c:pt idx="236">
                  <c:v>18</c:v>
                </c:pt>
                <c:pt idx="238">
                  <c:v>12</c:v>
                </c:pt>
                <c:pt idx="239">
                  <c:v>24</c:v>
                </c:pt>
                <c:pt idx="240">
                  <c:v>44</c:v>
                </c:pt>
                <c:pt idx="241">
                  <c:v>36</c:v>
                </c:pt>
                <c:pt idx="242">
                  <c:v>52</c:v>
                </c:pt>
                <c:pt idx="243">
                  <c:v>10</c:v>
                </c:pt>
                <c:pt idx="244">
                  <c:v>6</c:v>
                </c:pt>
                <c:pt idx="245">
                  <c:v>43</c:v>
                </c:pt>
                <c:pt idx="246">
                  <c:v>13</c:v>
                </c:pt>
                <c:pt idx="247">
                  <c:v>11</c:v>
                </c:pt>
                <c:pt idx="248">
                  <c:v>33</c:v>
                </c:pt>
                <c:pt idx="249">
                  <c:v>83</c:v>
                </c:pt>
                <c:pt idx="250">
                  <c:v>15</c:v>
                </c:pt>
                <c:pt idx="251">
                  <c:v>168</c:v>
                </c:pt>
                <c:pt idx="252">
                  <c:v>89</c:v>
                </c:pt>
                <c:pt idx="253">
                  <c:v>5</c:v>
                </c:pt>
                <c:pt idx="254">
                  <c:v>16</c:v>
                </c:pt>
                <c:pt idx="255">
                  <c:v>8</c:v>
                </c:pt>
                <c:pt idx="256">
                  <c:v>31</c:v>
                </c:pt>
                <c:pt idx="257">
                  <c:v>16</c:v>
                </c:pt>
                <c:pt idx="258">
                  <c:v>33</c:v>
                </c:pt>
                <c:pt idx="259">
                  <c:v>6</c:v>
                </c:pt>
                <c:pt idx="260">
                  <c:v>43</c:v>
                </c:pt>
                <c:pt idx="261">
                  <c:v>5</c:v>
                </c:pt>
                <c:pt idx="262">
                  <c:v>62</c:v>
                </c:pt>
                <c:pt idx="263">
                  <c:v>44</c:v>
                </c:pt>
                <c:pt idx="264">
                  <c:v>115</c:v>
                </c:pt>
                <c:pt idx="265">
                  <c:v>13</c:v>
                </c:pt>
                <c:pt idx="266">
                  <c:v>15</c:v>
                </c:pt>
                <c:pt idx="267">
                  <c:v>92</c:v>
                </c:pt>
                <c:pt idx="268">
                  <c:v>113</c:v>
                </c:pt>
                <c:pt idx="269">
                  <c:v>108</c:v>
                </c:pt>
                <c:pt idx="270">
                  <c:v>5</c:v>
                </c:pt>
                <c:pt idx="271">
                  <c:v>142</c:v>
                </c:pt>
                <c:pt idx="272">
                  <c:v>129</c:v>
                </c:pt>
                <c:pt idx="273">
                  <c:v>144</c:v>
                </c:pt>
                <c:pt idx="275">
                  <c:v>113</c:v>
                </c:pt>
                <c:pt idx="277">
                  <c:v>15</c:v>
                </c:pt>
                <c:pt idx="278">
                  <c:v>33</c:v>
                </c:pt>
                <c:pt idx="279">
                  <c:v>8</c:v>
                </c:pt>
                <c:pt idx="280">
                  <c:v>21</c:v>
                </c:pt>
                <c:pt idx="281">
                  <c:v>21</c:v>
                </c:pt>
                <c:pt idx="283">
                  <c:v>8</c:v>
                </c:pt>
                <c:pt idx="284">
                  <c:v>161</c:v>
                </c:pt>
                <c:pt idx="285">
                  <c:v>149</c:v>
                </c:pt>
                <c:pt idx="287">
                  <c:v>6</c:v>
                </c:pt>
                <c:pt idx="288">
                  <c:v>12</c:v>
                </c:pt>
                <c:pt idx="289">
                  <c:v>9</c:v>
                </c:pt>
                <c:pt idx="290">
                  <c:v>26</c:v>
                </c:pt>
                <c:pt idx="291">
                  <c:v>35</c:v>
                </c:pt>
                <c:pt idx="293">
                  <c:v>18</c:v>
                </c:pt>
                <c:pt idx="294">
                  <c:v>26</c:v>
                </c:pt>
                <c:pt idx="295">
                  <c:v>8</c:v>
                </c:pt>
                <c:pt idx="296">
                  <c:v>8</c:v>
                </c:pt>
                <c:pt idx="297">
                  <c:v>16</c:v>
                </c:pt>
                <c:pt idx="298">
                  <c:v>27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85-9D48-AED4-774AF9C36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Time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RTT [ms]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udp</a:t>
            </a:r>
            <a:r>
              <a:rPr kumimoji="1" lang="ja-JP" altLang="en-US"/>
              <a:t>のパケットを送信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3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7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3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5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F29-4F30-F349-BBFB-0FBA6D91C2F9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ED2-90C4-484F-A4B1-166D63DF0FCA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E11-C521-6549-8913-30CE1712608A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4D8-08E9-2D4E-8A02-8ACB1B4796EA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E459-6DF1-D54D-BDF8-9B6047C5E49C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58FE-1D50-3B45-B9E1-35AE0005B37C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EC3-08F2-944B-B0E4-E1BC4647D9C5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C4EF-6398-4C4D-A3B2-F81F0B431227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CBE7-0618-E44D-97C6-0AD9A1988BB4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78DF-3B5D-2A45-B7A5-B917741498A6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ED9-C2C1-A142-ACFF-102D2BD67853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71BB-1B74-F046-99CF-C21E3A03A133}" type="datetime1">
              <a:rPr lang="ja-JP" altLang="en-US" smtClean="0"/>
              <a:t>2023/6/13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2.4GHz</a:t>
            </a:r>
            <a:r>
              <a:rPr lang="ja-JP" altLang="en-US" dirty="0"/>
              <a:t>帯で実験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en-US" altLang="ja-JP" dirty="0"/>
              <a:t> </a:t>
            </a:r>
            <a:r>
              <a:rPr lang="ja-JP" altLang="en-US" dirty="0"/>
              <a:t>やデバイスを使用した負荷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ja-JP" altLang="en-US" dirty="0"/>
              <a:t>なしと</a:t>
            </a:r>
            <a:r>
              <a:rPr lang="en-US" altLang="ja-JP" dirty="0"/>
              <a:t>3MB, 5MB, 7MB</a:t>
            </a:r>
            <a:r>
              <a:rPr lang="ja-JP" altLang="en-US" dirty="0"/>
              <a:t>の負荷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139952" y="16048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403649" y="695294"/>
            <a:ext cx="705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Experimental method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1763688" y="2291542"/>
            <a:ext cx="434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3540698" y="3064702"/>
            <a:ext cx="3532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rgbClr val="525252"/>
                </a:solidFill>
                <a:latin typeface="Söhne"/>
              </a:rPr>
              <a:t>Load with </a:t>
            </a:r>
            <a:r>
              <a:rPr lang="en-US" altLang="ja-JP" sz="2000" dirty="0" err="1">
                <a:solidFill>
                  <a:srgbClr val="525252"/>
                </a:solidFill>
                <a:latin typeface="Söhne"/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  <a:latin typeface="Söhne"/>
              </a:rPr>
              <a:t> and devices</a:t>
            </a:r>
            <a:endParaRPr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1"/>
            <a:ext cx="1658181" cy="695645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RTT</a:t>
            </a:r>
            <a:r>
              <a:rPr lang="ja-JP" altLang="en-US" sz="2000" dirty="0">
                <a:solidFill>
                  <a:srgbClr val="4D4D4D"/>
                </a:solidFill>
              </a:rPr>
              <a:t>取得</a:t>
            </a:r>
            <a:endParaRPr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135986"/>
            <a:ext cx="1905795" cy="713844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rgbClr val="4D4D4D"/>
                </a:solidFill>
              </a:rPr>
              <a:t>Iperf</a:t>
            </a:r>
            <a:r>
              <a:rPr lang="ja-JP" altLang="en-US" sz="2000" dirty="0">
                <a:solidFill>
                  <a:srgbClr val="4D4D4D"/>
                </a:solidFill>
              </a:rPr>
              <a:t>の</a:t>
            </a:r>
            <a:r>
              <a:rPr kumimoji="1" lang="ja-JP" altLang="en-US" sz="2000" dirty="0">
                <a:solidFill>
                  <a:srgbClr val="4D4D4D"/>
                </a:solidFill>
              </a:rPr>
              <a:t>負荷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23DB13-E4C3-EB82-2BFA-DD7C923F5579}"/>
              </a:ext>
            </a:extLst>
          </p:cNvPr>
          <p:cNvSpPr txBox="1"/>
          <p:nvPr/>
        </p:nvSpPr>
        <p:spPr>
          <a:xfrm>
            <a:off x="3059833" y="3892939"/>
            <a:ext cx="508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525252"/>
                </a:solidFill>
              </a:rPr>
              <a:t>Without </a:t>
            </a:r>
            <a:r>
              <a:rPr lang="en-US" altLang="ja-JP" sz="2000" dirty="0" err="1">
                <a:solidFill>
                  <a:srgbClr val="525252"/>
                </a:solidFill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</a:rPr>
              <a:t> </a:t>
            </a:r>
            <a:r>
              <a:rPr lang="en-US" altLang="ja-JP" sz="2000">
                <a:solidFill>
                  <a:srgbClr val="525252"/>
                </a:solidFill>
              </a:rPr>
              <a:t>and 3MB, 5MB and </a:t>
            </a:r>
            <a:r>
              <a:rPr lang="en-US" altLang="ja-JP" sz="2000" dirty="0">
                <a:solidFill>
                  <a:srgbClr val="525252"/>
                </a:solidFill>
              </a:rPr>
              <a:t>7MB load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26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Iperf</a:t>
            </a:r>
            <a:r>
              <a:rPr lang="ja-JP" altLang="en-US" dirty="0"/>
              <a:t>なし・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Without </a:t>
            </a:r>
            <a:r>
              <a:rPr kumimoji="1" lang="en-US" altLang="ja-JP" sz="2000" dirty="0" err="1">
                <a:solidFill>
                  <a:srgbClr val="525252"/>
                </a:solidFill>
              </a:rPr>
              <a:t>iperf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497713"/>
              </p:ext>
            </p:extLst>
          </p:nvPr>
        </p:nvGraphicFramePr>
        <p:xfrm>
          <a:off x="1332000" y="1957991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26032363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05917"/>
              </p:ext>
            </p:extLst>
          </p:nvPr>
        </p:nvGraphicFramePr>
        <p:xfrm>
          <a:off x="1332000" y="1957991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3MB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3MB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1484569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78765"/>
              </p:ext>
            </p:extLst>
          </p:nvPr>
        </p:nvGraphicFramePr>
        <p:xfrm>
          <a:off x="1327441" y="1941989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5MB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5MB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39017585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93830"/>
              </p:ext>
            </p:extLst>
          </p:nvPr>
        </p:nvGraphicFramePr>
        <p:xfrm>
          <a:off x="1327441" y="1965993"/>
          <a:ext cx="64800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取得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>
            <a:normAutofit/>
          </a:bodyPr>
          <a:lstStyle/>
          <a:p>
            <a:r>
              <a:rPr lang="en-US" altLang="ja-JP" dirty="0"/>
              <a:t>7MB</a:t>
            </a:r>
            <a:r>
              <a:rPr lang="ja-JP" altLang="en-US" dirty="0"/>
              <a:t>の負荷・</a:t>
            </a:r>
            <a:r>
              <a:rPr lang="en-US" altLang="ja-JP" dirty="0"/>
              <a:t>PC3</a:t>
            </a:r>
            <a:r>
              <a:rPr lang="ja-JP" altLang="en-US" dirty="0"/>
              <a:t>台</a:t>
            </a:r>
            <a:r>
              <a:rPr lang="en-US" altLang="ja-JP" dirty="0"/>
              <a:t>+iPhone1</a:t>
            </a:r>
            <a:r>
              <a:rPr lang="ja-JP" altLang="en-US" dirty="0"/>
              <a:t>台に接続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048989" y="455305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Acquisition Result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732EF2-E44F-E666-2BE8-C21221136E25}"/>
              </a:ext>
            </a:extLst>
          </p:cNvPr>
          <p:cNvSpPr txBox="1"/>
          <p:nvPr/>
        </p:nvSpPr>
        <p:spPr>
          <a:xfrm>
            <a:off x="3072749" y="1509874"/>
            <a:ext cx="5724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Load 7MB</a:t>
            </a:r>
            <a:r>
              <a:rPr lang="en-US" altLang="ja-JP" sz="2000" dirty="0">
                <a:solidFill>
                  <a:srgbClr val="525252"/>
                </a:solidFill>
              </a:rPr>
              <a:t>, connect with 3 PCs and an iPhone.</a:t>
            </a:r>
            <a:endParaRPr kumimoji="1"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E8406B-972E-B5C0-DE62-12EC763776FF}"/>
              </a:ext>
            </a:extLst>
          </p:cNvPr>
          <p:cNvSpPr txBox="1"/>
          <p:nvPr/>
        </p:nvSpPr>
        <p:spPr>
          <a:xfrm>
            <a:off x="1115616" y="5913189"/>
            <a:ext cx="637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　</a:t>
            </a:r>
            <a:r>
              <a:rPr lang="en-US" altLang="ja-JP" sz="2400" b="1" dirty="0">
                <a:solidFill>
                  <a:schemeClr val="accent1"/>
                </a:solidFill>
              </a:rPr>
              <a:t>Buffalo</a:t>
            </a:r>
            <a:r>
              <a:rPr lang="ja-JP" altLang="en-US" sz="2400" b="1" dirty="0">
                <a:solidFill>
                  <a:schemeClr val="accent1"/>
                </a:solidFill>
              </a:rPr>
              <a:t>→正規</a:t>
            </a:r>
            <a:r>
              <a:rPr lang="en-US" altLang="ja-JP" sz="2400" b="1" dirty="0">
                <a:solidFill>
                  <a:schemeClr val="accent1"/>
                </a:solidFill>
              </a:rPr>
              <a:t>AP    </a:t>
            </a:r>
            <a:r>
              <a:rPr lang="en-US" altLang="ja-JP" sz="2400" b="1" dirty="0" err="1">
                <a:solidFill>
                  <a:schemeClr val="accent2"/>
                </a:solidFill>
              </a:rPr>
              <a:t>aterm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AP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D556A-93B2-16FB-786D-EFE3190B6ACE}"/>
              </a:ext>
            </a:extLst>
          </p:cNvPr>
          <p:cNvSpPr txBox="1"/>
          <p:nvPr/>
        </p:nvSpPr>
        <p:spPr>
          <a:xfrm>
            <a:off x="5796136" y="6205577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2"/>
                </a:solidFill>
              </a:rPr>
              <a:t>Rogue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EF9BE8-41C2-95FD-9002-7F4920DFDA78}"/>
              </a:ext>
            </a:extLst>
          </p:cNvPr>
          <p:cNvSpPr txBox="1"/>
          <p:nvPr/>
        </p:nvSpPr>
        <p:spPr>
          <a:xfrm>
            <a:off x="3262073" y="6186280"/>
            <a:ext cx="12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accent1"/>
                </a:solidFill>
              </a:rPr>
              <a:t>Legitimate</a:t>
            </a:r>
          </a:p>
        </p:txBody>
      </p:sp>
    </p:spTree>
    <p:extLst>
      <p:ext uri="{BB962C8B-B14F-4D97-AF65-F5344CB8AC3E}">
        <p14:creationId xmlns:p14="http://schemas.microsoft.com/office/powerpoint/2010/main" val="40435591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1216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平均、分散ともに正規＜不正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負荷が上がるにつれ</a:t>
            </a:r>
            <a:r>
              <a:rPr lang="en-US" altLang="ja-JP" dirty="0"/>
              <a:t>RTT</a:t>
            </a:r>
            <a:r>
              <a:rPr lang="ja-JP" altLang="en-US" dirty="0"/>
              <a:t>上昇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検知プログラムの修正</a:t>
            </a:r>
            <a:r>
              <a:rPr lang="ja-JP" altLang="en-US"/>
              <a:t>・適用</a:t>
            </a:r>
            <a:r>
              <a:rPr lang="en-US" altLang="ja-JP" dirty="0"/>
              <a:t> (</a:t>
            </a:r>
            <a:r>
              <a:rPr lang="ja-JP" altLang="en-US"/>
              <a:t>途中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2483768" y="4183328"/>
            <a:ext cx="512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Both mean and variance are legitimate &lt; rogue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4E984-DA42-70F0-2284-2102189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2B2253F-CF78-1EB6-BBC8-B8F2B6DA5FF1}"/>
              </a:ext>
            </a:extLst>
          </p:cNvPr>
          <p:cNvSpPr txBox="1">
            <a:spLocks/>
          </p:cNvSpPr>
          <p:nvPr/>
        </p:nvSpPr>
        <p:spPr>
          <a:xfrm>
            <a:off x="1115616" y="44624"/>
            <a:ext cx="8028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まとめと課題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31500A-A00D-C290-7A91-09811DFDBC1E}"/>
              </a:ext>
            </a:extLst>
          </p:cNvPr>
          <p:cNvSpPr txBox="1"/>
          <p:nvPr/>
        </p:nvSpPr>
        <p:spPr>
          <a:xfrm>
            <a:off x="4087905" y="467929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Summary and Issues</a:t>
            </a:r>
            <a:endParaRPr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7DE4B3-792B-80E3-3AE4-B0141C58D839}"/>
              </a:ext>
            </a:extLst>
          </p:cNvPr>
          <p:cNvSpPr txBox="1"/>
          <p:nvPr/>
        </p:nvSpPr>
        <p:spPr>
          <a:xfrm>
            <a:off x="3406294" y="5067360"/>
            <a:ext cx="3591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RTT increases as load increases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0A77EC-0BD6-FA0A-2A7B-FC71E2539C5D}"/>
              </a:ext>
            </a:extLst>
          </p:cNvPr>
          <p:cNvSpPr txBox="1"/>
          <p:nvPr/>
        </p:nvSpPr>
        <p:spPr>
          <a:xfrm>
            <a:off x="2627784" y="5904951"/>
            <a:ext cx="5271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525252"/>
                </a:solidFill>
                <a:effectLst/>
                <a:latin typeface="Söhne"/>
              </a:rPr>
              <a:t>Correction and application of detection programs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D14243E5-1674-8D69-6D61-F0DFC25168E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4659167"/>
              </p:ext>
            </p:extLst>
          </p:nvPr>
        </p:nvGraphicFramePr>
        <p:xfrm>
          <a:off x="2376047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111593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29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56252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baffalo</a:t>
                      </a:r>
                      <a:endParaRPr lang="en-US" sz="1100" b="1" i="0" u="none" strike="noStrike" dirty="0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6730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23.2343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558.655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6406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7.729097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20.25342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88020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CD3914D-6366-54E8-56C3-3C631106F49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4401353"/>
              </p:ext>
            </p:extLst>
          </p:nvPr>
        </p:nvGraphicFramePr>
        <p:xfrm>
          <a:off x="4788024" y="1532591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507541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77022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40799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010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115.3089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1533.754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8726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10.70608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35.24823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02916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2FA5B087-391D-7E86-D35E-876AC936409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3456441"/>
              </p:ext>
            </p:extLst>
          </p:nvPr>
        </p:nvGraphicFramePr>
        <p:xfrm>
          <a:off x="2376047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785806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834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136738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313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153.7201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2105.33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7165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12.59797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42.54448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72715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68FAF7AE-5CCD-EB98-4F86-D8AC022563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052127"/>
              </p:ext>
            </p:extLst>
          </p:nvPr>
        </p:nvGraphicFramePr>
        <p:xfrm>
          <a:off x="4788024" y="2814420"/>
          <a:ext cx="20574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928912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41035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735509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baffalo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aterm</a:t>
                      </a:r>
                      <a:endParaRPr lang="en-US" sz="1100" b="1" i="0" u="none" strike="noStrike" dirty="0">
                        <a:solidFill>
                          <a:srgbClr val="ED7D3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624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502.101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4069.698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7456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19.08844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57.70722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486669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C4E1AC-59F0-94C9-15D7-4209FBBC0062}"/>
              </a:ext>
            </a:extLst>
          </p:cNvPr>
          <p:cNvSpPr txBox="1"/>
          <p:nvPr/>
        </p:nvSpPr>
        <p:spPr>
          <a:xfrm>
            <a:off x="2959965" y="1085727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0MB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E5DE78-64BA-46B4-D77F-D4111B7EC7CB}"/>
              </a:ext>
            </a:extLst>
          </p:cNvPr>
          <p:cNvSpPr txBox="1"/>
          <p:nvPr/>
        </p:nvSpPr>
        <p:spPr>
          <a:xfrm>
            <a:off x="5328242" y="1072650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3MB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1E1B0-C699-90E6-FEDB-E78CA1BACA44}"/>
              </a:ext>
            </a:extLst>
          </p:cNvPr>
          <p:cNvSpPr txBox="1"/>
          <p:nvPr/>
        </p:nvSpPr>
        <p:spPr>
          <a:xfrm>
            <a:off x="2959965" y="2392872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5MB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288763-09DC-4957-A5BF-D1E79E730F13}"/>
              </a:ext>
            </a:extLst>
          </p:cNvPr>
          <p:cNvSpPr txBox="1"/>
          <p:nvPr/>
        </p:nvSpPr>
        <p:spPr>
          <a:xfrm>
            <a:off x="5328242" y="2348863"/>
            <a:ext cx="976964" cy="5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4D4D4D"/>
                </a:solidFill>
              </a:rPr>
              <a:t>7MB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9B9E7D6F-B7AD-1F01-8181-58EE7470008F}"/>
              </a:ext>
            </a:extLst>
          </p:cNvPr>
          <p:cNvSpPr/>
          <p:nvPr/>
        </p:nvSpPr>
        <p:spPr>
          <a:xfrm>
            <a:off x="1907704" y="1085727"/>
            <a:ext cx="5472608" cy="2613679"/>
          </a:xfrm>
          <a:prstGeom prst="flowChartProcess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48896</TotalTime>
  <Words>389</Words>
  <Application>Microsoft Macintosh PowerPoint</Application>
  <PresentationFormat>画面に合わせる (4:3)</PresentationFormat>
  <Paragraphs>122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Segoe UI 本文</vt:lpstr>
      <vt:lpstr>Söhne</vt:lpstr>
      <vt:lpstr>メイリオ</vt:lpstr>
      <vt:lpstr>游ゴシック</vt:lpstr>
      <vt:lpstr>Arial</vt:lpstr>
      <vt:lpstr>Calibri</vt:lpstr>
      <vt:lpstr>Segoe UI</vt:lpstr>
      <vt:lpstr>Wingdings</vt:lpstr>
      <vt:lpstr>Office ​​テーマ</vt:lpstr>
      <vt:lpstr>進捗報告 Progress report</vt:lpstr>
      <vt:lpstr>実験方法</vt:lpstr>
      <vt:lpstr>取得結果</vt:lpstr>
      <vt:lpstr>取得結果</vt:lpstr>
      <vt:lpstr>取得結果</vt:lpstr>
      <vt:lpstr>取得結果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417</cp:revision>
  <dcterms:created xsi:type="dcterms:W3CDTF">2013-09-23T07:13:46Z</dcterms:created>
  <dcterms:modified xsi:type="dcterms:W3CDTF">2023-06-13T09:21:32Z</dcterms:modified>
</cp:coreProperties>
</file>