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2" r:id="rId3"/>
    <p:sldId id="319" r:id="rId4"/>
    <p:sldId id="388" r:id="rId5"/>
    <p:sldId id="396" r:id="rId6"/>
    <p:sldId id="345" r:id="rId7"/>
    <p:sldId id="397" r:id="rId8"/>
    <p:sldId id="387" r:id="rId9"/>
    <p:sldId id="399" r:id="rId10"/>
    <p:sldId id="400" r:id="rId11"/>
    <p:sldId id="401" r:id="rId12"/>
    <p:sldId id="402" r:id="rId13"/>
    <p:sldId id="379" r:id="rId14"/>
    <p:sldId id="380" r:id="rId15"/>
    <p:sldId id="3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771" autoAdjust="0"/>
  </p:normalViewPr>
  <p:slideViewPr>
    <p:cSldViewPr>
      <p:cViewPr>
        <p:scale>
          <a:sx n="88" d="100"/>
          <a:sy n="88" d="100"/>
        </p:scale>
        <p:origin x="3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non-IoT-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only%20I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u\Library\CloudStorage\GoogleDrive-ma23025@shibaura-it.ac.jp\&#12510;&#12452;&#12488;&#12441;&#12521;&#12452;&#12501;&#12441;\&#20849;&#26377;&#29992;&#12501;&#12457;&#12523;&#12479;&#12441;\&#30740;&#31350;&#12486;&#12441;&#12540;&#12479;\non-IoT-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u\Library\CloudStorage\GoogleDrive-ma23025@shibaura-it.ac.jp\&#12510;&#12452;&#12488;&#12441;&#12521;&#12452;&#12501;&#12441;\&#20849;&#26377;&#29992;&#12501;&#12457;&#12523;&#12479;&#12441;\&#30740;&#31350;&#12486;&#12441;&#12540;&#12479;\IoT-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u\Library\CloudStorage\GoogleDrive-ma23025@shibaura-it.ac.jp\&#12510;&#12452;&#12488;&#12441;&#12521;&#12452;&#12501;&#12441;\&#20849;&#26377;&#29992;&#12501;&#12457;&#12523;&#12479;&#12441;\&#30740;&#31350;&#12486;&#12441;&#12540;&#12479;\non-IoT-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6B-4C18-BA46-44ABB001F1FC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6B-4C18-BA46-44ABB001F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'non-IoT-0b'!$D$1</c15:sqref>
                        </c15:formulaRef>
                      </c:ext>
                    </c:extLst>
                    <c:strCache>
                      <c:ptCount val="1"/>
                      <c:pt idx="0">
                        <c:v>15MB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'non-IoT-0b'!$A$2:$A$301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'non-IoT-0b'!$D$2:$D$301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14</c:v>
                      </c:pt>
                      <c:pt idx="1">
                        <c:v>25</c:v>
                      </c:pt>
                      <c:pt idx="2">
                        <c:v>15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44</c:v>
                      </c:pt>
                      <c:pt idx="7">
                        <c:v>24</c:v>
                      </c:pt>
                      <c:pt idx="8">
                        <c:v>6</c:v>
                      </c:pt>
                      <c:pt idx="9">
                        <c:v>8</c:v>
                      </c:pt>
                      <c:pt idx="10">
                        <c:v>13</c:v>
                      </c:pt>
                      <c:pt idx="11">
                        <c:v>17</c:v>
                      </c:pt>
                      <c:pt idx="12">
                        <c:v>7</c:v>
                      </c:pt>
                      <c:pt idx="13">
                        <c:v>62</c:v>
                      </c:pt>
                      <c:pt idx="14">
                        <c:v>26</c:v>
                      </c:pt>
                      <c:pt idx="15">
                        <c:v>7</c:v>
                      </c:pt>
                      <c:pt idx="16">
                        <c:v>6</c:v>
                      </c:pt>
                      <c:pt idx="17">
                        <c:v>12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6</c:v>
                      </c:pt>
                      <c:pt idx="21">
                        <c:v>19</c:v>
                      </c:pt>
                      <c:pt idx="22">
                        <c:v>15</c:v>
                      </c:pt>
                      <c:pt idx="23">
                        <c:v>12</c:v>
                      </c:pt>
                      <c:pt idx="24">
                        <c:v>6</c:v>
                      </c:pt>
                      <c:pt idx="25">
                        <c:v>14</c:v>
                      </c:pt>
                      <c:pt idx="26">
                        <c:v>59</c:v>
                      </c:pt>
                      <c:pt idx="27">
                        <c:v>11</c:v>
                      </c:pt>
                      <c:pt idx="28">
                        <c:v>22</c:v>
                      </c:pt>
                      <c:pt idx="29">
                        <c:v>9</c:v>
                      </c:pt>
                      <c:pt idx="30">
                        <c:v>33</c:v>
                      </c:pt>
                      <c:pt idx="31">
                        <c:v>29</c:v>
                      </c:pt>
                      <c:pt idx="32">
                        <c:v>13</c:v>
                      </c:pt>
                      <c:pt idx="33">
                        <c:v>35</c:v>
                      </c:pt>
                      <c:pt idx="34">
                        <c:v>39</c:v>
                      </c:pt>
                      <c:pt idx="35">
                        <c:v>5</c:v>
                      </c:pt>
                      <c:pt idx="36">
                        <c:v>22</c:v>
                      </c:pt>
                      <c:pt idx="37">
                        <c:v>6</c:v>
                      </c:pt>
                      <c:pt idx="38">
                        <c:v>40</c:v>
                      </c:pt>
                      <c:pt idx="39">
                        <c:v>18</c:v>
                      </c:pt>
                      <c:pt idx="40">
                        <c:v>14</c:v>
                      </c:pt>
                      <c:pt idx="41">
                        <c:v>10</c:v>
                      </c:pt>
                      <c:pt idx="42">
                        <c:v>6</c:v>
                      </c:pt>
                      <c:pt idx="43">
                        <c:v>29</c:v>
                      </c:pt>
                      <c:pt idx="44">
                        <c:v>7</c:v>
                      </c:pt>
                      <c:pt idx="45">
                        <c:v>33</c:v>
                      </c:pt>
                      <c:pt idx="46">
                        <c:v>18</c:v>
                      </c:pt>
                      <c:pt idx="47">
                        <c:v>26</c:v>
                      </c:pt>
                      <c:pt idx="48">
                        <c:v>17</c:v>
                      </c:pt>
                      <c:pt idx="49">
                        <c:v>8</c:v>
                      </c:pt>
                      <c:pt idx="50">
                        <c:v>25</c:v>
                      </c:pt>
                      <c:pt idx="51">
                        <c:v>37</c:v>
                      </c:pt>
                      <c:pt idx="52">
                        <c:v>18</c:v>
                      </c:pt>
                      <c:pt idx="53">
                        <c:v>35</c:v>
                      </c:pt>
                      <c:pt idx="54">
                        <c:v>37</c:v>
                      </c:pt>
                      <c:pt idx="55">
                        <c:v>8</c:v>
                      </c:pt>
                      <c:pt idx="56">
                        <c:v>11</c:v>
                      </c:pt>
                      <c:pt idx="57">
                        <c:v>6</c:v>
                      </c:pt>
                      <c:pt idx="58">
                        <c:v>41</c:v>
                      </c:pt>
                      <c:pt idx="59">
                        <c:v>12</c:v>
                      </c:pt>
                      <c:pt idx="60">
                        <c:v>13</c:v>
                      </c:pt>
                      <c:pt idx="61">
                        <c:v>54</c:v>
                      </c:pt>
                      <c:pt idx="62">
                        <c:v>28</c:v>
                      </c:pt>
                      <c:pt idx="63">
                        <c:v>15</c:v>
                      </c:pt>
                      <c:pt idx="64">
                        <c:v>11</c:v>
                      </c:pt>
                      <c:pt idx="65">
                        <c:v>6</c:v>
                      </c:pt>
                      <c:pt idx="66">
                        <c:v>21</c:v>
                      </c:pt>
                      <c:pt idx="67">
                        <c:v>5</c:v>
                      </c:pt>
                      <c:pt idx="68">
                        <c:v>19</c:v>
                      </c:pt>
                      <c:pt idx="69">
                        <c:v>10</c:v>
                      </c:pt>
                      <c:pt idx="70">
                        <c:v>21</c:v>
                      </c:pt>
                      <c:pt idx="71">
                        <c:v>10</c:v>
                      </c:pt>
                      <c:pt idx="72">
                        <c:v>35</c:v>
                      </c:pt>
                      <c:pt idx="73">
                        <c:v>6</c:v>
                      </c:pt>
                      <c:pt idx="74">
                        <c:v>20</c:v>
                      </c:pt>
                      <c:pt idx="75">
                        <c:v>14</c:v>
                      </c:pt>
                      <c:pt idx="76">
                        <c:v>40</c:v>
                      </c:pt>
                      <c:pt idx="77">
                        <c:v>47</c:v>
                      </c:pt>
                      <c:pt idx="78">
                        <c:v>8</c:v>
                      </c:pt>
                      <c:pt idx="79">
                        <c:v>33</c:v>
                      </c:pt>
                      <c:pt idx="80">
                        <c:v>56</c:v>
                      </c:pt>
                      <c:pt idx="81">
                        <c:v>11</c:v>
                      </c:pt>
                      <c:pt idx="83">
                        <c:v>17</c:v>
                      </c:pt>
                      <c:pt idx="84">
                        <c:v>6</c:v>
                      </c:pt>
                      <c:pt idx="85">
                        <c:v>23</c:v>
                      </c:pt>
                      <c:pt idx="86">
                        <c:v>6</c:v>
                      </c:pt>
                      <c:pt idx="87">
                        <c:v>28</c:v>
                      </c:pt>
                      <c:pt idx="88">
                        <c:v>7</c:v>
                      </c:pt>
                      <c:pt idx="89">
                        <c:v>42</c:v>
                      </c:pt>
                      <c:pt idx="90">
                        <c:v>5</c:v>
                      </c:pt>
                      <c:pt idx="91">
                        <c:v>12</c:v>
                      </c:pt>
                      <c:pt idx="92">
                        <c:v>5</c:v>
                      </c:pt>
                      <c:pt idx="93">
                        <c:v>19</c:v>
                      </c:pt>
                      <c:pt idx="94">
                        <c:v>6</c:v>
                      </c:pt>
                      <c:pt idx="95">
                        <c:v>18</c:v>
                      </c:pt>
                      <c:pt idx="96">
                        <c:v>6</c:v>
                      </c:pt>
                      <c:pt idx="97">
                        <c:v>45</c:v>
                      </c:pt>
                      <c:pt idx="98">
                        <c:v>17</c:v>
                      </c:pt>
                      <c:pt idx="99">
                        <c:v>15</c:v>
                      </c:pt>
                      <c:pt idx="100">
                        <c:v>15</c:v>
                      </c:pt>
                      <c:pt idx="101">
                        <c:v>5</c:v>
                      </c:pt>
                      <c:pt idx="102">
                        <c:v>23</c:v>
                      </c:pt>
                      <c:pt idx="103">
                        <c:v>25</c:v>
                      </c:pt>
                      <c:pt idx="104">
                        <c:v>28</c:v>
                      </c:pt>
                      <c:pt idx="105">
                        <c:v>12</c:v>
                      </c:pt>
                      <c:pt idx="106">
                        <c:v>5</c:v>
                      </c:pt>
                      <c:pt idx="107">
                        <c:v>28</c:v>
                      </c:pt>
                      <c:pt idx="108">
                        <c:v>9</c:v>
                      </c:pt>
                      <c:pt idx="109">
                        <c:v>16</c:v>
                      </c:pt>
                      <c:pt idx="110">
                        <c:v>5</c:v>
                      </c:pt>
                      <c:pt idx="111">
                        <c:v>17</c:v>
                      </c:pt>
                      <c:pt idx="112">
                        <c:v>7</c:v>
                      </c:pt>
                      <c:pt idx="113">
                        <c:v>24</c:v>
                      </c:pt>
                      <c:pt idx="114">
                        <c:v>9</c:v>
                      </c:pt>
                      <c:pt idx="115">
                        <c:v>35</c:v>
                      </c:pt>
                      <c:pt idx="116">
                        <c:v>6</c:v>
                      </c:pt>
                      <c:pt idx="117">
                        <c:v>54</c:v>
                      </c:pt>
                      <c:pt idx="118">
                        <c:v>40</c:v>
                      </c:pt>
                      <c:pt idx="119">
                        <c:v>5</c:v>
                      </c:pt>
                      <c:pt idx="120">
                        <c:v>13</c:v>
                      </c:pt>
                      <c:pt idx="121">
                        <c:v>7</c:v>
                      </c:pt>
                      <c:pt idx="122">
                        <c:v>74</c:v>
                      </c:pt>
                      <c:pt idx="123">
                        <c:v>7</c:v>
                      </c:pt>
                      <c:pt idx="124">
                        <c:v>40</c:v>
                      </c:pt>
                      <c:pt idx="125">
                        <c:v>7</c:v>
                      </c:pt>
                      <c:pt idx="126">
                        <c:v>29</c:v>
                      </c:pt>
                      <c:pt idx="127">
                        <c:v>9</c:v>
                      </c:pt>
                      <c:pt idx="128">
                        <c:v>10</c:v>
                      </c:pt>
                      <c:pt idx="129">
                        <c:v>25</c:v>
                      </c:pt>
                      <c:pt idx="130">
                        <c:v>17</c:v>
                      </c:pt>
                      <c:pt idx="131">
                        <c:v>10</c:v>
                      </c:pt>
                      <c:pt idx="132">
                        <c:v>35</c:v>
                      </c:pt>
                      <c:pt idx="133">
                        <c:v>55</c:v>
                      </c:pt>
                      <c:pt idx="134">
                        <c:v>5</c:v>
                      </c:pt>
                      <c:pt idx="135">
                        <c:v>27</c:v>
                      </c:pt>
                      <c:pt idx="136">
                        <c:v>8</c:v>
                      </c:pt>
                      <c:pt idx="137">
                        <c:v>36</c:v>
                      </c:pt>
                      <c:pt idx="138">
                        <c:v>11</c:v>
                      </c:pt>
                      <c:pt idx="139">
                        <c:v>16</c:v>
                      </c:pt>
                      <c:pt idx="140">
                        <c:v>8</c:v>
                      </c:pt>
                      <c:pt idx="141">
                        <c:v>16</c:v>
                      </c:pt>
                      <c:pt idx="142">
                        <c:v>27</c:v>
                      </c:pt>
                      <c:pt idx="143">
                        <c:v>5</c:v>
                      </c:pt>
                      <c:pt idx="144">
                        <c:v>39</c:v>
                      </c:pt>
                      <c:pt idx="145">
                        <c:v>7</c:v>
                      </c:pt>
                      <c:pt idx="146">
                        <c:v>33</c:v>
                      </c:pt>
                      <c:pt idx="147">
                        <c:v>5</c:v>
                      </c:pt>
                      <c:pt idx="148">
                        <c:v>24</c:v>
                      </c:pt>
                      <c:pt idx="149">
                        <c:v>6</c:v>
                      </c:pt>
                      <c:pt idx="150">
                        <c:v>19</c:v>
                      </c:pt>
                      <c:pt idx="151">
                        <c:v>5</c:v>
                      </c:pt>
                      <c:pt idx="152">
                        <c:v>15</c:v>
                      </c:pt>
                      <c:pt idx="153">
                        <c:v>12</c:v>
                      </c:pt>
                      <c:pt idx="154">
                        <c:v>16</c:v>
                      </c:pt>
                      <c:pt idx="155">
                        <c:v>11</c:v>
                      </c:pt>
                      <c:pt idx="156">
                        <c:v>13</c:v>
                      </c:pt>
                      <c:pt idx="157">
                        <c:v>38</c:v>
                      </c:pt>
                      <c:pt idx="158">
                        <c:v>11</c:v>
                      </c:pt>
                      <c:pt idx="159">
                        <c:v>13</c:v>
                      </c:pt>
                      <c:pt idx="160">
                        <c:v>5</c:v>
                      </c:pt>
                      <c:pt idx="161">
                        <c:v>31</c:v>
                      </c:pt>
                      <c:pt idx="162">
                        <c:v>8</c:v>
                      </c:pt>
                      <c:pt idx="163">
                        <c:v>13</c:v>
                      </c:pt>
                      <c:pt idx="164">
                        <c:v>14</c:v>
                      </c:pt>
                      <c:pt idx="165">
                        <c:v>12</c:v>
                      </c:pt>
                      <c:pt idx="166">
                        <c:v>29</c:v>
                      </c:pt>
                      <c:pt idx="167">
                        <c:v>5</c:v>
                      </c:pt>
                      <c:pt idx="168">
                        <c:v>29</c:v>
                      </c:pt>
                      <c:pt idx="169">
                        <c:v>17</c:v>
                      </c:pt>
                      <c:pt idx="170">
                        <c:v>7</c:v>
                      </c:pt>
                      <c:pt idx="171">
                        <c:v>23</c:v>
                      </c:pt>
                      <c:pt idx="173">
                        <c:v>41</c:v>
                      </c:pt>
                      <c:pt idx="174">
                        <c:v>9</c:v>
                      </c:pt>
                      <c:pt idx="176">
                        <c:v>19</c:v>
                      </c:pt>
                      <c:pt idx="177">
                        <c:v>6</c:v>
                      </c:pt>
                      <c:pt idx="179">
                        <c:v>25</c:v>
                      </c:pt>
                      <c:pt idx="180">
                        <c:v>8</c:v>
                      </c:pt>
                      <c:pt idx="181">
                        <c:v>18</c:v>
                      </c:pt>
                      <c:pt idx="182">
                        <c:v>6</c:v>
                      </c:pt>
                      <c:pt idx="183">
                        <c:v>38</c:v>
                      </c:pt>
                      <c:pt idx="184">
                        <c:v>10</c:v>
                      </c:pt>
                      <c:pt idx="185">
                        <c:v>9</c:v>
                      </c:pt>
                      <c:pt idx="186">
                        <c:v>5</c:v>
                      </c:pt>
                      <c:pt idx="187">
                        <c:v>15</c:v>
                      </c:pt>
                      <c:pt idx="188">
                        <c:v>8</c:v>
                      </c:pt>
                      <c:pt idx="189">
                        <c:v>47</c:v>
                      </c:pt>
                      <c:pt idx="190">
                        <c:v>30</c:v>
                      </c:pt>
                      <c:pt idx="191">
                        <c:v>10</c:v>
                      </c:pt>
                      <c:pt idx="192">
                        <c:v>24</c:v>
                      </c:pt>
                      <c:pt idx="193">
                        <c:v>6</c:v>
                      </c:pt>
                      <c:pt idx="194">
                        <c:v>24</c:v>
                      </c:pt>
                      <c:pt idx="195">
                        <c:v>9</c:v>
                      </c:pt>
                      <c:pt idx="196">
                        <c:v>11</c:v>
                      </c:pt>
                      <c:pt idx="197">
                        <c:v>5</c:v>
                      </c:pt>
                      <c:pt idx="198">
                        <c:v>30</c:v>
                      </c:pt>
                      <c:pt idx="199">
                        <c:v>5</c:v>
                      </c:pt>
                      <c:pt idx="200">
                        <c:v>13</c:v>
                      </c:pt>
                      <c:pt idx="201">
                        <c:v>10</c:v>
                      </c:pt>
                      <c:pt idx="202">
                        <c:v>9</c:v>
                      </c:pt>
                      <c:pt idx="203">
                        <c:v>16</c:v>
                      </c:pt>
                      <c:pt idx="204">
                        <c:v>6</c:v>
                      </c:pt>
                      <c:pt idx="205">
                        <c:v>26</c:v>
                      </c:pt>
                      <c:pt idx="206">
                        <c:v>11</c:v>
                      </c:pt>
                      <c:pt idx="207">
                        <c:v>29</c:v>
                      </c:pt>
                      <c:pt idx="208">
                        <c:v>11</c:v>
                      </c:pt>
                      <c:pt idx="209">
                        <c:v>7</c:v>
                      </c:pt>
                      <c:pt idx="210">
                        <c:v>7</c:v>
                      </c:pt>
                      <c:pt idx="211">
                        <c:v>8</c:v>
                      </c:pt>
                      <c:pt idx="212">
                        <c:v>7</c:v>
                      </c:pt>
                      <c:pt idx="213">
                        <c:v>40</c:v>
                      </c:pt>
                      <c:pt idx="214">
                        <c:v>5</c:v>
                      </c:pt>
                      <c:pt idx="215">
                        <c:v>7</c:v>
                      </c:pt>
                      <c:pt idx="216">
                        <c:v>7</c:v>
                      </c:pt>
                      <c:pt idx="217">
                        <c:v>20</c:v>
                      </c:pt>
                      <c:pt idx="218">
                        <c:v>5</c:v>
                      </c:pt>
                      <c:pt idx="219">
                        <c:v>15</c:v>
                      </c:pt>
                      <c:pt idx="220">
                        <c:v>8</c:v>
                      </c:pt>
                      <c:pt idx="221">
                        <c:v>27</c:v>
                      </c:pt>
                      <c:pt idx="222">
                        <c:v>6</c:v>
                      </c:pt>
                      <c:pt idx="223">
                        <c:v>47</c:v>
                      </c:pt>
                      <c:pt idx="224">
                        <c:v>32</c:v>
                      </c:pt>
                      <c:pt idx="225">
                        <c:v>17</c:v>
                      </c:pt>
                      <c:pt idx="226">
                        <c:v>7</c:v>
                      </c:pt>
                      <c:pt idx="227">
                        <c:v>42</c:v>
                      </c:pt>
                      <c:pt idx="228">
                        <c:v>15</c:v>
                      </c:pt>
                      <c:pt idx="229">
                        <c:v>25</c:v>
                      </c:pt>
                      <c:pt idx="230">
                        <c:v>36</c:v>
                      </c:pt>
                      <c:pt idx="231">
                        <c:v>30</c:v>
                      </c:pt>
                      <c:pt idx="232">
                        <c:v>56</c:v>
                      </c:pt>
                      <c:pt idx="233">
                        <c:v>37</c:v>
                      </c:pt>
                      <c:pt idx="234">
                        <c:v>14</c:v>
                      </c:pt>
                      <c:pt idx="235">
                        <c:v>14</c:v>
                      </c:pt>
                      <c:pt idx="236">
                        <c:v>44</c:v>
                      </c:pt>
                      <c:pt idx="237">
                        <c:v>6</c:v>
                      </c:pt>
                      <c:pt idx="238">
                        <c:v>36</c:v>
                      </c:pt>
                      <c:pt idx="239">
                        <c:v>12</c:v>
                      </c:pt>
                      <c:pt idx="240">
                        <c:v>30</c:v>
                      </c:pt>
                      <c:pt idx="241">
                        <c:v>24</c:v>
                      </c:pt>
                      <c:pt idx="242">
                        <c:v>31</c:v>
                      </c:pt>
                      <c:pt idx="243">
                        <c:v>5</c:v>
                      </c:pt>
                      <c:pt idx="244">
                        <c:v>36</c:v>
                      </c:pt>
                      <c:pt idx="245">
                        <c:v>49</c:v>
                      </c:pt>
                      <c:pt idx="246">
                        <c:v>6</c:v>
                      </c:pt>
                      <c:pt idx="247">
                        <c:v>38</c:v>
                      </c:pt>
                      <c:pt idx="248">
                        <c:v>8</c:v>
                      </c:pt>
                      <c:pt idx="249">
                        <c:v>22</c:v>
                      </c:pt>
                      <c:pt idx="250">
                        <c:v>5</c:v>
                      </c:pt>
                      <c:pt idx="251">
                        <c:v>33</c:v>
                      </c:pt>
                      <c:pt idx="252">
                        <c:v>25</c:v>
                      </c:pt>
                      <c:pt idx="253">
                        <c:v>6</c:v>
                      </c:pt>
                      <c:pt idx="254">
                        <c:v>25</c:v>
                      </c:pt>
                      <c:pt idx="255">
                        <c:v>18</c:v>
                      </c:pt>
                      <c:pt idx="256">
                        <c:v>30</c:v>
                      </c:pt>
                      <c:pt idx="257">
                        <c:v>5</c:v>
                      </c:pt>
                      <c:pt idx="258">
                        <c:v>26</c:v>
                      </c:pt>
                      <c:pt idx="259">
                        <c:v>11</c:v>
                      </c:pt>
                      <c:pt idx="260">
                        <c:v>7</c:v>
                      </c:pt>
                      <c:pt idx="261">
                        <c:v>31</c:v>
                      </c:pt>
                      <c:pt idx="262">
                        <c:v>5</c:v>
                      </c:pt>
                      <c:pt idx="263">
                        <c:v>12</c:v>
                      </c:pt>
                      <c:pt idx="264">
                        <c:v>24</c:v>
                      </c:pt>
                      <c:pt idx="265">
                        <c:v>15</c:v>
                      </c:pt>
                      <c:pt idx="266">
                        <c:v>5</c:v>
                      </c:pt>
                      <c:pt idx="267">
                        <c:v>14</c:v>
                      </c:pt>
                      <c:pt idx="268">
                        <c:v>19</c:v>
                      </c:pt>
                      <c:pt idx="269">
                        <c:v>10</c:v>
                      </c:pt>
                      <c:pt idx="270">
                        <c:v>36</c:v>
                      </c:pt>
                      <c:pt idx="271">
                        <c:v>15</c:v>
                      </c:pt>
                      <c:pt idx="272">
                        <c:v>21</c:v>
                      </c:pt>
                      <c:pt idx="273">
                        <c:v>7</c:v>
                      </c:pt>
                      <c:pt idx="274">
                        <c:v>18</c:v>
                      </c:pt>
                      <c:pt idx="275">
                        <c:v>6</c:v>
                      </c:pt>
                      <c:pt idx="276">
                        <c:v>11</c:v>
                      </c:pt>
                      <c:pt idx="277">
                        <c:v>6</c:v>
                      </c:pt>
                      <c:pt idx="278">
                        <c:v>40</c:v>
                      </c:pt>
                      <c:pt idx="279">
                        <c:v>18</c:v>
                      </c:pt>
                      <c:pt idx="280">
                        <c:v>47</c:v>
                      </c:pt>
                      <c:pt idx="281">
                        <c:v>18</c:v>
                      </c:pt>
                      <c:pt idx="282">
                        <c:v>23</c:v>
                      </c:pt>
                      <c:pt idx="283">
                        <c:v>7</c:v>
                      </c:pt>
                      <c:pt idx="284">
                        <c:v>123</c:v>
                      </c:pt>
                      <c:pt idx="285">
                        <c:v>9</c:v>
                      </c:pt>
                      <c:pt idx="286">
                        <c:v>30</c:v>
                      </c:pt>
                      <c:pt idx="287">
                        <c:v>7</c:v>
                      </c:pt>
                      <c:pt idx="288">
                        <c:v>22</c:v>
                      </c:pt>
                      <c:pt idx="289">
                        <c:v>34</c:v>
                      </c:pt>
                      <c:pt idx="290">
                        <c:v>12</c:v>
                      </c:pt>
                      <c:pt idx="291">
                        <c:v>14</c:v>
                      </c:pt>
                      <c:pt idx="292">
                        <c:v>5</c:v>
                      </c:pt>
                      <c:pt idx="293">
                        <c:v>46</c:v>
                      </c:pt>
                      <c:pt idx="294">
                        <c:v>45</c:v>
                      </c:pt>
                      <c:pt idx="295">
                        <c:v>18</c:v>
                      </c:pt>
                      <c:pt idx="296">
                        <c:v>6</c:v>
                      </c:pt>
                      <c:pt idx="297">
                        <c:v>9</c:v>
                      </c:pt>
                      <c:pt idx="298">
                        <c:v>16</c:v>
                      </c:pt>
                      <c:pt idx="299">
                        <c:v>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76B-4C18-BA46-44ABB001F1FC}"/>
                  </c:ext>
                </c:extLst>
              </c15:ser>
            </c15:filteredScatterSeries>
          </c:ext>
        </c:extLst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'Oct16_only IoT'!$B$1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IoT'!$B$2:$B$301</c:f>
              <c:numCache>
                <c:formatCode>General</c:formatCode>
                <c:ptCount val="30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5">
                  <c:v>6</c:v>
                </c:pt>
                <c:pt idx="16">
                  <c:v>14</c:v>
                </c:pt>
                <c:pt idx="17">
                  <c:v>10</c:v>
                </c:pt>
                <c:pt idx="18">
                  <c:v>6</c:v>
                </c:pt>
                <c:pt idx="19">
                  <c:v>8</c:v>
                </c:pt>
                <c:pt idx="20">
                  <c:v>7</c:v>
                </c:pt>
                <c:pt idx="22">
                  <c:v>7</c:v>
                </c:pt>
                <c:pt idx="24">
                  <c:v>6</c:v>
                </c:pt>
                <c:pt idx="25">
                  <c:v>6</c:v>
                </c:pt>
                <c:pt idx="26">
                  <c:v>10</c:v>
                </c:pt>
                <c:pt idx="27">
                  <c:v>6</c:v>
                </c:pt>
                <c:pt idx="28">
                  <c:v>14</c:v>
                </c:pt>
                <c:pt idx="29">
                  <c:v>6</c:v>
                </c:pt>
                <c:pt idx="30">
                  <c:v>10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8</c:v>
                </c:pt>
                <c:pt idx="35">
                  <c:v>12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9</c:v>
                </c:pt>
                <c:pt idx="42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8">
                  <c:v>7</c:v>
                </c:pt>
                <c:pt idx="49">
                  <c:v>16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10</c:v>
                </c:pt>
                <c:pt idx="55">
                  <c:v>7</c:v>
                </c:pt>
                <c:pt idx="56">
                  <c:v>13</c:v>
                </c:pt>
                <c:pt idx="58">
                  <c:v>6</c:v>
                </c:pt>
                <c:pt idx="59">
                  <c:v>6</c:v>
                </c:pt>
                <c:pt idx="60">
                  <c:v>9</c:v>
                </c:pt>
                <c:pt idx="61">
                  <c:v>8</c:v>
                </c:pt>
                <c:pt idx="62">
                  <c:v>6</c:v>
                </c:pt>
                <c:pt idx="63">
                  <c:v>7</c:v>
                </c:pt>
                <c:pt idx="65">
                  <c:v>12</c:v>
                </c:pt>
                <c:pt idx="66">
                  <c:v>9</c:v>
                </c:pt>
                <c:pt idx="67">
                  <c:v>6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3">
                  <c:v>6</c:v>
                </c:pt>
                <c:pt idx="74">
                  <c:v>7</c:v>
                </c:pt>
                <c:pt idx="75">
                  <c:v>8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13</c:v>
                </c:pt>
                <c:pt idx="83">
                  <c:v>6</c:v>
                </c:pt>
                <c:pt idx="84">
                  <c:v>6</c:v>
                </c:pt>
                <c:pt idx="85">
                  <c:v>15</c:v>
                </c:pt>
                <c:pt idx="86">
                  <c:v>6</c:v>
                </c:pt>
                <c:pt idx="87">
                  <c:v>14</c:v>
                </c:pt>
                <c:pt idx="88">
                  <c:v>12</c:v>
                </c:pt>
                <c:pt idx="89">
                  <c:v>10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7</c:v>
                </c:pt>
                <c:pt idx="96">
                  <c:v>16</c:v>
                </c:pt>
                <c:pt idx="97">
                  <c:v>9</c:v>
                </c:pt>
                <c:pt idx="98">
                  <c:v>7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6</c:v>
                </c:pt>
                <c:pt idx="103">
                  <c:v>6</c:v>
                </c:pt>
                <c:pt idx="104">
                  <c:v>5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10">
                  <c:v>6</c:v>
                </c:pt>
                <c:pt idx="111">
                  <c:v>14</c:v>
                </c:pt>
                <c:pt idx="112">
                  <c:v>6</c:v>
                </c:pt>
                <c:pt idx="113">
                  <c:v>10</c:v>
                </c:pt>
                <c:pt idx="114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9</c:v>
                </c:pt>
                <c:pt idx="121">
                  <c:v>6</c:v>
                </c:pt>
                <c:pt idx="122">
                  <c:v>8</c:v>
                </c:pt>
                <c:pt idx="123">
                  <c:v>15</c:v>
                </c:pt>
                <c:pt idx="124">
                  <c:v>6</c:v>
                </c:pt>
                <c:pt idx="125">
                  <c:v>12</c:v>
                </c:pt>
                <c:pt idx="126">
                  <c:v>6</c:v>
                </c:pt>
                <c:pt idx="127">
                  <c:v>10</c:v>
                </c:pt>
                <c:pt idx="128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6</c:v>
                </c:pt>
                <c:pt idx="133">
                  <c:v>8</c:v>
                </c:pt>
                <c:pt idx="134">
                  <c:v>8</c:v>
                </c:pt>
                <c:pt idx="136">
                  <c:v>7</c:v>
                </c:pt>
                <c:pt idx="137">
                  <c:v>8</c:v>
                </c:pt>
                <c:pt idx="138">
                  <c:v>6</c:v>
                </c:pt>
                <c:pt idx="139">
                  <c:v>19</c:v>
                </c:pt>
                <c:pt idx="141">
                  <c:v>5</c:v>
                </c:pt>
                <c:pt idx="142">
                  <c:v>8</c:v>
                </c:pt>
                <c:pt idx="143">
                  <c:v>16</c:v>
                </c:pt>
                <c:pt idx="144">
                  <c:v>8</c:v>
                </c:pt>
                <c:pt idx="146">
                  <c:v>10</c:v>
                </c:pt>
                <c:pt idx="147">
                  <c:v>7</c:v>
                </c:pt>
                <c:pt idx="148">
                  <c:v>5</c:v>
                </c:pt>
                <c:pt idx="149">
                  <c:v>14</c:v>
                </c:pt>
                <c:pt idx="152">
                  <c:v>6</c:v>
                </c:pt>
                <c:pt idx="153">
                  <c:v>6</c:v>
                </c:pt>
                <c:pt idx="154">
                  <c:v>7</c:v>
                </c:pt>
                <c:pt idx="155">
                  <c:v>9</c:v>
                </c:pt>
                <c:pt idx="156">
                  <c:v>6</c:v>
                </c:pt>
                <c:pt idx="157">
                  <c:v>12</c:v>
                </c:pt>
                <c:pt idx="158">
                  <c:v>6</c:v>
                </c:pt>
                <c:pt idx="159">
                  <c:v>7</c:v>
                </c:pt>
                <c:pt idx="160">
                  <c:v>6</c:v>
                </c:pt>
                <c:pt idx="161">
                  <c:v>5</c:v>
                </c:pt>
                <c:pt idx="162">
                  <c:v>6</c:v>
                </c:pt>
                <c:pt idx="163">
                  <c:v>9</c:v>
                </c:pt>
                <c:pt idx="165">
                  <c:v>12</c:v>
                </c:pt>
                <c:pt idx="166">
                  <c:v>14</c:v>
                </c:pt>
                <c:pt idx="167">
                  <c:v>6</c:v>
                </c:pt>
                <c:pt idx="168">
                  <c:v>8</c:v>
                </c:pt>
                <c:pt idx="169">
                  <c:v>16</c:v>
                </c:pt>
                <c:pt idx="171">
                  <c:v>13</c:v>
                </c:pt>
                <c:pt idx="172">
                  <c:v>8</c:v>
                </c:pt>
                <c:pt idx="173">
                  <c:v>12</c:v>
                </c:pt>
                <c:pt idx="174">
                  <c:v>6</c:v>
                </c:pt>
                <c:pt idx="175">
                  <c:v>17</c:v>
                </c:pt>
                <c:pt idx="176">
                  <c:v>7</c:v>
                </c:pt>
                <c:pt idx="177">
                  <c:v>9</c:v>
                </c:pt>
                <c:pt idx="178">
                  <c:v>8</c:v>
                </c:pt>
                <c:pt idx="179">
                  <c:v>11</c:v>
                </c:pt>
                <c:pt idx="180">
                  <c:v>6</c:v>
                </c:pt>
                <c:pt idx="181">
                  <c:v>10</c:v>
                </c:pt>
                <c:pt idx="182">
                  <c:v>14</c:v>
                </c:pt>
                <c:pt idx="183">
                  <c:v>8</c:v>
                </c:pt>
                <c:pt idx="184">
                  <c:v>10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10</c:v>
                </c:pt>
                <c:pt idx="190">
                  <c:v>8</c:v>
                </c:pt>
                <c:pt idx="191">
                  <c:v>10</c:v>
                </c:pt>
                <c:pt idx="192">
                  <c:v>6</c:v>
                </c:pt>
                <c:pt idx="193">
                  <c:v>9</c:v>
                </c:pt>
                <c:pt idx="195">
                  <c:v>14</c:v>
                </c:pt>
                <c:pt idx="196">
                  <c:v>7</c:v>
                </c:pt>
                <c:pt idx="197">
                  <c:v>7</c:v>
                </c:pt>
                <c:pt idx="198">
                  <c:v>11</c:v>
                </c:pt>
                <c:pt idx="200">
                  <c:v>6</c:v>
                </c:pt>
                <c:pt idx="201">
                  <c:v>7</c:v>
                </c:pt>
                <c:pt idx="202">
                  <c:v>9</c:v>
                </c:pt>
                <c:pt idx="203">
                  <c:v>6</c:v>
                </c:pt>
                <c:pt idx="205">
                  <c:v>15</c:v>
                </c:pt>
                <c:pt idx="206">
                  <c:v>7</c:v>
                </c:pt>
                <c:pt idx="207">
                  <c:v>12</c:v>
                </c:pt>
                <c:pt idx="208">
                  <c:v>6</c:v>
                </c:pt>
                <c:pt idx="209">
                  <c:v>9</c:v>
                </c:pt>
                <c:pt idx="210">
                  <c:v>6</c:v>
                </c:pt>
                <c:pt idx="211">
                  <c:v>7</c:v>
                </c:pt>
                <c:pt idx="212">
                  <c:v>6</c:v>
                </c:pt>
                <c:pt idx="213">
                  <c:v>7</c:v>
                </c:pt>
                <c:pt idx="215">
                  <c:v>6</c:v>
                </c:pt>
                <c:pt idx="216">
                  <c:v>13</c:v>
                </c:pt>
                <c:pt idx="217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6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9">
                  <c:v>6</c:v>
                </c:pt>
                <c:pt idx="230">
                  <c:v>19</c:v>
                </c:pt>
                <c:pt idx="231">
                  <c:v>6</c:v>
                </c:pt>
                <c:pt idx="232">
                  <c:v>8</c:v>
                </c:pt>
                <c:pt idx="233">
                  <c:v>8</c:v>
                </c:pt>
                <c:pt idx="235">
                  <c:v>6</c:v>
                </c:pt>
                <c:pt idx="236">
                  <c:v>5</c:v>
                </c:pt>
                <c:pt idx="237">
                  <c:v>7</c:v>
                </c:pt>
                <c:pt idx="238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5">
                  <c:v>6</c:v>
                </c:pt>
                <c:pt idx="247">
                  <c:v>11</c:v>
                </c:pt>
                <c:pt idx="248">
                  <c:v>6</c:v>
                </c:pt>
                <c:pt idx="249">
                  <c:v>6</c:v>
                </c:pt>
                <c:pt idx="250">
                  <c:v>8</c:v>
                </c:pt>
                <c:pt idx="251">
                  <c:v>18</c:v>
                </c:pt>
                <c:pt idx="252">
                  <c:v>7</c:v>
                </c:pt>
                <c:pt idx="253">
                  <c:v>7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12</c:v>
                </c:pt>
                <c:pt idx="258">
                  <c:v>7</c:v>
                </c:pt>
                <c:pt idx="259">
                  <c:v>6</c:v>
                </c:pt>
                <c:pt idx="261">
                  <c:v>7</c:v>
                </c:pt>
                <c:pt idx="262">
                  <c:v>6</c:v>
                </c:pt>
                <c:pt idx="263">
                  <c:v>5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10</c:v>
                </c:pt>
                <c:pt idx="268">
                  <c:v>9</c:v>
                </c:pt>
                <c:pt idx="269">
                  <c:v>7</c:v>
                </c:pt>
                <c:pt idx="270">
                  <c:v>6</c:v>
                </c:pt>
                <c:pt idx="271">
                  <c:v>17</c:v>
                </c:pt>
                <c:pt idx="273">
                  <c:v>6</c:v>
                </c:pt>
                <c:pt idx="274">
                  <c:v>5</c:v>
                </c:pt>
                <c:pt idx="275">
                  <c:v>6</c:v>
                </c:pt>
                <c:pt idx="276">
                  <c:v>7</c:v>
                </c:pt>
                <c:pt idx="277">
                  <c:v>14</c:v>
                </c:pt>
                <c:pt idx="278">
                  <c:v>9</c:v>
                </c:pt>
                <c:pt idx="279">
                  <c:v>13</c:v>
                </c:pt>
                <c:pt idx="280">
                  <c:v>5</c:v>
                </c:pt>
                <c:pt idx="281">
                  <c:v>18</c:v>
                </c:pt>
                <c:pt idx="282">
                  <c:v>9</c:v>
                </c:pt>
                <c:pt idx="283">
                  <c:v>6</c:v>
                </c:pt>
                <c:pt idx="284">
                  <c:v>7</c:v>
                </c:pt>
                <c:pt idx="285">
                  <c:v>12</c:v>
                </c:pt>
                <c:pt idx="286">
                  <c:v>6</c:v>
                </c:pt>
                <c:pt idx="288">
                  <c:v>7</c:v>
                </c:pt>
                <c:pt idx="289">
                  <c:v>11</c:v>
                </c:pt>
                <c:pt idx="290">
                  <c:v>11</c:v>
                </c:pt>
                <c:pt idx="292">
                  <c:v>7</c:v>
                </c:pt>
                <c:pt idx="293">
                  <c:v>13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8">
                  <c:v>7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93-48A3-906C-3829AF8D24B8}"/>
            </c:ext>
          </c:extLst>
        </c:ser>
        <c:ser>
          <c:idx val="1"/>
          <c:order val="1"/>
          <c:tx>
            <c:strRef>
              <c:f>'Oct16_only IoT'!$C$1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IoT'!$C$2:$C$301</c:f>
              <c:numCache>
                <c:formatCode>General</c:formatCode>
                <c:ptCount val="300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38</c:v>
                </c:pt>
                <c:pt idx="5">
                  <c:v>6</c:v>
                </c:pt>
                <c:pt idx="6">
                  <c:v>20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18</c:v>
                </c:pt>
                <c:pt idx="12">
                  <c:v>7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12</c:v>
                </c:pt>
                <c:pt idx="17">
                  <c:v>6</c:v>
                </c:pt>
                <c:pt idx="18">
                  <c:v>6</c:v>
                </c:pt>
                <c:pt idx="19">
                  <c:v>47</c:v>
                </c:pt>
                <c:pt idx="20">
                  <c:v>11</c:v>
                </c:pt>
                <c:pt idx="21">
                  <c:v>6</c:v>
                </c:pt>
                <c:pt idx="22">
                  <c:v>14</c:v>
                </c:pt>
                <c:pt idx="23">
                  <c:v>7</c:v>
                </c:pt>
                <c:pt idx="24">
                  <c:v>17</c:v>
                </c:pt>
                <c:pt idx="25">
                  <c:v>6</c:v>
                </c:pt>
                <c:pt idx="26">
                  <c:v>9</c:v>
                </c:pt>
                <c:pt idx="27">
                  <c:v>15</c:v>
                </c:pt>
                <c:pt idx="28">
                  <c:v>9</c:v>
                </c:pt>
                <c:pt idx="29">
                  <c:v>17</c:v>
                </c:pt>
                <c:pt idx="30">
                  <c:v>6</c:v>
                </c:pt>
                <c:pt idx="31">
                  <c:v>10</c:v>
                </c:pt>
                <c:pt idx="32">
                  <c:v>7</c:v>
                </c:pt>
                <c:pt idx="33">
                  <c:v>9</c:v>
                </c:pt>
                <c:pt idx="35">
                  <c:v>13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7</c:v>
                </c:pt>
                <c:pt idx="41">
                  <c:v>25</c:v>
                </c:pt>
                <c:pt idx="42">
                  <c:v>5</c:v>
                </c:pt>
                <c:pt idx="43">
                  <c:v>24</c:v>
                </c:pt>
                <c:pt idx="44">
                  <c:v>7</c:v>
                </c:pt>
                <c:pt idx="45">
                  <c:v>9</c:v>
                </c:pt>
                <c:pt idx="46">
                  <c:v>6</c:v>
                </c:pt>
                <c:pt idx="47">
                  <c:v>15</c:v>
                </c:pt>
                <c:pt idx="48">
                  <c:v>12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7</c:v>
                </c:pt>
                <c:pt idx="53">
                  <c:v>6</c:v>
                </c:pt>
                <c:pt idx="54">
                  <c:v>14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9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5">
                  <c:v>6</c:v>
                </c:pt>
                <c:pt idx="66">
                  <c:v>8</c:v>
                </c:pt>
                <c:pt idx="67">
                  <c:v>6</c:v>
                </c:pt>
                <c:pt idx="68">
                  <c:v>7</c:v>
                </c:pt>
                <c:pt idx="69">
                  <c:v>22</c:v>
                </c:pt>
                <c:pt idx="70">
                  <c:v>6</c:v>
                </c:pt>
                <c:pt idx="71">
                  <c:v>32</c:v>
                </c:pt>
                <c:pt idx="72">
                  <c:v>17</c:v>
                </c:pt>
                <c:pt idx="73">
                  <c:v>6</c:v>
                </c:pt>
                <c:pt idx="74">
                  <c:v>11</c:v>
                </c:pt>
                <c:pt idx="75">
                  <c:v>7</c:v>
                </c:pt>
                <c:pt idx="76">
                  <c:v>8</c:v>
                </c:pt>
                <c:pt idx="77">
                  <c:v>23</c:v>
                </c:pt>
                <c:pt idx="78">
                  <c:v>6</c:v>
                </c:pt>
                <c:pt idx="79">
                  <c:v>14</c:v>
                </c:pt>
                <c:pt idx="80">
                  <c:v>6</c:v>
                </c:pt>
                <c:pt idx="81">
                  <c:v>7</c:v>
                </c:pt>
                <c:pt idx="82">
                  <c:v>22</c:v>
                </c:pt>
                <c:pt idx="83">
                  <c:v>6</c:v>
                </c:pt>
                <c:pt idx="84">
                  <c:v>16</c:v>
                </c:pt>
                <c:pt idx="85">
                  <c:v>7</c:v>
                </c:pt>
                <c:pt idx="87">
                  <c:v>13</c:v>
                </c:pt>
                <c:pt idx="88">
                  <c:v>10</c:v>
                </c:pt>
                <c:pt idx="89">
                  <c:v>10</c:v>
                </c:pt>
                <c:pt idx="90">
                  <c:v>7</c:v>
                </c:pt>
                <c:pt idx="91">
                  <c:v>14</c:v>
                </c:pt>
                <c:pt idx="92">
                  <c:v>6</c:v>
                </c:pt>
                <c:pt idx="93">
                  <c:v>18</c:v>
                </c:pt>
                <c:pt idx="94">
                  <c:v>41</c:v>
                </c:pt>
                <c:pt idx="95">
                  <c:v>15</c:v>
                </c:pt>
                <c:pt idx="96">
                  <c:v>12</c:v>
                </c:pt>
                <c:pt idx="97">
                  <c:v>9</c:v>
                </c:pt>
                <c:pt idx="98">
                  <c:v>9</c:v>
                </c:pt>
                <c:pt idx="99">
                  <c:v>14</c:v>
                </c:pt>
                <c:pt idx="100">
                  <c:v>7</c:v>
                </c:pt>
                <c:pt idx="101">
                  <c:v>25</c:v>
                </c:pt>
                <c:pt idx="102">
                  <c:v>23</c:v>
                </c:pt>
                <c:pt idx="103">
                  <c:v>19</c:v>
                </c:pt>
                <c:pt idx="104">
                  <c:v>6</c:v>
                </c:pt>
                <c:pt idx="105">
                  <c:v>22</c:v>
                </c:pt>
                <c:pt idx="106">
                  <c:v>9</c:v>
                </c:pt>
                <c:pt idx="107">
                  <c:v>6</c:v>
                </c:pt>
                <c:pt idx="108">
                  <c:v>6</c:v>
                </c:pt>
                <c:pt idx="109">
                  <c:v>7</c:v>
                </c:pt>
                <c:pt idx="110">
                  <c:v>10</c:v>
                </c:pt>
                <c:pt idx="111">
                  <c:v>15</c:v>
                </c:pt>
                <c:pt idx="112">
                  <c:v>7</c:v>
                </c:pt>
                <c:pt idx="113">
                  <c:v>25</c:v>
                </c:pt>
                <c:pt idx="114">
                  <c:v>12</c:v>
                </c:pt>
                <c:pt idx="115">
                  <c:v>6</c:v>
                </c:pt>
                <c:pt idx="116">
                  <c:v>7</c:v>
                </c:pt>
                <c:pt idx="117">
                  <c:v>9</c:v>
                </c:pt>
                <c:pt idx="118">
                  <c:v>8</c:v>
                </c:pt>
                <c:pt idx="119">
                  <c:v>11</c:v>
                </c:pt>
                <c:pt idx="120">
                  <c:v>17</c:v>
                </c:pt>
                <c:pt idx="121">
                  <c:v>6</c:v>
                </c:pt>
                <c:pt idx="122">
                  <c:v>8</c:v>
                </c:pt>
                <c:pt idx="123">
                  <c:v>6</c:v>
                </c:pt>
                <c:pt idx="124">
                  <c:v>19</c:v>
                </c:pt>
                <c:pt idx="125">
                  <c:v>12</c:v>
                </c:pt>
                <c:pt idx="126">
                  <c:v>7</c:v>
                </c:pt>
                <c:pt idx="127">
                  <c:v>17</c:v>
                </c:pt>
                <c:pt idx="128">
                  <c:v>6</c:v>
                </c:pt>
                <c:pt idx="129">
                  <c:v>5</c:v>
                </c:pt>
                <c:pt idx="130">
                  <c:v>7</c:v>
                </c:pt>
                <c:pt idx="131">
                  <c:v>28</c:v>
                </c:pt>
                <c:pt idx="132">
                  <c:v>30</c:v>
                </c:pt>
                <c:pt idx="133">
                  <c:v>6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14</c:v>
                </c:pt>
                <c:pt idx="139">
                  <c:v>7</c:v>
                </c:pt>
                <c:pt idx="140">
                  <c:v>6</c:v>
                </c:pt>
                <c:pt idx="141">
                  <c:v>10</c:v>
                </c:pt>
                <c:pt idx="142">
                  <c:v>8</c:v>
                </c:pt>
                <c:pt idx="143">
                  <c:v>16</c:v>
                </c:pt>
                <c:pt idx="144">
                  <c:v>7</c:v>
                </c:pt>
                <c:pt idx="145">
                  <c:v>9</c:v>
                </c:pt>
                <c:pt idx="146">
                  <c:v>8</c:v>
                </c:pt>
                <c:pt idx="147">
                  <c:v>21</c:v>
                </c:pt>
                <c:pt idx="148">
                  <c:v>6</c:v>
                </c:pt>
                <c:pt idx="149">
                  <c:v>10</c:v>
                </c:pt>
                <c:pt idx="150">
                  <c:v>6</c:v>
                </c:pt>
                <c:pt idx="151">
                  <c:v>11</c:v>
                </c:pt>
                <c:pt idx="152">
                  <c:v>9</c:v>
                </c:pt>
                <c:pt idx="153">
                  <c:v>15</c:v>
                </c:pt>
                <c:pt idx="154">
                  <c:v>12</c:v>
                </c:pt>
                <c:pt idx="155">
                  <c:v>7</c:v>
                </c:pt>
                <c:pt idx="156">
                  <c:v>16</c:v>
                </c:pt>
                <c:pt idx="157">
                  <c:v>14</c:v>
                </c:pt>
                <c:pt idx="158">
                  <c:v>17</c:v>
                </c:pt>
                <c:pt idx="159">
                  <c:v>6</c:v>
                </c:pt>
                <c:pt idx="160">
                  <c:v>15</c:v>
                </c:pt>
                <c:pt idx="161">
                  <c:v>11</c:v>
                </c:pt>
                <c:pt idx="162">
                  <c:v>6</c:v>
                </c:pt>
                <c:pt idx="163">
                  <c:v>9</c:v>
                </c:pt>
                <c:pt idx="164">
                  <c:v>7</c:v>
                </c:pt>
                <c:pt idx="165">
                  <c:v>17</c:v>
                </c:pt>
                <c:pt idx="166">
                  <c:v>7</c:v>
                </c:pt>
                <c:pt idx="167">
                  <c:v>19</c:v>
                </c:pt>
                <c:pt idx="168">
                  <c:v>16</c:v>
                </c:pt>
                <c:pt idx="169">
                  <c:v>7</c:v>
                </c:pt>
                <c:pt idx="170">
                  <c:v>9</c:v>
                </c:pt>
                <c:pt idx="171">
                  <c:v>20</c:v>
                </c:pt>
                <c:pt idx="172">
                  <c:v>5</c:v>
                </c:pt>
                <c:pt idx="173">
                  <c:v>17</c:v>
                </c:pt>
                <c:pt idx="174">
                  <c:v>7</c:v>
                </c:pt>
                <c:pt idx="175">
                  <c:v>13</c:v>
                </c:pt>
                <c:pt idx="176">
                  <c:v>11</c:v>
                </c:pt>
                <c:pt idx="177">
                  <c:v>7</c:v>
                </c:pt>
                <c:pt idx="178">
                  <c:v>6</c:v>
                </c:pt>
                <c:pt idx="179">
                  <c:v>7</c:v>
                </c:pt>
                <c:pt idx="180">
                  <c:v>6</c:v>
                </c:pt>
                <c:pt idx="181">
                  <c:v>23</c:v>
                </c:pt>
                <c:pt idx="182">
                  <c:v>5</c:v>
                </c:pt>
                <c:pt idx="183">
                  <c:v>25</c:v>
                </c:pt>
                <c:pt idx="184">
                  <c:v>6</c:v>
                </c:pt>
                <c:pt idx="185">
                  <c:v>25</c:v>
                </c:pt>
                <c:pt idx="186">
                  <c:v>6</c:v>
                </c:pt>
                <c:pt idx="187">
                  <c:v>10</c:v>
                </c:pt>
                <c:pt idx="188">
                  <c:v>7</c:v>
                </c:pt>
                <c:pt idx="189">
                  <c:v>20</c:v>
                </c:pt>
                <c:pt idx="190">
                  <c:v>8</c:v>
                </c:pt>
                <c:pt idx="191">
                  <c:v>30</c:v>
                </c:pt>
                <c:pt idx="192">
                  <c:v>26</c:v>
                </c:pt>
                <c:pt idx="193">
                  <c:v>6</c:v>
                </c:pt>
                <c:pt idx="194">
                  <c:v>17</c:v>
                </c:pt>
                <c:pt idx="195">
                  <c:v>8</c:v>
                </c:pt>
                <c:pt idx="197">
                  <c:v>11</c:v>
                </c:pt>
                <c:pt idx="198">
                  <c:v>11</c:v>
                </c:pt>
                <c:pt idx="200">
                  <c:v>8</c:v>
                </c:pt>
                <c:pt idx="201">
                  <c:v>14</c:v>
                </c:pt>
                <c:pt idx="202">
                  <c:v>15</c:v>
                </c:pt>
                <c:pt idx="203">
                  <c:v>6</c:v>
                </c:pt>
                <c:pt idx="204">
                  <c:v>11</c:v>
                </c:pt>
                <c:pt idx="205">
                  <c:v>6</c:v>
                </c:pt>
                <c:pt idx="206">
                  <c:v>6</c:v>
                </c:pt>
                <c:pt idx="207">
                  <c:v>20</c:v>
                </c:pt>
                <c:pt idx="208">
                  <c:v>22</c:v>
                </c:pt>
                <c:pt idx="209">
                  <c:v>7</c:v>
                </c:pt>
                <c:pt idx="210">
                  <c:v>27</c:v>
                </c:pt>
                <c:pt idx="211">
                  <c:v>10</c:v>
                </c:pt>
                <c:pt idx="212">
                  <c:v>6</c:v>
                </c:pt>
                <c:pt idx="213">
                  <c:v>6</c:v>
                </c:pt>
                <c:pt idx="214">
                  <c:v>5</c:v>
                </c:pt>
                <c:pt idx="215">
                  <c:v>8</c:v>
                </c:pt>
                <c:pt idx="216">
                  <c:v>8</c:v>
                </c:pt>
                <c:pt idx="217">
                  <c:v>6</c:v>
                </c:pt>
                <c:pt idx="218">
                  <c:v>11</c:v>
                </c:pt>
                <c:pt idx="219">
                  <c:v>6</c:v>
                </c:pt>
                <c:pt idx="220">
                  <c:v>6</c:v>
                </c:pt>
                <c:pt idx="221">
                  <c:v>29</c:v>
                </c:pt>
                <c:pt idx="222">
                  <c:v>6</c:v>
                </c:pt>
                <c:pt idx="223">
                  <c:v>6</c:v>
                </c:pt>
                <c:pt idx="224">
                  <c:v>10</c:v>
                </c:pt>
                <c:pt idx="225">
                  <c:v>7</c:v>
                </c:pt>
                <c:pt idx="226">
                  <c:v>15</c:v>
                </c:pt>
                <c:pt idx="228">
                  <c:v>12</c:v>
                </c:pt>
                <c:pt idx="229">
                  <c:v>7</c:v>
                </c:pt>
                <c:pt idx="230">
                  <c:v>36</c:v>
                </c:pt>
                <c:pt idx="231">
                  <c:v>18</c:v>
                </c:pt>
                <c:pt idx="232">
                  <c:v>7</c:v>
                </c:pt>
                <c:pt idx="233">
                  <c:v>24</c:v>
                </c:pt>
                <c:pt idx="234">
                  <c:v>6</c:v>
                </c:pt>
                <c:pt idx="235">
                  <c:v>6</c:v>
                </c:pt>
                <c:pt idx="236">
                  <c:v>33</c:v>
                </c:pt>
                <c:pt idx="237">
                  <c:v>6</c:v>
                </c:pt>
                <c:pt idx="238">
                  <c:v>59</c:v>
                </c:pt>
                <c:pt idx="239">
                  <c:v>8</c:v>
                </c:pt>
                <c:pt idx="240">
                  <c:v>9</c:v>
                </c:pt>
                <c:pt idx="242">
                  <c:v>10</c:v>
                </c:pt>
                <c:pt idx="243">
                  <c:v>6</c:v>
                </c:pt>
                <c:pt idx="244">
                  <c:v>14</c:v>
                </c:pt>
                <c:pt idx="245">
                  <c:v>6</c:v>
                </c:pt>
                <c:pt idx="246">
                  <c:v>13</c:v>
                </c:pt>
                <c:pt idx="247">
                  <c:v>8</c:v>
                </c:pt>
                <c:pt idx="248">
                  <c:v>71</c:v>
                </c:pt>
                <c:pt idx="249">
                  <c:v>15</c:v>
                </c:pt>
                <c:pt idx="250">
                  <c:v>9</c:v>
                </c:pt>
                <c:pt idx="251">
                  <c:v>8</c:v>
                </c:pt>
                <c:pt idx="252">
                  <c:v>5</c:v>
                </c:pt>
                <c:pt idx="253">
                  <c:v>7</c:v>
                </c:pt>
                <c:pt idx="255">
                  <c:v>101</c:v>
                </c:pt>
                <c:pt idx="256">
                  <c:v>9</c:v>
                </c:pt>
                <c:pt idx="257">
                  <c:v>27</c:v>
                </c:pt>
                <c:pt idx="258">
                  <c:v>9</c:v>
                </c:pt>
                <c:pt idx="259">
                  <c:v>102</c:v>
                </c:pt>
                <c:pt idx="260">
                  <c:v>55</c:v>
                </c:pt>
                <c:pt idx="261">
                  <c:v>11</c:v>
                </c:pt>
                <c:pt idx="262">
                  <c:v>6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29</c:v>
                </c:pt>
                <c:pt idx="267">
                  <c:v>8</c:v>
                </c:pt>
                <c:pt idx="268">
                  <c:v>8</c:v>
                </c:pt>
                <c:pt idx="269">
                  <c:v>9</c:v>
                </c:pt>
                <c:pt idx="270">
                  <c:v>8</c:v>
                </c:pt>
                <c:pt idx="271">
                  <c:v>10</c:v>
                </c:pt>
                <c:pt idx="272">
                  <c:v>14</c:v>
                </c:pt>
                <c:pt idx="273">
                  <c:v>34</c:v>
                </c:pt>
                <c:pt idx="274">
                  <c:v>13</c:v>
                </c:pt>
                <c:pt idx="275">
                  <c:v>72</c:v>
                </c:pt>
                <c:pt idx="276">
                  <c:v>44</c:v>
                </c:pt>
                <c:pt idx="278">
                  <c:v>200</c:v>
                </c:pt>
                <c:pt idx="279">
                  <c:v>6</c:v>
                </c:pt>
                <c:pt idx="280">
                  <c:v>28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31</c:v>
                </c:pt>
                <c:pt idx="285">
                  <c:v>6</c:v>
                </c:pt>
                <c:pt idx="286">
                  <c:v>5</c:v>
                </c:pt>
                <c:pt idx="287">
                  <c:v>7</c:v>
                </c:pt>
                <c:pt idx="288">
                  <c:v>11</c:v>
                </c:pt>
                <c:pt idx="289">
                  <c:v>7</c:v>
                </c:pt>
                <c:pt idx="290">
                  <c:v>14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10</c:v>
                </c:pt>
                <c:pt idx="295">
                  <c:v>8</c:v>
                </c:pt>
                <c:pt idx="296">
                  <c:v>35</c:v>
                </c:pt>
                <c:pt idx="297">
                  <c:v>29</c:v>
                </c:pt>
                <c:pt idx="298">
                  <c:v>6</c:v>
                </c:pt>
                <c:pt idx="299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93-48A3-906C-3829AF8D2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 number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RTT [ms]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C-BE42-9643-90AF1420FE80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BE42-9643-90AF1420FE80}"/>
            </c:ext>
          </c:extLst>
        </c:ser>
        <c:ser>
          <c:idx val="2"/>
          <c:order val="2"/>
          <c:tx>
            <c:strRef>
              <c:f>'non-IoT-0b'!$D$1</c:f>
              <c:strCache>
                <c:ptCount val="1"/>
                <c:pt idx="0">
                  <c:v>15MB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'non-IoT-0b'!$D$2:$D$301</c:f>
              <c:numCache>
                <c:formatCode>General</c:formatCode>
                <c:ptCount val="300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44</c:v>
                </c:pt>
                <c:pt idx="7">
                  <c:v>24</c:v>
                </c:pt>
                <c:pt idx="8">
                  <c:v>6</c:v>
                </c:pt>
                <c:pt idx="9">
                  <c:v>8</c:v>
                </c:pt>
                <c:pt idx="10">
                  <c:v>13</c:v>
                </c:pt>
                <c:pt idx="11">
                  <c:v>17</c:v>
                </c:pt>
                <c:pt idx="12">
                  <c:v>7</c:v>
                </c:pt>
                <c:pt idx="13">
                  <c:v>62</c:v>
                </c:pt>
                <c:pt idx="14">
                  <c:v>26</c:v>
                </c:pt>
                <c:pt idx="15">
                  <c:v>7</c:v>
                </c:pt>
                <c:pt idx="16">
                  <c:v>6</c:v>
                </c:pt>
                <c:pt idx="17">
                  <c:v>12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19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14</c:v>
                </c:pt>
                <c:pt idx="26">
                  <c:v>59</c:v>
                </c:pt>
                <c:pt idx="27">
                  <c:v>11</c:v>
                </c:pt>
                <c:pt idx="28">
                  <c:v>22</c:v>
                </c:pt>
                <c:pt idx="29">
                  <c:v>9</c:v>
                </c:pt>
                <c:pt idx="30">
                  <c:v>33</c:v>
                </c:pt>
                <c:pt idx="31">
                  <c:v>29</c:v>
                </c:pt>
                <c:pt idx="32">
                  <c:v>13</c:v>
                </c:pt>
                <c:pt idx="33">
                  <c:v>35</c:v>
                </c:pt>
                <c:pt idx="34">
                  <c:v>39</c:v>
                </c:pt>
                <c:pt idx="35">
                  <c:v>5</c:v>
                </c:pt>
                <c:pt idx="36">
                  <c:v>22</c:v>
                </c:pt>
                <c:pt idx="37">
                  <c:v>6</c:v>
                </c:pt>
                <c:pt idx="38">
                  <c:v>40</c:v>
                </c:pt>
                <c:pt idx="39">
                  <c:v>18</c:v>
                </c:pt>
                <c:pt idx="40">
                  <c:v>14</c:v>
                </c:pt>
                <c:pt idx="41">
                  <c:v>10</c:v>
                </c:pt>
                <c:pt idx="42">
                  <c:v>6</c:v>
                </c:pt>
                <c:pt idx="43">
                  <c:v>29</c:v>
                </c:pt>
                <c:pt idx="44">
                  <c:v>7</c:v>
                </c:pt>
                <c:pt idx="45">
                  <c:v>33</c:v>
                </c:pt>
                <c:pt idx="46">
                  <c:v>18</c:v>
                </c:pt>
                <c:pt idx="47">
                  <c:v>26</c:v>
                </c:pt>
                <c:pt idx="48">
                  <c:v>17</c:v>
                </c:pt>
                <c:pt idx="49">
                  <c:v>8</c:v>
                </c:pt>
                <c:pt idx="50">
                  <c:v>25</c:v>
                </c:pt>
                <c:pt idx="51">
                  <c:v>37</c:v>
                </c:pt>
                <c:pt idx="52">
                  <c:v>18</c:v>
                </c:pt>
                <c:pt idx="53">
                  <c:v>35</c:v>
                </c:pt>
                <c:pt idx="54">
                  <c:v>37</c:v>
                </c:pt>
                <c:pt idx="55">
                  <c:v>8</c:v>
                </c:pt>
                <c:pt idx="56">
                  <c:v>11</c:v>
                </c:pt>
                <c:pt idx="57">
                  <c:v>6</c:v>
                </c:pt>
                <c:pt idx="58">
                  <c:v>41</c:v>
                </c:pt>
                <c:pt idx="59">
                  <c:v>12</c:v>
                </c:pt>
                <c:pt idx="60">
                  <c:v>13</c:v>
                </c:pt>
                <c:pt idx="61">
                  <c:v>54</c:v>
                </c:pt>
                <c:pt idx="62">
                  <c:v>28</c:v>
                </c:pt>
                <c:pt idx="63">
                  <c:v>15</c:v>
                </c:pt>
                <c:pt idx="64">
                  <c:v>11</c:v>
                </c:pt>
                <c:pt idx="65">
                  <c:v>6</c:v>
                </c:pt>
                <c:pt idx="66">
                  <c:v>21</c:v>
                </c:pt>
                <c:pt idx="67">
                  <c:v>5</c:v>
                </c:pt>
                <c:pt idx="68">
                  <c:v>19</c:v>
                </c:pt>
                <c:pt idx="69">
                  <c:v>10</c:v>
                </c:pt>
                <c:pt idx="70">
                  <c:v>21</c:v>
                </c:pt>
                <c:pt idx="71">
                  <c:v>10</c:v>
                </c:pt>
                <c:pt idx="72">
                  <c:v>35</c:v>
                </c:pt>
                <c:pt idx="73">
                  <c:v>6</c:v>
                </c:pt>
                <c:pt idx="74">
                  <c:v>20</c:v>
                </c:pt>
                <c:pt idx="75">
                  <c:v>14</c:v>
                </c:pt>
                <c:pt idx="76">
                  <c:v>40</c:v>
                </c:pt>
                <c:pt idx="77">
                  <c:v>47</c:v>
                </c:pt>
                <c:pt idx="78">
                  <c:v>8</c:v>
                </c:pt>
                <c:pt idx="79">
                  <c:v>33</c:v>
                </c:pt>
                <c:pt idx="80">
                  <c:v>56</c:v>
                </c:pt>
                <c:pt idx="81">
                  <c:v>11</c:v>
                </c:pt>
                <c:pt idx="83">
                  <c:v>17</c:v>
                </c:pt>
                <c:pt idx="84">
                  <c:v>6</c:v>
                </c:pt>
                <c:pt idx="85">
                  <c:v>23</c:v>
                </c:pt>
                <c:pt idx="86">
                  <c:v>6</c:v>
                </c:pt>
                <c:pt idx="87">
                  <c:v>28</c:v>
                </c:pt>
                <c:pt idx="88">
                  <c:v>7</c:v>
                </c:pt>
                <c:pt idx="89">
                  <c:v>42</c:v>
                </c:pt>
                <c:pt idx="90">
                  <c:v>5</c:v>
                </c:pt>
                <c:pt idx="91">
                  <c:v>12</c:v>
                </c:pt>
                <c:pt idx="92">
                  <c:v>5</c:v>
                </c:pt>
                <c:pt idx="93">
                  <c:v>19</c:v>
                </c:pt>
                <c:pt idx="94">
                  <c:v>6</c:v>
                </c:pt>
                <c:pt idx="95">
                  <c:v>18</c:v>
                </c:pt>
                <c:pt idx="96">
                  <c:v>6</c:v>
                </c:pt>
                <c:pt idx="97">
                  <c:v>45</c:v>
                </c:pt>
                <c:pt idx="98">
                  <c:v>17</c:v>
                </c:pt>
                <c:pt idx="99">
                  <c:v>15</c:v>
                </c:pt>
                <c:pt idx="100">
                  <c:v>15</c:v>
                </c:pt>
                <c:pt idx="101">
                  <c:v>5</c:v>
                </c:pt>
                <c:pt idx="102">
                  <c:v>23</c:v>
                </c:pt>
                <c:pt idx="103">
                  <c:v>25</c:v>
                </c:pt>
                <c:pt idx="104">
                  <c:v>28</c:v>
                </c:pt>
                <c:pt idx="105">
                  <c:v>12</c:v>
                </c:pt>
                <c:pt idx="106">
                  <c:v>5</c:v>
                </c:pt>
                <c:pt idx="107">
                  <c:v>28</c:v>
                </c:pt>
                <c:pt idx="108">
                  <c:v>9</c:v>
                </c:pt>
                <c:pt idx="109">
                  <c:v>16</c:v>
                </c:pt>
                <c:pt idx="110">
                  <c:v>5</c:v>
                </c:pt>
                <c:pt idx="111">
                  <c:v>17</c:v>
                </c:pt>
                <c:pt idx="112">
                  <c:v>7</c:v>
                </c:pt>
                <c:pt idx="113">
                  <c:v>24</c:v>
                </c:pt>
                <c:pt idx="114">
                  <c:v>9</c:v>
                </c:pt>
                <c:pt idx="115">
                  <c:v>35</c:v>
                </c:pt>
                <c:pt idx="116">
                  <c:v>6</c:v>
                </c:pt>
                <c:pt idx="117">
                  <c:v>54</c:v>
                </c:pt>
                <c:pt idx="118">
                  <c:v>40</c:v>
                </c:pt>
                <c:pt idx="119">
                  <c:v>5</c:v>
                </c:pt>
                <c:pt idx="120">
                  <c:v>13</c:v>
                </c:pt>
                <c:pt idx="121">
                  <c:v>7</c:v>
                </c:pt>
                <c:pt idx="122">
                  <c:v>74</c:v>
                </c:pt>
                <c:pt idx="123">
                  <c:v>7</c:v>
                </c:pt>
                <c:pt idx="124">
                  <c:v>40</c:v>
                </c:pt>
                <c:pt idx="125">
                  <c:v>7</c:v>
                </c:pt>
                <c:pt idx="126">
                  <c:v>29</c:v>
                </c:pt>
                <c:pt idx="127">
                  <c:v>9</c:v>
                </c:pt>
                <c:pt idx="128">
                  <c:v>10</c:v>
                </c:pt>
                <c:pt idx="129">
                  <c:v>25</c:v>
                </c:pt>
                <c:pt idx="130">
                  <c:v>17</c:v>
                </c:pt>
                <c:pt idx="131">
                  <c:v>10</c:v>
                </c:pt>
                <c:pt idx="132">
                  <c:v>35</c:v>
                </c:pt>
                <c:pt idx="133">
                  <c:v>55</c:v>
                </c:pt>
                <c:pt idx="134">
                  <c:v>5</c:v>
                </c:pt>
                <c:pt idx="135">
                  <c:v>27</c:v>
                </c:pt>
                <c:pt idx="136">
                  <c:v>8</c:v>
                </c:pt>
                <c:pt idx="137">
                  <c:v>36</c:v>
                </c:pt>
                <c:pt idx="138">
                  <c:v>11</c:v>
                </c:pt>
                <c:pt idx="139">
                  <c:v>16</c:v>
                </c:pt>
                <c:pt idx="140">
                  <c:v>8</c:v>
                </c:pt>
                <c:pt idx="141">
                  <c:v>16</c:v>
                </c:pt>
                <c:pt idx="142">
                  <c:v>27</c:v>
                </c:pt>
                <c:pt idx="143">
                  <c:v>5</c:v>
                </c:pt>
                <c:pt idx="144">
                  <c:v>39</c:v>
                </c:pt>
                <c:pt idx="145">
                  <c:v>7</c:v>
                </c:pt>
                <c:pt idx="146">
                  <c:v>33</c:v>
                </c:pt>
                <c:pt idx="147">
                  <c:v>5</c:v>
                </c:pt>
                <c:pt idx="148">
                  <c:v>24</c:v>
                </c:pt>
                <c:pt idx="149">
                  <c:v>6</c:v>
                </c:pt>
                <c:pt idx="150">
                  <c:v>19</c:v>
                </c:pt>
                <c:pt idx="151">
                  <c:v>5</c:v>
                </c:pt>
                <c:pt idx="152">
                  <c:v>15</c:v>
                </c:pt>
                <c:pt idx="153">
                  <c:v>12</c:v>
                </c:pt>
                <c:pt idx="154">
                  <c:v>16</c:v>
                </c:pt>
                <c:pt idx="155">
                  <c:v>11</c:v>
                </c:pt>
                <c:pt idx="156">
                  <c:v>13</c:v>
                </c:pt>
                <c:pt idx="157">
                  <c:v>38</c:v>
                </c:pt>
                <c:pt idx="158">
                  <c:v>11</c:v>
                </c:pt>
                <c:pt idx="159">
                  <c:v>13</c:v>
                </c:pt>
                <c:pt idx="160">
                  <c:v>5</c:v>
                </c:pt>
                <c:pt idx="161">
                  <c:v>31</c:v>
                </c:pt>
                <c:pt idx="162">
                  <c:v>8</c:v>
                </c:pt>
                <c:pt idx="163">
                  <c:v>13</c:v>
                </c:pt>
                <c:pt idx="164">
                  <c:v>14</c:v>
                </c:pt>
                <c:pt idx="165">
                  <c:v>12</c:v>
                </c:pt>
                <c:pt idx="166">
                  <c:v>29</c:v>
                </c:pt>
                <c:pt idx="167">
                  <c:v>5</c:v>
                </c:pt>
                <c:pt idx="168">
                  <c:v>29</c:v>
                </c:pt>
                <c:pt idx="169">
                  <c:v>17</c:v>
                </c:pt>
                <c:pt idx="170">
                  <c:v>7</c:v>
                </c:pt>
                <c:pt idx="171">
                  <c:v>23</c:v>
                </c:pt>
                <c:pt idx="173">
                  <c:v>41</c:v>
                </c:pt>
                <c:pt idx="174">
                  <c:v>9</c:v>
                </c:pt>
                <c:pt idx="176">
                  <c:v>19</c:v>
                </c:pt>
                <c:pt idx="177">
                  <c:v>6</c:v>
                </c:pt>
                <c:pt idx="179">
                  <c:v>25</c:v>
                </c:pt>
                <c:pt idx="180">
                  <c:v>8</c:v>
                </c:pt>
                <c:pt idx="181">
                  <c:v>18</c:v>
                </c:pt>
                <c:pt idx="182">
                  <c:v>6</c:v>
                </c:pt>
                <c:pt idx="183">
                  <c:v>38</c:v>
                </c:pt>
                <c:pt idx="184">
                  <c:v>10</c:v>
                </c:pt>
                <c:pt idx="185">
                  <c:v>9</c:v>
                </c:pt>
                <c:pt idx="186">
                  <c:v>5</c:v>
                </c:pt>
                <c:pt idx="187">
                  <c:v>15</c:v>
                </c:pt>
                <c:pt idx="188">
                  <c:v>8</c:v>
                </c:pt>
                <c:pt idx="189">
                  <c:v>47</c:v>
                </c:pt>
                <c:pt idx="190">
                  <c:v>30</c:v>
                </c:pt>
                <c:pt idx="191">
                  <c:v>10</c:v>
                </c:pt>
                <c:pt idx="192">
                  <c:v>24</c:v>
                </c:pt>
                <c:pt idx="193">
                  <c:v>6</c:v>
                </c:pt>
                <c:pt idx="194">
                  <c:v>24</c:v>
                </c:pt>
                <c:pt idx="195">
                  <c:v>9</c:v>
                </c:pt>
                <c:pt idx="196">
                  <c:v>11</c:v>
                </c:pt>
                <c:pt idx="197">
                  <c:v>5</c:v>
                </c:pt>
                <c:pt idx="198">
                  <c:v>30</c:v>
                </c:pt>
                <c:pt idx="199">
                  <c:v>5</c:v>
                </c:pt>
                <c:pt idx="200">
                  <c:v>13</c:v>
                </c:pt>
                <c:pt idx="201">
                  <c:v>10</c:v>
                </c:pt>
                <c:pt idx="202">
                  <c:v>9</c:v>
                </c:pt>
                <c:pt idx="203">
                  <c:v>16</c:v>
                </c:pt>
                <c:pt idx="204">
                  <c:v>6</c:v>
                </c:pt>
                <c:pt idx="205">
                  <c:v>26</c:v>
                </c:pt>
                <c:pt idx="206">
                  <c:v>11</c:v>
                </c:pt>
                <c:pt idx="207">
                  <c:v>29</c:v>
                </c:pt>
                <c:pt idx="208">
                  <c:v>11</c:v>
                </c:pt>
                <c:pt idx="209">
                  <c:v>7</c:v>
                </c:pt>
                <c:pt idx="210">
                  <c:v>7</c:v>
                </c:pt>
                <c:pt idx="211">
                  <c:v>8</c:v>
                </c:pt>
                <c:pt idx="212">
                  <c:v>7</c:v>
                </c:pt>
                <c:pt idx="213">
                  <c:v>40</c:v>
                </c:pt>
                <c:pt idx="214">
                  <c:v>5</c:v>
                </c:pt>
                <c:pt idx="215">
                  <c:v>7</c:v>
                </c:pt>
                <c:pt idx="216">
                  <c:v>7</c:v>
                </c:pt>
                <c:pt idx="217">
                  <c:v>20</c:v>
                </c:pt>
                <c:pt idx="218">
                  <c:v>5</c:v>
                </c:pt>
                <c:pt idx="219">
                  <c:v>15</c:v>
                </c:pt>
                <c:pt idx="220">
                  <c:v>8</c:v>
                </c:pt>
                <c:pt idx="221">
                  <c:v>27</c:v>
                </c:pt>
                <c:pt idx="222">
                  <c:v>6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7</c:v>
                </c:pt>
                <c:pt idx="227">
                  <c:v>42</c:v>
                </c:pt>
                <c:pt idx="228">
                  <c:v>15</c:v>
                </c:pt>
                <c:pt idx="229">
                  <c:v>25</c:v>
                </c:pt>
                <c:pt idx="230">
                  <c:v>36</c:v>
                </c:pt>
                <c:pt idx="231">
                  <c:v>30</c:v>
                </c:pt>
                <c:pt idx="232">
                  <c:v>56</c:v>
                </c:pt>
                <c:pt idx="233">
                  <c:v>37</c:v>
                </c:pt>
                <c:pt idx="234">
                  <c:v>14</c:v>
                </c:pt>
                <c:pt idx="235">
                  <c:v>14</c:v>
                </c:pt>
                <c:pt idx="236">
                  <c:v>44</c:v>
                </c:pt>
                <c:pt idx="237">
                  <c:v>6</c:v>
                </c:pt>
                <c:pt idx="238">
                  <c:v>36</c:v>
                </c:pt>
                <c:pt idx="239">
                  <c:v>12</c:v>
                </c:pt>
                <c:pt idx="240">
                  <c:v>30</c:v>
                </c:pt>
                <c:pt idx="241">
                  <c:v>24</c:v>
                </c:pt>
                <c:pt idx="242">
                  <c:v>31</c:v>
                </c:pt>
                <c:pt idx="243">
                  <c:v>5</c:v>
                </c:pt>
                <c:pt idx="244">
                  <c:v>36</c:v>
                </c:pt>
                <c:pt idx="245">
                  <c:v>49</c:v>
                </c:pt>
                <c:pt idx="246">
                  <c:v>6</c:v>
                </c:pt>
                <c:pt idx="247">
                  <c:v>38</c:v>
                </c:pt>
                <c:pt idx="248">
                  <c:v>8</c:v>
                </c:pt>
                <c:pt idx="249">
                  <c:v>22</c:v>
                </c:pt>
                <c:pt idx="250">
                  <c:v>5</c:v>
                </c:pt>
                <c:pt idx="251">
                  <c:v>33</c:v>
                </c:pt>
                <c:pt idx="252">
                  <c:v>25</c:v>
                </c:pt>
                <c:pt idx="253">
                  <c:v>6</c:v>
                </c:pt>
                <c:pt idx="254">
                  <c:v>25</c:v>
                </c:pt>
                <c:pt idx="255">
                  <c:v>18</c:v>
                </c:pt>
                <c:pt idx="256">
                  <c:v>30</c:v>
                </c:pt>
                <c:pt idx="257">
                  <c:v>5</c:v>
                </c:pt>
                <c:pt idx="258">
                  <c:v>26</c:v>
                </c:pt>
                <c:pt idx="259">
                  <c:v>11</c:v>
                </c:pt>
                <c:pt idx="260">
                  <c:v>7</c:v>
                </c:pt>
                <c:pt idx="261">
                  <c:v>31</c:v>
                </c:pt>
                <c:pt idx="262">
                  <c:v>5</c:v>
                </c:pt>
                <c:pt idx="263">
                  <c:v>12</c:v>
                </c:pt>
                <c:pt idx="264">
                  <c:v>24</c:v>
                </c:pt>
                <c:pt idx="265">
                  <c:v>15</c:v>
                </c:pt>
                <c:pt idx="266">
                  <c:v>5</c:v>
                </c:pt>
                <c:pt idx="267">
                  <c:v>14</c:v>
                </c:pt>
                <c:pt idx="268">
                  <c:v>19</c:v>
                </c:pt>
                <c:pt idx="269">
                  <c:v>10</c:v>
                </c:pt>
                <c:pt idx="270">
                  <c:v>36</c:v>
                </c:pt>
                <c:pt idx="271">
                  <c:v>15</c:v>
                </c:pt>
                <c:pt idx="272">
                  <c:v>21</c:v>
                </c:pt>
                <c:pt idx="273">
                  <c:v>7</c:v>
                </c:pt>
                <c:pt idx="274">
                  <c:v>18</c:v>
                </c:pt>
                <c:pt idx="275">
                  <c:v>6</c:v>
                </c:pt>
                <c:pt idx="276">
                  <c:v>11</c:v>
                </c:pt>
                <c:pt idx="277">
                  <c:v>6</c:v>
                </c:pt>
                <c:pt idx="278">
                  <c:v>40</c:v>
                </c:pt>
                <c:pt idx="279">
                  <c:v>18</c:v>
                </c:pt>
                <c:pt idx="280">
                  <c:v>47</c:v>
                </c:pt>
                <c:pt idx="281">
                  <c:v>18</c:v>
                </c:pt>
                <c:pt idx="282">
                  <c:v>23</c:v>
                </c:pt>
                <c:pt idx="283">
                  <c:v>7</c:v>
                </c:pt>
                <c:pt idx="284">
                  <c:v>123</c:v>
                </c:pt>
                <c:pt idx="285">
                  <c:v>9</c:v>
                </c:pt>
                <c:pt idx="286">
                  <c:v>30</c:v>
                </c:pt>
                <c:pt idx="287">
                  <c:v>7</c:v>
                </c:pt>
                <c:pt idx="288">
                  <c:v>22</c:v>
                </c:pt>
                <c:pt idx="289">
                  <c:v>34</c:v>
                </c:pt>
                <c:pt idx="290">
                  <c:v>12</c:v>
                </c:pt>
                <c:pt idx="291">
                  <c:v>14</c:v>
                </c:pt>
                <c:pt idx="292">
                  <c:v>5</c:v>
                </c:pt>
                <c:pt idx="293">
                  <c:v>46</c:v>
                </c:pt>
                <c:pt idx="294">
                  <c:v>45</c:v>
                </c:pt>
                <c:pt idx="295">
                  <c:v>18</c:v>
                </c:pt>
                <c:pt idx="296">
                  <c:v>6</c:v>
                </c:pt>
                <c:pt idx="297">
                  <c:v>9</c:v>
                </c:pt>
                <c:pt idx="298">
                  <c:v>16</c:v>
                </c:pt>
                <c:pt idx="299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C-BE42-9643-90AF1420F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'[IoT-B.xlsx]50MB'!$B$1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3C5-2D49-A349-CC7FEF11A482}"/>
              </c:ext>
            </c:extLst>
          </c:dPt>
          <c:xVal>
            <c:numRef>
              <c:f>'[IoT-B.xlsx]50MB'!$A$2:$A$301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'[IoT-B.xlsx]50MB'!$B$2:$B$301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7</c:v>
                </c:pt>
                <c:pt idx="2">
                  <c:v>42</c:v>
                </c:pt>
                <c:pt idx="3">
                  <c:v>7</c:v>
                </c:pt>
                <c:pt idx="4">
                  <c:v>9</c:v>
                </c:pt>
                <c:pt idx="5">
                  <c:v>5</c:v>
                </c:pt>
                <c:pt idx="6">
                  <c:v>5</c:v>
                </c:pt>
                <c:pt idx="7">
                  <c:v>12</c:v>
                </c:pt>
                <c:pt idx="8">
                  <c:v>9</c:v>
                </c:pt>
                <c:pt idx="9">
                  <c:v>22</c:v>
                </c:pt>
                <c:pt idx="10">
                  <c:v>8</c:v>
                </c:pt>
                <c:pt idx="11">
                  <c:v>5</c:v>
                </c:pt>
                <c:pt idx="12">
                  <c:v>5</c:v>
                </c:pt>
                <c:pt idx="13">
                  <c:v>21</c:v>
                </c:pt>
                <c:pt idx="14">
                  <c:v>5</c:v>
                </c:pt>
                <c:pt idx="15">
                  <c:v>5</c:v>
                </c:pt>
                <c:pt idx="16">
                  <c:v>11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6</c:v>
                </c:pt>
                <c:pt idx="22">
                  <c:v>21</c:v>
                </c:pt>
                <c:pt idx="23">
                  <c:v>21</c:v>
                </c:pt>
                <c:pt idx="24">
                  <c:v>5</c:v>
                </c:pt>
                <c:pt idx="25">
                  <c:v>9</c:v>
                </c:pt>
                <c:pt idx="26">
                  <c:v>5</c:v>
                </c:pt>
                <c:pt idx="27">
                  <c:v>8</c:v>
                </c:pt>
                <c:pt idx="28">
                  <c:v>12</c:v>
                </c:pt>
                <c:pt idx="29">
                  <c:v>6</c:v>
                </c:pt>
                <c:pt idx="30">
                  <c:v>14</c:v>
                </c:pt>
                <c:pt idx="31">
                  <c:v>5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11</c:v>
                </c:pt>
                <c:pt idx="36">
                  <c:v>5</c:v>
                </c:pt>
                <c:pt idx="37">
                  <c:v>20</c:v>
                </c:pt>
                <c:pt idx="38">
                  <c:v>6</c:v>
                </c:pt>
                <c:pt idx="39">
                  <c:v>7</c:v>
                </c:pt>
                <c:pt idx="40">
                  <c:v>18</c:v>
                </c:pt>
                <c:pt idx="41">
                  <c:v>7</c:v>
                </c:pt>
                <c:pt idx="42">
                  <c:v>6</c:v>
                </c:pt>
                <c:pt idx="43">
                  <c:v>5</c:v>
                </c:pt>
                <c:pt idx="44">
                  <c:v>8</c:v>
                </c:pt>
                <c:pt idx="45">
                  <c:v>6</c:v>
                </c:pt>
                <c:pt idx="46">
                  <c:v>8</c:v>
                </c:pt>
                <c:pt idx="47">
                  <c:v>12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5</c:v>
                </c:pt>
                <c:pt idx="52">
                  <c:v>5</c:v>
                </c:pt>
                <c:pt idx="53">
                  <c:v>6</c:v>
                </c:pt>
                <c:pt idx="54">
                  <c:v>10</c:v>
                </c:pt>
                <c:pt idx="55">
                  <c:v>14</c:v>
                </c:pt>
                <c:pt idx="56">
                  <c:v>9</c:v>
                </c:pt>
                <c:pt idx="57">
                  <c:v>6</c:v>
                </c:pt>
                <c:pt idx="58">
                  <c:v>6</c:v>
                </c:pt>
                <c:pt idx="59">
                  <c:v>10</c:v>
                </c:pt>
                <c:pt idx="60">
                  <c:v>5</c:v>
                </c:pt>
                <c:pt idx="61">
                  <c:v>9</c:v>
                </c:pt>
                <c:pt idx="62">
                  <c:v>10</c:v>
                </c:pt>
                <c:pt idx="63">
                  <c:v>23</c:v>
                </c:pt>
                <c:pt idx="64">
                  <c:v>5</c:v>
                </c:pt>
                <c:pt idx="65">
                  <c:v>9</c:v>
                </c:pt>
                <c:pt idx="66">
                  <c:v>30</c:v>
                </c:pt>
                <c:pt idx="67">
                  <c:v>7</c:v>
                </c:pt>
                <c:pt idx="68">
                  <c:v>23</c:v>
                </c:pt>
                <c:pt idx="69">
                  <c:v>7</c:v>
                </c:pt>
                <c:pt idx="70">
                  <c:v>7</c:v>
                </c:pt>
                <c:pt idx="71">
                  <c:v>13</c:v>
                </c:pt>
                <c:pt idx="72">
                  <c:v>7</c:v>
                </c:pt>
                <c:pt idx="73">
                  <c:v>6</c:v>
                </c:pt>
                <c:pt idx="74">
                  <c:v>6</c:v>
                </c:pt>
                <c:pt idx="75">
                  <c:v>20</c:v>
                </c:pt>
                <c:pt idx="76">
                  <c:v>9</c:v>
                </c:pt>
                <c:pt idx="77">
                  <c:v>19</c:v>
                </c:pt>
                <c:pt idx="78">
                  <c:v>6</c:v>
                </c:pt>
                <c:pt idx="79">
                  <c:v>5</c:v>
                </c:pt>
                <c:pt idx="80">
                  <c:v>11</c:v>
                </c:pt>
                <c:pt idx="81">
                  <c:v>7</c:v>
                </c:pt>
                <c:pt idx="82">
                  <c:v>9</c:v>
                </c:pt>
                <c:pt idx="83">
                  <c:v>7</c:v>
                </c:pt>
                <c:pt idx="84">
                  <c:v>5</c:v>
                </c:pt>
                <c:pt idx="85">
                  <c:v>5</c:v>
                </c:pt>
                <c:pt idx="86">
                  <c:v>10</c:v>
                </c:pt>
                <c:pt idx="87">
                  <c:v>17</c:v>
                </c:pt>
                <c:pt idx="88">
                  <c:v>7</c:v>
                </c:pt>
                <c:pt idx="90">
                  <c:v>12</c:v>
                </c:pt>
                <c:pt idx="91">
                  <c:v>13</c:v>
                </c:pt>
                <c:pt idx="92">
                  <c:v>5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24</c:v>
                </c:pt>
                <c:pt idx="97">
                  <c:v>13</c:v>
                </c:pt>
                <c:pt idx="98">
                  <c:v>5</c:v>
                </c:pt>
                <c:pt idx="99">
                  <c:v>5</c:v>
                </c:pt>
                <c:pt idx="100">
                  <c:v>13</c:v>
                </c:pt>
                <c:pt idx="101">
                  <c:v>46</c:v>
                </c:pt>
                <c:pt idx="102">
                  <c:v>6</c:v>
                </c:pt>
                <c:pt idx="103">
                  <c:v>55</c:v>
                </c:pt>
                <c:pt idx="104">
                  <c:v>29</c:v>
                </c:pt>
                <c:pt idx="105">
                  <c:v>5</c:v>
                </c:pt>
                <c:pt idx="106">
                  <c:v>10</c:v>
                </c:pt>
                <c:pt idx="107">
                  <c:v>16</c:v>
                </c:pt>
                <c:pt idx="108">
                  <c:v>5</c:v>
                </c:pt>
                <c:pt idx="109">
                  <c:v>9</c:v>
                </c:pt>
                <c:pt idx="110">
                  <c:v>6</c:v>
                </c:pt>
                <c:pt idx="111">
                  <c:v>6</c:v>
                </c:pt>
                <c:pt idx="112">
                  <c:v>25</c:v>
                </c:pt>
                <c:pt idx="113">
                  <c:v>6</c:v>
                </c:pt>
                <c:pt idx="114">
                  <c:v>6</c:v>
                </c:pt>
                <c:pt idx="115">
                  <c:v>5</c:v>
                </c:pt>
                <c:pt idx="116">
                  <c:v>11</c:v>
                </c:pt>
                <c:pt idx="117">
                  <c:v>6</c:v>
                </c:pt>
                <c:pt idx="118">
                  <c:v>9</c:v>
                </c:pt>
                <c:pt idx="119">
                  <c:v>5</c:v>
                </c:pt>
                <c:pt idx="120">
                  <c:v>12</c:v>
                </c:pt>
                <c:pt idx="121">
                  <c:v>7</c:v>
                </c:pt>
                <c:pt idx="122">
                  <c:v>11</c:v>
                </c:pt>
                <c:pt idx="123">
                  <c:v>13</c:v>
                </c:pt>
                <c:pt idx="124">
                  <c:v>7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10</c:v>
                </c:pt>
                <c:pt idx="129">
                  <c:v>20</c:v>
                </c:pt>
                <c:pt idx="130">
                  <c:v>6</c:v>
                </c:pt>
                <c:pt idx="131">
                  <c:v>6</c:v>
                </c:pt>
                <c:pt idx="132">
                  <c:v>18</c:v>
                </c:pt>
                <c:pt idx="133">
                  <c:v>5</c:v>
                </c:pt>
                <c:pt idx="134">
                  <c:v>5</c:v>
                </c:pt>
                <c:pt idx="135">
                  <c:v>5</c:v>
                </c:pt>
                <c:pt idx="136">
                  <c:v>6</c:v>
                </c:pt>
                <c:pt idx="137">
                  <c:v>24</c:v>
                </c:pt>
                <c:pt idx="138">
                  <c:v>6</c:v>
                </c:pt>
                <c:pt idx="139">
                  <c:v>5</c:v>
                </c:pt>
                <c:pt idx="140">
                  <c:v>7</c:v>
                </c:pt>
                <c:pt idx="141">
                  <c:v>11</c:v>
                </c:pt>
                <c:pt idx="142">
                  <c:v>5</c:v>
                </c:pt>
                <c:pt idx="143">
                  <c:v>5</c:v>
                </c:pt>
                <c:pt idx="144">
                  <c:v>27</c:v>
                </c:pt>
                <c:pt idx="145">
                  <c:v>6</c:v>
                </c:pt>
                <c:pt idx="146">
                  <c:v>16</c:v>
                </c:pt>
                <c:pt idx="147">
                  <c:v>5</c:v>
                </c:pt>
                <c:pt idx="148">
                  <c:v>5</c:v>
                </c:pt>
                <c:pt idx="149">
                  <c:v>6</c:v>
                </c:pt>
                <c:pt idx="150">
                  <c:v>5</c:v>
                </c:pt>
                <c:pt idx="151">
                  <c:v>7</c:v>
                </c:pt>
                <c:pt idx="152">
                  <c:v>22</c:v>
                </c:pt>
                <c:pt idx="153">
                  <c:v>5</c:v>
                </c:pt>
                <c:pt idx="154">
                  <c:v>6</c:v>
                </c:pt>
                <c:pt idx="155">
                  <c:v>9</c:v>
                </c:pt>
                <c:pt idx="156">
                  <c:v>5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7</c:v>
                </c:pt>
                <c:pt idx="161">
                  <c:v>5</c:v>
                </c:pt>
                <c:pt idx="162">
                  <c:v>5</c:v>
                </c:pt>
                <c:pt idx="163">
                  <c:v>10</c:v>
                </c:pt>
                <c:pt idx="164">
                  <c:v>12</c:v>
                </c:pt>
                <c:pt idx="165">
                  <c:v>5</c:v>
                </c:pt>
                <c:pt idx="166">
                  <c:v>33</c:v>
                </c:pt>
                <c:pt idx="167">
                  <c:v>6</c:v>
                </c:pt>
                <c:pt idx="168">
                  <c:v>9</c:v>
                </c:pt>
                <c:pt idx="169">
                  <c:v>15</c:v>
                </c:pt>
                <c:pt idx="170">
                  <c:v>20</c:v>
                </c:pt>
                <c:pt idx="171">
                  <c:v>9</c:v>
                </c:pt>
                <c:pt idx="172">
                  <c:v>15</c:v>
                </c:pt>
                <c:pt idx="173">
                  <c:v>67</c:v>
                </c:pt>
                <c:pt idx="174">
                  <c:v>5</c:v>
                </c:pt>
                <c:pt idx="175">
                  <c:v>6</c:v>
                </c:pt>
                <c:pt idx="176">
                  <c:v>12</c:v>
                </c:pt>
                <c:pt idx="177">
                  <c:v>6</c:v>
                </c:pt>
                <c:pt idx="178">
                  <c:v>5</c:v>
                </c:pt>
                <c:pt idx="179">
                  <c:v>26</c:v>
                </c:pt>
                <c:pt idx="180">
                  <c:v>15</c:v>
                </c:pt>
                <c:pt idx="181">
                  <c:v>15</c:v>
                </c:pt>
                <c:pt idx="182">
                  <c:v>13</c:v>
                </c:pt>
                <c:pt idx="183">
                  <c:v>7</c:v>
                </c:pt>
                <c:pt idx="184">
                  <c:v>5</c:v>
                </c:pt>
                <c:pt idx="185">
                  <c:v>5</c:v>
                </c:pt>
                <c:pt idx="186">
                  <c:v>7</c:v>
                </c:pt>
                <c:pt idx="187">
                  <c:v>5</c:v>
                </c:pt>
                <c:pt idx="188">
                  <c:v>14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6</c:v>
                </c:pt>
                <c:pt idx="194">
                  <c:v>7</c:v>
                </c:pt>
                <c:pt idx="195">
                  <c:v>5</c:v>
                </c:pt>
                <c:pt idx="196">
                  <c:v>5</c:v>
                </c:pt>
                <c:pt idx="197">
                  <c:v>8</c:v>
                </c:pt>
                <c:pt idx="198">
                  <c:v>14</c:v>
                </c:pt>
                <c:pt idx="199">
                  <c:v>7</c:v>
                </c:pt>
                <c:pt idx="200">
                  <c:v>7</c:v>
                </c:pt>
                <c:pt idx="201">
                  <c:v>5</c:v>
                </c:pt>
                <c:pt idx="202">
                  <c:v>8</c:v>
                </c:pt>
                <c:pt idx="203">
                  <c:v>15</c:v>
                </c:pt>
                <c:pt idx="204">
                  <c:v>5</c:v>
                </c:pt>
                <c:pt idx="205">
                  <c:v>5</c:v>
                </c:pt>
                <c:pt idx="206">
                  <c:v>8</c:v>
                </c:pt>
                <c:pt idx="207">
                  <c:v>7</c:v>
                </c:pt>
                <c:pt idx="208">
                  <c:v>15</c:v>
                </c:pt>
                <c:pt idx="209">
                  <c:v>5</c:v>
                </c:pt>
                <c:pt idx="210">
                  <c:v>27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6</c:v>
                </c:pt>
                <c:pt idx="216">
                  <c:v>5</c:v>
                </c:pt>
                <c:pt idx="217">
                  <c:v>6</c:v>
                </c:pt>
                <c:pt idx="218">
                  <c:v>15</c:v>
                </c:pt>
                <c:pt idx="219">
                  <c:v>5</c:v>
                </c:pt>
                <c:pt idx="220">
                  <c:v>6</c:v>
                </c:pt>
                <c:pt idx="221">
                  <c:v>10</c:v>
                </c:pt>
                <c:pt idx="222">
                  <c:v>10</c:v>
                </c:pt>
                <c:pt idx="223">
                  <c:v>7</c:v>
                </c:pt>
                <c:pt idx="224">
                  <c:v>7</c:v>
                </c:pt>
                <c:pt idx="225">
                  <c:v>10</c:v>
                </c:pt>
                <c:pt idx="226">
                  <c:v>5</c:v>
                </c:pt>
                <c:pt idx="227">
                  <c:v>27</c:v>
                </c:pt>
                <c:pt idx="228">
                  <c:v>5</c:v>
                </c:pt>
                <c:pt idx="229">
                  <c:v>6</c:v>
                </c:pt>
                <c:pt idx="230">
                  <c:v>5</c:v>
                </c:pt>
                <c:pt idx="231">
                  <c:v>34</c:v>
                </c:pt>
                <c:pt idx="233">
                  <c:v>7</c:v>
                </c:pt>
                <c:pt idx="234">
                  <c:v>8</c:v>
                </c:pt>
                <c:pt idx="235">
                  <c:v>5</c:v>
                </c:pt>
                <c:pt idx="236">
                  <c:v>10</c:v>
                </c:pt>
                <c:pt idx="237">
                  <c:v>17</c:v>
                </c:pt>
                <c:pt idx="238">
                  <c:v>26</c:v>
                </c:pt>
                <c:pt idx="239">
                  <c:v>11</c:v>
                </c:pt>
                <c:pt idx="240">
                  <c:v>5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11</c:v>
                </c:pt>
                <c:pt idx="245">
                  <c:v>5</c:v>
                </c:pt>
                <c:pt idx="246">
                  <c:v>7</c:v>
                </c:pt>
                <c:pt idx="247">
                  <c:v>5</c:v>
                </c:pt>
                <c:pt idx="248">
                  <c:v>6</c:v>
                </c:pt>
                <c:pt idx="249">
                  <c:v>9</c:v>
                </c:pt>
                <c:pt idx="250">
                  <c:v>10</c:v>
                </c:pt>
                <c:pt idx="251">
                  <c:v>7</c:v>
                </c:pt>
                <c:pt idx="252">
                  <c:v>5</c:v>
                </c:pt>
                <c:pt idx="253">
                  <c:v>5</c:v>
                </c:pt>
                <c:pt idx="254">
                  <c:v>5</c:v>
                </c:pt>
                <c:pt idx="255">
                  <c:v>5</c:v>
                </c:pt>
                <c:pt idx="256">
                  <c:v>8</c:v>
                </c:pt>
                <c:pt idx="257">
                  <c:v>5</c:v>
                </c:pt>
                <c:pt idx="258">
                  <c:v>5</c:v>
                </c:pt>
                <c:pt idx="259">
                  <c:v>20</c:v>
                </c:pt>
                <c:pt idx="260">
                  <c:v>18</c:v>
                </c:pt>
                <c:pt idx="261">
                  <c:v>23</c:v>
                </c:pt>
                <c:pt idx="262">
                  <c:v>5</c:v>
                </c:pt>
                <c:pt idx="263">
                  <c:v>8</c:v>
                </c:pt>
                <c:pt idx="264">
                  <c:v>6</c:v>
                </c:pt>
                <c:pt idx="265">
                  <c:v>8</c:v>
                </c:pt>
                <c:pt idx="266">
                  <c:v>9</c:v>
                </c:pt>
                <c:pt idx="267">
                  <c:v>5</c:v>
                </c:pt>
                <c:pt idx="268">
                  <c:v>23</c:v>
                </c:pt>
                <c:pt idx="269">
                  <c:v>5</c:v>
                </c:pt>
                <c:pt idx="270">
                  <c:v>14</c:v>
                </c:pt>
                <c:pt idx="271">
                  <c:v>5</c:v>
                </c:pt>
                <c:pt idx="272">
                  <c:v>6</c:v>
                </c:pt>
                <c:pt idx="273">
                  <c:v>10</c:v>
                </c:pt>
                <c:pt idx="274">
                  <c:v>5</c:v>
                </c:pt>
                <c:pt idx="275">
                  <c:v>5</c:v>
                </c:pt>
                <c:pt idx="276">
                  <c:v>10</c:v>
                </c:pt>
                <c:pt idx="277">
                  <c:v>5</c:v>
                </c:pt>
                <c:pt idx="278">
                  <c:v>22</c:v>
                </c:pt>
                <c:pt idx="279">
                  <c:v>7</c:v>
                </c:pt>
                <c:pt idx="280">
                  <c:v>5</c:v>
                </c:pt>
                <c:pt idx="281">
                  <c:v>5</c:v>
                </c:pt>
                <c:pt idx="282">
                  <c:v>14</c:v>
                </c:pt>
                <c:pt idx="283">
                  <c:v>5</c:v>
                </c:pt>
                <c:pt idx="284">
                  <c:v>5</c:v>
                </c:pt>
                <c:pt idx="285">
                  <c:v>22</c:v>
                </c:pt>
                <c:pt idx="286">
                  <c:v>6</c:v>
                </c:pt>
                <c:pt idx="287">
                  <c:v>17</c:v>
                </c:pt>
                <c:pt idx="288">
                  <c:v>5</c:v>
                </c:pt>
                <c:pt idx="289">
                  <c:v>8</c:v>
                </c:pt>
                <c:pt idx="290">
                  <c:v>14</c:v>
                </c:pt>
                <c:pt idx="291">
                  <c:v>5</c:v>
                </c:pt>
                <c:pt idx="292">
                  <c:v>6</c:v>
                </c:pt>
                <c:pt idx="293">
                  <c:v>11</c:v>
                </c:pt>
                <c:pt idx="294">
                  <c:v>5</c:v>
                </c:pt>
                <c:pt idx="295">
                  <c:v>8</c:v>
                </c:pt>
                <c:pt idx="296">
                  <c:v>8</c:v>
                </c:pt>
                <c:pt idx="297">
                  <c:v>13</c:v>
                </c:pt>
                <c:pt idx="298">
                  <c:v>6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C5-2D49-A349-CC7FEF11A482}"/>
            </c:ext>
          </c:extLst>
        </c:ser>
        <c:ser>
          <c:idx val="1"/>
          <c:order val="1"/>
          <c:tx>
            <c:strRef>
              <c:f>'[IoT-B.xlsx]50MB'!$C$1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'[IoT-B.xlsx]50MB'!$A$2:$A$301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'[IoT-B.xlsx]50MB'!$C$2:$C$301</c:f>
              <c:numCache>
                <c:formatCode>General</c:formatCode>
                <c:ptCount val="300"/>
                <c:pt idx="1">
                  <c:v>5</c:v>
                </c:pt>
                <c:pt idx="2">
                  <c:v>14</c:v>
                </c:pt>
                <c:pt idx="3">
                  <c:v>7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8</c:v>
                </c:pt>
                <c:pt idx="8">
                  <c:v>8</c:v>
                </c:pt>
                <c:pt idx="9">
                  <c:v>17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6</c:v>
                </c:pt>
                <c:pt idx="15">
                  <c:v>44</c:v>
                </c:pt>
                <c:pt idx="16">
                  <c:v>13</c:v>
                </c:pt>
                <c:pt idx="17">
                  <c:v>10</c:v>
                </c:pt>
                <c:pt idx="18">
                  <c:v>11</c:v>
                </c:pt>
                <c:pt idx="19">
                  <c:v>25</c:v>
                </c:pt>
                <c:pt idx="20">
                  <c:v>15</c:v>
                </c:pt>
                <c:pt idx="21">
                  <c:v>118</c:v>
                </c:pt>
                <c:pt idx="22">
                  <c:v>30</c:v>
                </c:pt>
                <c:pt idx="23">
                  <c:v>5</c:v>
                </c:pt>
                <c:pt idx="24">
                  <c:v>13</c:v>
                </c:pt>
                <c:pt idx="25">
                  <c:v>12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14</c:v>
                </c:pt>
                <c:pt idx="30">
                  <c:v>7</c:v>
                </c:pt>
                <c:pt idx="31">
                  <c:v>24</c:v>
                </c:pt>
                <c:pt idx="32">
                  <c:v>6</c:v>
                </c:pt>
                <c:pt idx="33">
                  <c:v>5</c:v>
                </c:pt>
                <c:pt idx="34">
                  <c:v>17</c:v>
                </c:pt>
                <c:pt idx="35">
                  <c:v>35</c:v>
                </c:pt>
                <c:pt idx="36">
                  <c:v>7</c:v>
                </c:pt>
                <c:pt idx="37">
                  <c:v>29</c:v>
                </c:pt>
                <c:pt idx="38">
                  <c:v>5</c:v>
                </c:pt>
                <c:pt idx="40">
                  <c:v>8</c:v>
                </c:pt>
                <c:pt idx="41">
                  <c:v>42</c:v>
                </c:pt>
                <c:pt idx="42">
                  <c:v>8</c:v>
                </c:pt>
                <c:pt idx="43">
                  <c:v>17</c:v>
                </c:pt>
                <c:pt idx="44">
                  <c:v>19</c:v>
                </c:pt>
                <c:pt idx="45">
                  <c:v>17</c:v>
                </c:pt>
                <c:pt idx="46">
                  <c:v>18</c:v>
                </c:pt>
                <c:pt idx="47">
                  <c:v>5</c:v>
                </c:pt>
                <c:pt idx="48">
                  <c:v>6</c:v>
                </c:pt>
                <c:pt idx="49">
                  <c:v>5</c:v>
                </c:pt>
                <c:pt idx="50">
                  <c:v>7</c:v>
                </c:pt>
                <c:pt idx="51">
                  <c:v>5</c:v>
                </c:pt>
                <c:pt idx="52">
                  <c:v>7</c:v>
                </c:pt>
                <c:pt idx="53">
                  <c:v>6</c:v>
                </c:pt>
                <c:pt idx="54">
                  <c:v>20</c:v>
                </c:pt>
                <c:pt idx="55">
                  <c:v>7</c:v>
                </c:pt>
                <c:pt idx="56">
                  <c:v>7</c:v>
                </c:pt>
                <c:pt idx="57">
                  <c:v>5</c:v>
                </c:pt>
                <c:pt idx="58">
                  <c:v>5</c:v>
                </c:pt>
                <c:pt idx="59">
                  <c:v>16</c:v>
                </c:pt>
                <c:pt idx="60">
                  <c:v>8</c:v>
                </c:pt>
                <c:pt idx="61">
                  <c:v>10</c:v>
                </c:pt>
                <c:pt idx="62">
                  <c:v>16</c:v>
                </c:pt>
                <c:pt idx="63">
                  <c:v>47</c:v>
                </c:pt>
                <c:pt idx="64">
                  <c:v>5</c:v>
                </c:pt>
                <c:pt idx="65">
                  <c:v>76</c:v>
                </c:pt>
                <c:pt idx="66">
                  <c:v>9</c:v>
                </c:pt>
                <c:pt idx="67">
                  <c:v>31</c:v>
                </c:pt>
                <c:pt idx="68">
                  <c:v>15</c:v>
                </c:pt>
                <c:pt idx="69">
                  <c:v>21</c:v>
                </c:pt>
                <c:pt idx="70">
                  <c:v>5</c:v>
                </c:pt>
                <c:pt idx="71">
                  <c:v>80</c:v>
                </c:pt>
                <c:pt idx="72">
                  <c:v>19</c:v>
                </c:pt>
                <c:pt idx="73">
                  <c:v>15</c:v>
                </c:pt>
                <c:pt idx="74">
                  <c:v>9</c:v>
                </c:pt>
                <c:pt idx="75">
                  <c:v>8</c:v>
                </c:pt>
                <c:pt idx="76">
                  <c:v>9</c:v>
                </c:pt>
                <c:pt idx="77">
                  <c:v>6</c:v>
                </c:pt>
                <c:pt idx="78">
                  <c:v>5</c:v>
                </c:pt>
                <c:pt idx="79">
                  <c:v>11</c:v>
                </c:pt>
                <c:pt idx="80">
                  <c:v>10</c:v>
                </c:pt>
                <c:pt idx="81">
                  <c:v>5</c:v>
                </c:pt>
                <c:pt idx="82">
                  <c:v>7</c:v>
                </c:pt>
                <c:pt idx="83">
                  <c:v>5</c:v>
                </c:pt>
                <c:pt idx="84">
                  <c:v>7</c:v>
                </c:pt>
                <c:pt idx="85">
                  <c:v>5</c:v>
                </c:pt>
                <c:pt idx="86">
                  <c:v>13</c:v>
                </c:pt>
                <c:pt idx="87">
                  <c:v>9</c:v>
                </c:pt>
                <c:pt idx="88">
                  <c:v>8</c:v>
                </c:pt>
                <c:pt idx="89">
                  <c:v>25</c:v>
                </c:pt>
                <c:pt idx="90">
                  <c:v>6</c:v>
                </c:pt>
                <c:pt idx="91">
                  <c:v>29</c:v>
                </c:pt>
                <c:pt idx="92">
                  <c:v>21</c:v>
                </c:pt>
                <c:pt idx="93">
                  <c:v>9</c:v>
                </c:pt>
                <c:pt idx="94">
                  <c:v>17</c:v>
                </c:pt>
                <c:pt idx="95">
                  <c:v>7</c:v>
                </c:pt>
                <c:pt idx="96">
                  <c:v>6</c:v>
                </c:pt>
                <c:pt idx="97">
                  <c:v>19</c:v>
                </c:pt>
                <c:pt idx="98">
                  <c:v>6</c:v>
                </c:pt>
                <c:pt idx="99">
                  <c:v>11</c:v>
                </c:pt>
                <c:pt idx="100">
                  <c:v>12</c:v>
                </c:pt>
                <c:pt idx="101">
                  <c:v>42</c:v>
                </c:pt>
                <c:pt idx="102">
                  <c:v>45</c:v>
                </c:pt>
                <c:pt idx="103">
                  <c:v>28</c:v>
                </c:pt>
                <c:pt idx="104">
                  <c:v>9</c:v>
                </c:pt>
                <c:pt idx="105">
                  <c:v>19</c:v>
                </c:pt>
                <c:pt idx="106">
                  <c:v>24</c:v>
                </c:pt>
                <c:pt idx="107">
                  <c:v>53</c:v>
                </c:pt>
                <c:pt idx="108">
                  <c:v>9</c:v>
                </c:pt>
                <c:pt idx="109">
                  <c:v>9</c:v>
                </c:pt>
                <c:pt idx="110">
                  <c:v>7</c:v>
                </c:pt>
                <c:pt idx="111">
                  <c:v>5</c:v>
                </c:pt>
                <c:pt idx="112">
                  <c:v>7</c:v>
                </c:pt>
                <c:pt idx="113">
                  <c:v>25</c:v>
                </c:pt>
                <c:pt idx="114">
                  <c:v>10</c:v>
                </c:pt>
                <c:pt idx="115">
                  <c:v>9</c:v>
                </c:pt>
                <c:pt idx="116">
                  <c:v>12</c:v>
                </c:pt>
                <c:pt idx="117">
                  <c:v>5</c:v>
                </c:pt>
                <c:pt idx="118">
                  <c:v>30</c:v>
                </c:pt>
                <c:pt idx="119">
                  <c:v>5</c:v>
                </c:pt>
                <c:pt idx="120">
                  <c:v>10</c:v>
                </c:pt>
                <c:pt idx="121">
                  <c:v>17</c:v>
                </c:pt>
                <c:pt idx="122">
                  <c:v>7</c:v>
                </c:pt>
                <c:pt idx="123">
                  <c:v>7</c:v>
                </c:pt>
                <c:pt idx="124">
                  <c:v>15</c:v>
                </c:pt>
                <c:pt idx="125">
                  <c:v>7</c:v>
                </c:pt>
                <c:pt idx="126">
                  <c:v>6</c:v>
                </c:pt>
                <c:pt idx="127">
                  <c:v>5</c:v>
                </c:pt>
                <c:pt idx="128">
                  <c:v>8</c:v>
                </c:pt>
                <c:pt idx="129">
                  <c:v>12</c:v>
                </c:pt>
                <c:pt idx="130">
                  <c:v>27</c:v>
                </c:pt>
                <c:pt idx="131">
                  <c:v>9</c:v>
                </c:pt>
                <c:pt idx="132">
                  <c:v>7</c:v>
                </c:pt>
                <c:pt idx="133">
                  <c:v>11</c:v>
                </c:pt>
                <c:pt idx="134">
                  <c:v>41</c:v>
                </c:pt>
                <c:pt idx="135">
                  <c:v>11</c:v>
                </c:pt>
                <c:pt idx="136">
                  <c:v>13</c:v>
                </c:pt>
                <c:pt idx="137">
                  <c:v>62</c:v>
                </c:pt>
                <c:pt idx="138">
                  <c:v>16</c:v>
                </c:pt>
                <c:pt idx="139">
                  <c:v>14</c:v>
                </c:pt>
                <c:pt idx="140">
                  <c:v>6</c:v>
                </c:pt>
                <c:pt idx="141">
                  <c:v>8</c:v>
                </c:pt>
                <c:pt idx="142">
                  <c:v>6</c:v>
                </c:pt>
                <c:pt idx="143">
                  <c:v>6</c:v>
                </c:pt>
                <c:pt idx="144">
                  <c:v>8</c:v>
                </c:pt>
                <c:pt idx="145">
                  <c:v>6</c:v>
                </c:pt>
                <c:pt idx="146">
                  <c:v>25</c:v>
                </c:pt>
                <c:pt idx="147">
                  <c:v>13</c:v>
                </c:pt>
                <c:pt idx="148">
                  <c:v>54</c:v>
                </c:pt>
                <c:pt idx="149">
                  <c:v>40</c:v>
                </c:pt>
                <c:pt idx="150">
                  <c:v>5</c:v>
                </c:pt>
                <c:pt idx="151">
                  <c:v>20</c:v>
                </c:pt>
                <c:pt idx="152">
                  <c:v>6</c:v>
                </c:pt>
                <c:pt idx="153">
                  <c:v>27</c:v>
                </c:pt>
                <c:pt idx="154">
                  <c:v>6</c:v>
                </c:pt>
                <c:pt idx="155">
                  <c:v>11</c:v>
                </c:pt>
                <c:pt idx="156">
                  <c:v>17</c:v>
                </c:pt>
                <c:pt idx="157">
                  <c:v>7</c:v>
                </c:pt>
                <c:pt idx="158">
                  <c:v>14</c:v>
                </c:pt>
                <c:pt idx="159">
                  <c:v>11</c:v>
                </c:pt>
                <c:pt idx="160">
                  <c:v>8</c:v>
                </c:pt>
                <c:pt idx="161">
                  <c:v>14</c:v>
                </c:pt>
                <c:pt idx="162">
                  <c:v>8</c:v>
                </c:pt>
                <c:pt idx="163">
                  <c:v>6</c:v>
                </c:pt>
                <c:pt idx="164">
                  <c:v>13</c:v>
                </c:pt>
                <c:pt idx="165">
                  <c:v>8</c:v>
                </c:pt>
                <c:pt idx="166">
                  <c:v>25</c:v>
                </c:pt>
                <c:pt idx="167">
                  <c:v>5</c:v>
                </c:pt>
                <c:pt idx="168">
                  <c:v>7</c:v>
                </c:pt>
                <c:pt idx="169">
                  <c:v>24</c:v>
                </c:pt>
                <c:pt idx="170">
                  <c:v>9</c:v>
                </c:pt>
                <c:pt idx="171">
                  <c:v>26</c:v>
                </c:pt>
                <c:pt idx="172">
                  <c:v>8</c:v>
                </c:pt>
                <c:pt idx="173">
                  <c:v>11</c:v>
                </c:pt>
                <c:pt idx="174">
                  <c:v>6</c:v>
                </c:pt>
                <c:pt idx="175">
                  <c:v>34</c:v>
                </c:pt>
                <c:pt idx="176">
                  <c:v>5</c:v>
                </c:pt>
                <c:pt idx="178">
                  <c:v>8</c:v>
                </c:pt>
                <c:pt idx="179">
                  <c:v>24</c:v>
                </c:pt>
                <c:pt idx="180">
                  <c:v>16</c:v>
                </c:pt>
                <c:pt idx="181">
                  <c:v>18</c:v>
                </c:pt>
                <c:pt idx="182">
                  <c:v>8</c:v>
                </c:pt>
                <c:pt idx="183">
                  <c:v>26</c:v>
                </c:pt>
                <c:pt idx="184">
                  <c:v>6</c:v>
                </c:pt>
                <c:pt idx="185">
                  <c:v>59</c:v>
                </c:pt>
                <c:pt idx="186">
                  <c:v>21</c:v>
                </c:pt>
                <c:pt idx="187">
                  <c:v>6</c:v>
                </c:pt>
                <c:pt idx="188">
                  <c:v>5</c:v>
                </c:pt>
                <c:pt idx="189">
                  <c:v>5</c:v>
                </c:pt>
                <c:pt idx="191">
                  <c:v>11</c:v>
                </c:pt>
                <c:pt idx="192">
                  <c:v>5</c:v>
                </c:pt>
                <c:pt idx="193">
                  <c:v>7</c:v>
                </c:pt>
                <c:pt idx="194">
                  <c:v>7</c:v>
                </c:pt>
                <c:pt idx="195">
                  <c:v>8</c:v>
                </c:pt>
                <c:pt idx="196">
                  <c:v>16</c:v>
                </c:pt>
                <c:pt idx="197">
                  <c:v>5</c:v>
                </c:pt>
                <c:pt idx="198">
                  <c:v>20</c:v>
                </c:pt>
                <c:pt idx="199">
                  <c:v>8</c:v>
                </c:pt>
                <c:pt idx="200">
                  <c:v>6</c:v>
                </c:pt>
                <c:pt idx="201">
                  <c:v>5</c:v>
                </c:pt>
                <c:pt idx="202">
                  <c:v>10</c:v>
                </c:pt>
                <c:pt idx="203">
                  <c:v>29</c:v>
                </c:pt>
                <c:pt idx="204">
                  <c:v>12</c:v>
                </c:pt>
                <c:pt idx="205">
                  <c:v>7</c:v>
                </c:pt>
                <c:pt idx="206">
                  <c:v>5</c:v>
                </c:pt>
                <c:pt idx="207">
                  <c:v>11</c:v>
                </c:pt>
                <c:pt idx="208">
                  <c:v>7</c:v>
                </c:pt>
                <c:pt idx="209">
                  <c:v>34</c:v>
                </c:pt>
                <c:pt idx="210">
                  <c:v>10</c:v>
                </c:pt>
                <c:pt idx="211">
                  <c:v>5</c:v>
                </c:pt>
                <c:pt idx="212">
                  <c:v>13</c:v>
                </c:pt>
                <c:pt idx="213">
                  <c:v>6</c:v>
                </c:pt>
                <c:pt idx="214">
                  <c:v>5</c:v>
                </c:pt>
                <c:pt idx="215">
                  <c:v>9</c:v>
                </c:pt>
                <c:pt idx="216">
                  <c:v>5</c:v>
                </c:pt>
                <c:pt idx="217">
                  <c:v>5</c:v>
                </c:pt>
                <c:pt idx="218">
                  <c:v>28</c:v>
                </c:pt>
                <c:pt idx="219">
                  <c:v>15</c:v>
                </c:pt>
                <c:pt idx="220">
                  <c:v>9</c:v>
                </c:pt>
                <c:pt idx="221">
                  <c:v>8</c:v>
                </c:pt>
                <c:pt idx="222">
                  <c:v>15</c:v>
                </c:pt>
                <c:pt idx="223">
                  <c:v>8</c:v>
                </c:pt>
                <c:pt idx="224">
                  <c:v>26</c:v>
                </c:pt>
                <c:pt idx="225">
                  <c:v>17</c:v>
                </c:pt>
                <c:pt idx="226">
                  <c:v>9</c:v>
                </c:pt>
                <c:pt idx="227">
                  <c:v>6</c:v>
                </c:pt>
                <c:pt idx="228">
                  <c:v>16</c:v>
                </c:pt>
                <c:pt idx="229">
                  <c:v>5</c:v>
                </c:pt>
                <c:pt idx="230">
                  <c:v>18</c:v>
                </c:pt>
                <c:pt idx="231">
                  <c:v>5</c:v>
                </c:pt>
                <c:pt idx="232">
                  <c:v>32</c:v>
                </c:pt>
                <c:pt idx="233">
                  <c:v>8</c:v>
                </c:pt>
                <c:pt idx="234">
                  <c:v>9</c:v>
                </c:pt>
                <c:pt idx="235">
                  <c:v>113</c:v>
                </c:pt>
                <c:pt idx="236">
                  <c:v>7</c:v>
                </c:pt>
                <c:pt idx="237">
                  <c:v>50</c:v>
                </c:pt>
                <c:pt idx="238">
                  <c:v>21</c:v>
                </c:pt>
                <c:pt idx="239">
                  <c:v>6</c:v>
                </c:pt>
                <c:pt idx="240">
                  <c:v>11</c:v>
                </c:pt>
                <c:pt idx="241">
                  <c:v>6</c:v>
                </c:pt>
                <c:pt idx="242">
                  <c:v>17</c:v>
                </c:pt>
                <c:pt idx="243">
                  <c:v>9</c:v>
                </c:pt>
                <c:pt idx="244">
                  <c:v>6</c:v>
                </c:pt>
                <c:pt idx="245">
                  <c:v>14</c:v>
                </c:pt>
                <c:pt idx="246">
                  <c:v>13</c:v>
                </c:pt>
                <c:pt idx="247">
                  <c:v>7</c:v>
                </c:pt>
                <c:pt idx="248">
                  <c:v>5</c:v>
                </c:pt>
                <c:pt idx="249">
                  <c:v>5</c:v>
                </c:pt>
                <c:pt idx="250">
                  <c:v>22</c:v>
                </c:pt>
                <c:pt idx="251">
                  <c:v>19</c:v>
                </c:pt>
                <c:pt idx="252">
                  <c:v>15</c:v>
                </c:pt>
                <c:pt idx="253">
                  <c:v>13</c:v>
                </c:pt>
                <c:pt idx="254">
                  <c:v>13</c:v>
                </c:pt>
                <c:pt idx="255">
                  <c:v>9</c:v>
                </c:pt>
                <c:pt idx="256">
                  <c:v>14</c:v>
                </c:pt>
                <c:pt idx="257">
                  <c:v>15</c:v>
                </c:pt>
                <c:pt idx="258">
                  <c:v>18</c:v>
                </c:pt>
                <c:pt idx="259">
                  <c:v>15</c:v>
                </c:pt>
                <c:pt idx="260">
                  <c:v>56</c:v>
                </c:pt>
                <c:pt idx="261">
                  <c:v>37</c:v>
                </c:pt>
                <c:pt idx="262">
                  <c:v>5</c:v>
                </c:pt>
                <c:pt idx="263">
                  <c:v>41</c:v>
                </c:pt>
                <c:pt idx="264">
                  <c:v>32</c:v>
                </c:pt>
                <c:pt idx="265">
                  <c:v>29</c:v>
                </c:pt>
                <c:pt idx="266">
                  <c:v>5</c:v>
                </c:pt>
                <c:pt idx="267">
                  <c:v>20</c:v>
                </c:pt>
                <c:pt idx="268">
                  <c:v>5</c:v>
                </c:pt>
                <c:pt idx="269">
                  <c:v>15</c:v>
                </c:pt>
                <c:pt idx="270">
                  <c:v>14</c:v>
                </c:pt>
                <c:pt idx="271">
                  <c:v>6</c:v>
                </c:pt>
                <c:pt idx="272">
                  <c:v>9</c:v>
                </c:pt>
                <c:pt idx="273">
                  <c:v>82</c:v>
                </c:pt>
                <c:pt idx="274">
                  <c:v>38</c:v>
                </c:pt>
                <c:pt idx="275">
                  <c:v>28</c:v>
                </c:pt>
                <c:pt idx="276">
                  <c:v>5</c:v>
                </c:pt>
                <c:pt idx="277">
                  <c:v>19</c:v>
                </c:pt>
                <c:pt idx="278">
                  <c:v>6</c:v>
                </c:pt>
                <c:pt idx="279">
                  <c:v>32</c:v>
                </c:pt>
                <c:pt idx="280">
                  <c:v>15</c:v>
                </c:pt>
                <c:pt idx="281">
                  <c:v>9</c:v>
                </c:pt>
                <c:pt idx="282">
                  <c:v>7</c:v>
                </c:pt>
                <c:pt idx="283">
                  <c:v>17</c:v>
                </c:pt>
                <c:pt idx="285">
                  <c:v>5</c:v>
                </c:pt>
                <c:pt idx="286">
                  <c:v>10</c:v>
                </c:pt>
                <c:pt idx="287">
                  <c:v>5</c:v>
                </c:pt>
                <c:pt idx="288">
                  <c:v>12</c:v>
                </c:pt>
                <c:pt idx="289">
                  <c:v>15</c:v>
                </c:pt>
                <c:pt idx="290">
                  <c:v>6</c:v>
                </c:pt>
                <c:pt idx="291">
                  <c:v>18</c:v>
                </c:pt>
                <c:pt idx="292">
                  <c:v>10</c:v>
                </c:pt>
                <c:pt idx="293">
                  <c:v>10</c:v>
                </c:pt>
                <c:pt idx="294">
                  <c:v>5</c:v>
                </c:pt>
                <c:pt idx="295">
                  <c:v>12</c:v>
                </c:pt>
                <c:pt idx="296">
                  <c:v>5</c:v>
                </c:pt>
                <c:pt idx="297">
                  <c:v>11</c:v>
                </c:pt>
                <c:pt idx="298">
                  <c:v>8</c:v>
                </c:pt>
                <c:pt idx="299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3C5-2D49-A349-CC7FEF11A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6591823"/>
        <c:axId val="1806609103"/>
      </c:scatterChart>
      <c:valAx>
        <c:axId val="1806591823"/>
        <c:scaling>
          <c:orientation val="minMax"/>
          <c:max val="300.1000000000000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609103"/>
        <c:crosses val="autoZero"/>
        <c:crossBetween val="midCat"/>
      </c:valAx>
      <c:valAx>
        <c:axId val="18066091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6591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21-A14E-9003-D945161760AE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21-A14E-9003-D94516176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Time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b="1">
                    <a:solidFill>
                      <a:schemeClr val="tx1"/>
                    </a:solidFill>
                  </a:rPr>
                  <a:t>RTT [ms]</a:t>
                </a:r>
                <a:endParaRPr lang="ja-JP" alt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The evaluation is done by F-score.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F-score is </a:t>
            </a:r>
            <a:r>
              <a:rPr lang="en-US" altLang="ja-JP" b="0" dirty="0"/>
              <a:t>The harmonic mean of P and 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Where P is</a:t>
            </a:r>
            <a:r>
              <a:rPr lang="en" altLang="ja-JP" b="0" dirty="0"/>
              <a:t> </a:t>
            </a:r>
            <a:r>
              <a:rPr lang="en" altLang="ja-JP" dirty="0"/>
              <a:t>the percentage of cases predicted as rogue APs that turned out to be rogue aps and R is The rate at which rogue APs were correctly predicted as rogue APs.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23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dirty="0"/>
              <a:t>In this experiment, the number of RTT data used in one experiment was 300; four measurements were made, one of which was used as the threshold.</a:t>
            </a:r>
          </a:p>
          <a:p>
            <a:r>
              <a:rPr kumimoji="1" lang="en" altLang="ja-JP" dirty="0"/>
              <a:t>First, let's start with the results of the proposed method.</a:t>
            </a:r>
          </a:p>
          <a:p>
            <a:r>
              <a:rPr kumimoji="1" lang="en" altLang="ja-JP" dirty="0"/>
              <a:t>This resulted in an F-score of 0.92 and a percentage of accuracy of 0.92.</a:t>
            </a:r>
          </a:p>
          <a:p>
            <a:endParaRPr kumimoji="1" lang="en-US" altLang="ja-JP" dirty="0"/>
          </a:p>
          <a:p>
            <a:r>
              <a:rPr kumimoji="1" lang="ja-JP" altLang="en-US"/>
              <a:t>１回の実験で使用された</a:t>
            </a:r>
            <a:r>
              <a:rPr kumimoji="1" lang="en" altLang="ja-JP" dirty="0"/>
              <a:t>RTT</a:t>
            </a:r>
            <a:r>
              <a:rPr kumimoji="1" lang="ja-JP" altLang="en-US"/>
              <a:t>データ数は</a:t>
            </a:r>
            <a:r>
              <a:rPr kumimoji="1" lang="en-US" altLang="ja-JP" dirty="0"/>
              <a:t>300</a:t>
            </a:r>
            <a:r>
              <a:rPr kumimoji="1" lang="ja-JP" altLang="en-US"/>
              <a:t>である。</a:t>
            </a:r>
            <a:r>
              <a:rPr kumimoji="1" lang="en-US" altLang="ja-JP" dirty="0"/>
              <a:t>4</a:t>
            </a:r>
            <a:r>
              <a:rPr kumimoji="1" lang="ja-JP" altLang="en-US"/>
              <a:t>回測定し、そのうち</a:t>
            </a:r>
            <a:r>
              <a:rPr kumimoji="1" lang="en-US" altLang="ja-JP" dirty="0"/>
              <a:t>1</a:t>
            </a:r>
            <a:r>
              <a:rPr kumimoji="1" lang="ja-JP" altLang="en-US"/>
              <a:t>回を閾値に利用した。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4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why I had stopped the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at 7MB</a:t>
            </a:r>
          </a:p>
          <a:p>
            <a:r>
              <a:rPr kumimoji="1" lang="en-US" altLang="ja-JP" dirty="0"/>
              <a:t>And I considered the possibility that IoT devices alone are already overloaded.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1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At the limit of no packet loss, it was possible to measure loads up to about 15 MB.</a:t>
            </a:r>
          </a:p>
          <a:p>
            <a:r>
              <a:rPr kumimoji="1" lang="en" altLang="ja-JP" dirty="0"/>
              <a:t>Packet loss was observed above 15 MB.</a:t>
            </a:r>
          </a:p>
          <a:p>
            <a:r>
              <a:rPr kumimoji="1" lang="en" altLang="ja-JP" dirty="0"/>
              <a:t>Measurements were taken with no </a:t>
            </a:r>
            <a:r>
              <a:rPr kumimoji="1" lang="en" altLang="ja-JP" dirty="0" err="1"/>
              <a:t>Iperf</a:t>
            </a:r>
            <a:r>
              <a:rPr kumimoji="1" lang="en" altLang="ja-JP" dirty="0"/>
              <a:t>, 7MB and 15MB.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5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BE3E-DF9C-45B2-ADBF-3041D5341CFF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BFB-5742-4F5D-A707-BEFF8A79E39F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11DE-FC98-4155-8EFD-D30F565D0F9B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90-80F0-48EC-80C8-222DB983C4AF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CF5-795A-4975-9900-AD6721DAC35F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5719-3B95-41DA-AF15-B8E8759F50E8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81D-77C3-4133-B14B-E02025239FB4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8137-AEA6-442B-BFFB-5A4D826477EB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E88-815B-4F26-90FC-9C7456C8D3D6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F2A6-8423-404B-A72A-75B79BD4E8D6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B284-DF65-44B1-853E-91716A43F02E}" type="datetime1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9BF7-C125-4619-86B5-0143B3D15E40}" type="datetime1">
              <a:rPr lang="ja-JP" altLang="en-US" smtClean="0"/>
              <a:t>2023/12/21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762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8482052-875C-DAAF-4BE6-28C5C920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70115"/>
              </p:ext>
            </p:extLst>
          </p:nvPr>
        </p:nvGraphicFramePr>
        <p:xfrm>
          <a:off x="925200" y="2074019"/>
          <a:ext cx="729403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2463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Connected to </a:t>
            </a:r>
            <a:r>
              <a:rPr kumimoji="1" lang="en-US" altLang="ja-JP" b="1" dirty="0"/>
              <a:t>IoT + 3 PCs and 1 </a:t>
            </a:r>
            <a:r>
              <a:rPr kumimoji="1" lang="en-US" altLang="ja-JP" b="1" dirty="0" err="1"/>
              <a:t>iphone</a:t>
            </a:r>
            <a:endParaRPr kumimoji="1" lang="ja-JP" altLang="en-US" b="1" dirty="0"/>
          </a:p>
          <a:p>
            <a:endParaRPr kumimoji="1"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12396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32E4-6CB4-42AD-BD15-4CB8DD92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E85EB-20E2-B43E-53FD-88CAFB16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5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Average &amp; Variance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952AAA-DA74-5928-836A-61EA565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31AA59-8BC2-7784-5669-AEAB523B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26633DF-9E74-C01E-B56C-FC915FCCEF7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833286"/>
              </p:ext>
            </p:extLst>
          </p:nvPr>
        </p:nvGraphicFramePr>
        <p:xfrm>
          <a:off x="474627" y="2342883"/>
          <a:ext cx="3580332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4">
                  <a:extLst>
                    <a:ext uri="{9D8B030D-6E8A-4147-A177-3AD203B41FA5}">
                      <a16:colId xmlns:a16="http://schemas.microsoft.com/office/drawing/2014/main" val="250421498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120641022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2787068459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33061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Not using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iperf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6.814815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17.8546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0155587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</a:rPr>
                        <a:t> 7MB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effectLst/>
                        </a:rPr>
                        <a:t>12.27703</a:t>
                      </a:r>
                      <a:endParaRPr lang="en-US" altLang="ja-JP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55.22055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28838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D9B20-8F41-57C5-03C0-E92DD1ADB8D5}"/>
              </a:ext>
            </a:extLst>
          </p:cNvPr>
          <p:cNvSpPr txBox="1"/>
          <p:nvPr/>
        </p:nvSpPr>
        <p:spPr>
          <a:xfrm>
            <a:off x="474628" y="1700246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C27EC1A-807A-5C75-7220-8EF35423126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4621093"/>
              </p:ext>
            </p:extLst>
          </p:nvPr>
        </p:nvGraphicFramePr>
        <p:xfrm>
          <a:off x="5055967" y="2342883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3700888197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487151109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2874939922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average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variance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894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Not using iperf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8.19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9.11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54975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iperf 7MB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14.02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298.65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787960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B26679-7C75-BA0E-5C9D-0974A95CA119}"/>
              </a:ext>
            </a:extLst>
          </p:cNvPr>
          <p:cNvSpPr txBox="1"/>
          <p:nvPr/>
        </p:nvSpPr>
        <p:spPr>
          <a:xfrm>
            <a:off x="5058862" y="1691680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</p:txBody>
      </p:sp>
    </p:spTree>
    <p:extLst>
      <p:ext uri="{BB962C8B-B14F-4D97-AF65-F5344CB8AC3E}">
        <p14:creationId xmlns:p14="http://schemas.microsoft.com/office/powerpoint/2010/main" val="39337531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solidFill>
                  <a:srgbClr val="333333">
                    <a:lumMod val="85000"/>
                    <a:lumOff val="15000"/>
                  </a:srgbClr>
                </a:solidFill>
                <a:latin typeface="Segoe UI"/>
                <a:ea typeface="メイリオ"/>
              </a:rPr>
              <a:t>Result</a:t>
            </a:r>
            <a:r>
              <a:rPr kumimoji="1" lang="en" altLang="ja-JP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 under no IoT devices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96701"/>
            <a:ext cx="8363222" cy="4864597"/>
          </a:xfrm>
        </p:spPr>
        <p:txBody>
          <a:bodyPr/>
          <a:lstStyle/>
          <a:p>
            <a:r>
              <a:rPr lang="en" altLang="ja-JP" sz="3200" dirty="0">
                <a:solidFill>
                  <a:srgbClr val="525252"/>
                </a:solidFill>
              </a:rPr>
              <a:t>Without packet loss, loads of up to 15 MB can be measured</a:t>
            </a:r>
            <a:endParaRPr lang="en-US" altLang="ja-JP" sz="3200" dirty="0">
              <a:solidFill>
                <a:srgbClr val="525252"/>
              </a:solidFill>
            </a:endParaRPr>
          </a:p>
          <a:p>
            <a:r>
              <a:rPr lang="en" altLang="ja-JP" sz="3200" dirty="0">
                <a:solidFill>
                  <a:srgbClr val="525252"/>
                </a:solidFill>
              </a:rPr>
              <a:t>Experiments with no Iperf, 7MB and 15MB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18DB227-9FC4-8170-1C73-0072CC3B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73718"/>
              </p:ext>
            </p:extLst>
          </p:nvPr>
        </p:nvGraphicFramePr>
        <p:xfrm>
          <a:off x="1389150" y="2789744"/>
          <a:ext cx="6365700" cy="37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8532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02840-703A-680B-140E-68F33E63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ありとなしの比較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38DCF-C9DF-34ED-31DA-422ED4C1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19253"/>
            <a:ext cx="8363222" cy="514605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/>
              <a:t>　　　　　　　　　　←</a:t>
            </a:r>
            <a:r>
              <a:rPr kumimoji="1" lang="en-US" altLang="ja-JP" b="1" dirty="0"/>
              <a:t>IoT</a:t>
            </a:r>
            <a:r>
              <a:rPr kumimoji="1" lang="ja-JP" altLang="en-US" b="1"/>
              <a:t>接続時</a:t>
            </a:r>
            <a:br>
              <a:rPr kumimoji="1" lang="en-US" altLang="ja-JP" dirty="0"/>
            </a:br>
            <a:r>
              <a:rPr kumimoji="1" lang="ja-JP" altLang="en-US"/>
              <a:t>　　　　　　　　　　　</a:t>
            </a:r>
            <a:r>
              <a:rPr kumimoji="1" lang="en-US" altLang="ja-JP" dirty="0"/>
              <a:t>Non-</a:t>
            </a:r>
            <a:r>
              <a:rPr kumimoji="1" lang="en-US" altLang="ja-JP" dirty="0" err="1"/>
              <a:t>iperf</a:t>
            </a:r>
            <a:r>
              <a:rPr kumimoji="1" lang="ja-JP" altLang="en-US"/>
              <a:t>・</a:t>
            </a:r>
            <a:r>
              <a:rPr kumimoji="1" lang="en-US" altLang="ja-JP" dirty="0"/>
              <a:t>7MB</a:t>
            </a:r>
          </a:p>
          <a:p>
            <a:pPr algn="ctr"/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/>
              <a:t>　　　　　　</a:t>
            </a:r>
            <a:endParaRPr kumimoji="1" lang="en-US" altLang="ja-JP" dirty="0"/>
          </a:p>
          <a:p>
            <a:pPr algn="ctr"/>
            <a:r>
              <a:rPr lang="ja-JP" altLang="en-US"/>
              <a:t>　　　　　　　　　　</a:t>
            </a:r>
            <a:r>
              <a:rPr kumimoji="1" lang="ja-JP" altLang="en-US"/>
              <a:t>←</a:t>
            </a:r>
            <a:r>
              <a:rPr kumimoji="1" lang="en-US" altLang="ja-JP" b="1" dirty="0"/>
              <a:t>IoT</a:t>
            </a:r>
            <a:r>
              <a:rPr kumimoji="1" lang="ja-JP" altLang="en-US" b="1"/>
              <a:t>非接続時</a:t>
            </a:r>
            <a:endParaRPr kumimoji="1" lang="en-US" altLang="ja-JP" b="1" dirty="0"/>
          </a:p>
          <a:p>
            <a:pPr algn="ctr"/>
            <a:r>
              <a:rPr lang="en-US" altLang="ja-JP" dirty="0"/>
              <a:t>     </a:t>
            </a:r>
            <a:r>
              <a:rPr lang="ja-JP" altLang="en-US"/>
              <a:t>　　　　　　　</a:t>
            </a:r>
            <a:r>
              <a:rPr lang="en-US" altLang="ja-JP" dirty="0"/>
              <a:t> </a:t>
            </a:r>
            <a:r>
              <a:rPr lang="ja-JP" altLang="en-US"/>
              <a:t>　　</a:t>
            </a:r>
            <a:r>
              <a:rPr lang="en-US" altLang="ja-JP" dirty="0"/>
              <a:t>Non-</a:t>
            </a:r>
            <a:r>
              <a:rPr lang="en-US" altLang="ja-JP" dirty="0" err="1"/>
              <a:t>iperf</a:t>
            </a:r>
            <a:r>
              <a:rPr lang="ja-JP" altLang="en-US"/>
              <a:t>・</a:t>
            </a:r>
            <a:r>
              <a:rPr lang="en-US" altLang="ja-JP" dirty="0"/>
              <a:t>7MB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B5BC60-3788-6259-2E3F-6C1AFE32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65A5F0-806D-B5FA-854C-23AD9C6D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94DE7EE4-4545-3C1D-B1CD-9CB47811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16784"/>
              </p:ext>
            </p:extLst>
          </p:nvPr>
        </p:nvGraphicFramePr>
        <p:xfrm>
          <a:off x="353740" y="1019253"/>
          <a:ext cx="5188258" cy="30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8D9A3C1D-6463-4EA8-A249-EFE8756B5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27450"/>
              </p:ext>
            </p:extLst>
          </p:nvPr>
        </p:nvGraphicFramePr>
        <p:xfrm>
          <a:off x="353740" y="3473485"/>
          <a:ext cx="5188258" cy="304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45367FE-5B4D-AB63-EFDC-EFF4757774A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2005152"/>
              </p:ext>
            </p:extLst>
          </p:nvPr>
        </p:nvGraphicFramePr>
        <p:xfrm>
          <a:off x="5855622" y="2459054"/>
          <a:ext cx="2880321" cy="122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144829621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81749407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426693269"/>
                    </a:ext>
                  </a:extLst>
                </a:gridCol>
              </a:tblGrid>
              <a:tr h="321874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perf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 dirty="0">
                          <a:effectLst/>
                        </a:rPr>
                        <a:t>7MB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252482"/>
                  </a:ext>
                </a:extLst>
              </a:tr>
              <a:tr h="45237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variance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60.27545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235.8639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612064"/>
                  </a:ext>
                </a:extLst>
              </a:tr>
              <a:tr h="45237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average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9.761745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15.34014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6313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A056973-84F5-CF4C-E746-C2D77D0C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5632"/>
              </p:ext>
            </p:extLst>
          </p:nvPr>
        </p:nvGraphicFramePr>
        <p:xfrm>
          <a:off x="5855622" y="5112332"/>
          <a:ext cx="2880321" cy="1357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3628037228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42558749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926990989"/>
                    </a:ext>
                  </a:extLst>
                </a:gridCol>
              </a:tblGrid>
              <a:tr h="281758">
                <a:tc>
                  <a:txBody>
                    <a:bodyPr/>
                    <a:lstStyle/>
                    <a:p>
                      <a:pPr algn="l" fontAlgn="ctr"/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perf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7MB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612956"/>
                  </a:ext>
                </a:extLst>
              </a:tr>
              <a:tr h="53768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average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6.814815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>
                          <a:effectLst/>
                        </a:rPr>
                        <a:t>12.27703</a:t>
                      </a:r>
                      <a:endParaRPr lang="en-US" altLang="ja-JP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610102"/>
                  </a:ext>
                </a:extLst>
              </a:tr>
              <a:tr h="537688"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1" u="none" strike="noStrike">
                          <a:effectLst/>
                        </a:rPr>
                        <a:t>variance</a:t>
                      </a:r>
                      <a:endParaRPr lang="en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17.8546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1" u="none" strike="noStrike" dirty="0">
                          <a:effectLst/>
                        </a:rPr>
                        <a:t>55.22055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549894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03143B-9D8B-93EB-3A6C-1BB7F9679D3B}"/>
              </a:ext>
            </a:extLst>
          </p:cNvPr>
          <p:cNvSpPr txBox="1"/>
          <p:nvPr/>
        </p:nvSpPr>
        <p:spPr>
          <a:xfrm>
            <a:off x="2286000" y="715091"/>
            <a:ext cx="440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Comparison with and without IoT</a:t>
            </a:r>
            <a:endParaRPr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6168DE-6A2A-44A1-0DD2-745687620F8C}"/>
              </a:ext>
            </a:extLst>
          </p:cNvPr>
          <p:cNvSpPr txBox="1"/>
          <p:nvPr/>
        </p:nvSpPr>
        <p:spPr>
          <a:xfrm>
            <a:off x="5910540" y="1585613"/>
            <a:ext cx="3018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When connected to IoT</a:t>
            </a:r>
            <a:endParaRPr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F7C90A-9604-669F-5926-6582D336B2EC}"/>
              </a:ext>
            </a:extLst>
          </p:cNvPr>
          <p:cNvSpPr txBox="1"/>
          <p:nvPr/>
        </p:nvSpPr>
        <p:spPr>
          <a:xfrm>
            <a:off x="5622904" y="4274564"/>
            <a:ext cx="3521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When IoT is not connected</a:t>
            </a:r>
            <a:endParaRPr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8079174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77E82-1E32-3529-E653-C5B2309A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まとめと予定</a:t>
            </a:r>
            <a:r>
              <a:rPr lang="en-US" altLang="ja-JP" dirty="0"/>
              <a:t>  S</a:t>
            </a:r>
            <a:r>
              <a:rPr lang="en-US" altLang="ja-JP" sz="3600" dirty="0"/>
              <a:t>ummary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F348FA-1766-FC5F-97DA-6F291400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/>
              <a:t>の負荷の影響の確認ができた</a:t>
            </a:r>
            <a:endParaRPr lang="en-US" altLang="ja-JP" dirty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IoT</a:t>
            </a:r>
            <a:r>
              <a:rPr lang="ja-JP" altLang="en-US"/>
              <a:t>なしでの</a:t>
            </a:r>
            <a:r>
              <a:rPr lang="en-US" altLang="ja-JP" dirty="0"/>
              <a:t>RTT</a:t>
            </a:r>
            <a:r>
              <a:rPr lang="ja-JP" altLang="en-US"/>
              <a:t>を取得完了（今は途中）</a:t>
            </a:r>
            <a:endParaRPr lang="en-US" altLang="ja-JP" dirty="0"/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IoT</a:t>
            </a:r>
            <a:r>
              <a:rPr lang="ja-JP" altLang="en-US"/>
              <a:t>を含まない</a:t>
            </a:r>
            <a:r>
              <a:rPr lang="en-US" altLang="ja-JP" dirty="0"/>
              <a:t>RTT</a:t>
            </a:r>
            <a:r>
              <a:rPr lang="ja-JP" altLang="en-US"/>
              <a:t>を使用した検知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5B1D30-FC22-AF74-2D46-EC0FB2E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064345-E6DB-267F-831D-41CD57C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E88B4-8338-AC32-0D36-7CF758D4D868}"/>
              </a:ext>
            </a:extLst>
          </p:cNvPr>
          <p:cNvSpPr txBox="1"/>
          <p:nvPr/>
        </p:nvSpPr>
        <p:spPr>
          <a:xfrm>
            <a:off x="2123728" y="1844824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The impact of the IoT load could be checked.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A0FB37-2731-5276-90C7-40E72D9CA626}"/>
              </a:ext>
            </a:extLst>
          </p:cNvPr>
          <p:cNvSpPr txBox="1"/>
          <p:nvPr/>
        </p:nvSpPr>
        <p:spPr>
          <a:xfrm>
            <a:off x="1619672" y="3360993"/>
            <a:ext cx="6336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Completed getting RTT without IoT (now on the way)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DB5119-8252-1D73-0A39-0BD6AAB838F4}"/>
              </a:ext>
            </a:extLst>
          </p:cNvPr>
          <p:cNvSpPr txBox="1"/>
          <p:nvPr/>
        </p:nvSpPr>
        <p:spPr>
          <a:xfrm>
            <a:off x="1979712" y="4877162"/>
            <a:ext cx="4032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Detection using RTT without IoT.</a:t>
            </a:r>
            <a:endParaRPr lang="ja-JP" altLang="en-US" sz="200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603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</a:t>
            </a:r>
            <a:r>
              <a:rPr lang="en" altLang="ja-JP" dirty="0"/>
              <a:t>background &amp; objective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1105311"/>
            <a:ext cx="8363222" cy="5589163"/>
          </a:xfrm>
        </p:spPr>
        <p:txBody>
          <a:bodyPr>
            <a:normAutofit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8A5DF0FF-1B72-324F-5B7C-15BEB3B31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470" y="3255541"/>
            <a:ext cx="1088610" cy="108861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D2E754F6-2302-C173-9200-BAF153212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7414" y="4344151"/>
            <a:ext cx="1088611" cy="1088611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681D610C-057E-716F-6D8C-3702285B7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4700" y="3255541"/>
            <a:ext cx="1088610" cy="10886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41514" y="4113318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112611" y="4119732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3023879" y="4574983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51155" y="5253197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18686" y="311162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FEF823-26AA-1015-9492-89981CAB7866}"/>
              </a:ext>
            </a:extLst>
          </p:cNvPr>
          <p:cNvSpPr txBox="1"/>
          <p:nvPr/>
        </p:nvSpPr>
        <p:spPr>
          <a:xfrm rot="1705442">
            <a:off x="4617827" y="4079092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319651" y="316687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Improved accuracy of rogue AP detection</a:t>
            </a:r>
            <a:endParaRPr lang="ja-JP" altLang="en-US" sz="28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Conventional methods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issue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sz="3000" dirty="0"/>
              <a:t>RTT-based detection methods</a:t>
            </a:r>
          </a:p>
          <a:p>
            <a:pPr lvl="1"/>
            <a:r>
              <a:rPr lang="en-US" altLang="ja-JP" sz="2600" dirty="0"/>
              <a:t>Use </a:t>
            </a:r>
            <a:r>
              <a:rPr lang="en-US" altLang="ja-JP" sz="2600" u="sng" dirty="0"/>
              <a:t>RTT differences</a:t>
            </a:r>
            <a:r>
              <a:rPr lang="en-US" altLang="ja-JP" sz="2600" dirty="0"/>
              <a:t> between different hop counts.</a:t>
            </a:r>
          </a:p>
          <a:p>
            <a:pPr lvl="1"/>
            <a:r>
              <a:rPr lang="en-US" altLang="ja-JP" sz="2600" dirty="0"/>
              <a:t>Detection by comparing the </a:t>
            </a:r>
            <a:r>
              <a:rPr lang="en-US" altLang="ja-JP" sz="2600" u="sng" dirty="0"/>
              <a:t>difference between the threshold and the RTT</a:t>
            </a:r>
            <a:r>
              <a:rPr lang="en-US" altLang="ja-JP" sz="2600" dirty="0"/>
              <a:t>.</a:t>
            </a:r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08507C81-EB61-25E3-02FA-D5D4D922E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4696" y="4361946"/>
            <a:ext cx="885600" cy="88560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7EF85E9-934D-23BD-CA08-EF10A46376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875" y="4194307"/>
            <a:ext cx="885600" cy="885600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498AC429-42B9-D2B0-0309-E8B3F582BC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440" y="3008037"/>
            <a:ext cx="884018" cy="88401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223721" y="3739649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Rogue AP</a:t>
            </a:r>
          </a:p>
          <a:p>
            <a:pPr algn="ctr"/>
            <a:r>
              <a:rPr lang="ja-JP" altLang="en-US" sz="200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556547" y="5053125"/>
            <a:ext cx="838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User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55124" y="3450046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678458" y="3450046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5930296" y="4800533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グラフィックス 13" descr="インターネット 単色塗りつぶし">
            <a:extLst>
              <a:ext uri="{FF2B5EF4-FFF2-40B4-BE49-F238E27FC236}">
                <a16:creationId xmlns:a16="http://schemas.microsoft.com/office/drawing/2014/main" id="{218F324F-3742-790F-4D3B-55D0E0B696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6960" y="4357733"/>
            <a:ext cx="885600" cy="8856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7279914" y="5085908"/>
            <a:ext cx="141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Internet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15376" y="5087732"/>
            <a:ext cx="141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Legal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pic>
        <p:nvPicPr>
          <p:cNvPr id="21" name="グラフィックス 20" descr="スマート フォン 枠線">
            <a:extLst>
              <a:ext uri="{FF2B5EF4-FFF2-40B4-BE49-F238E27FC236}">
                <a16:creationId xmlns:a16="http://schemas.microsoft.com/office/drawing/2014/main" id="{C26B5BC7-9D5A-97F0-9CC8-4B3FFB5AAD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1058761" y="4485978"/>
            <a:ext cx="666063" cy="66606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53522" y="4882812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608679" y="5135017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93945" y="3498848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105366" y="5663564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RTT dispersion during congestion less considered</a:t>
            </a: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75011" y="5793734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Key idea &amp; experimental environment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Detection with separate traffic load</a:t>
            </a:r>
          </a:p>
          <a:p>
            <a:pPr lvl="1">
              <a:lnSpc>
                <a:spcPct val="150000"/>
              </a:lnSpc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  <a:endParaRPr kumimoji="1" lang="en-US" altLang="ja-JP" dirty="0"/>
          </a:p>
          <a:p>
            <a:pPr lvl="1"/>
            <a:r>
              <a:rPr lang="en-US" altLang="ja-JP" sz="2400" dirty="0">
                <a:solidFill>
                  <a:srgbClr val="525252"/>
                </a:solidFill>
              </a:rPr>
              <a:t>Without </a:t>
            </a:r>
            <a:r>
              <a:rPr lang="en-US" altLang="ja-JP" sz="2400" dirty="0" err="1">
                <a:solidFill>
                  <a:srgbClr val="525252"/>
                </a:solidFill>
              </a:rPr>
              <a:t>Iperf</a:t>
            </a:r>
            <a:r>
              <a:rPr lang="en-US" altLang="ja-JP" sz="2400" dirty="0">
                <a:solidFill>
                  <a:srgbClr val="525252"/>
                </a:solidFill>
              </a:rPr>
              <a:t> and 3MB, 5MB and 7MB load</a:t>
            </a:r>
            <a:endParaRPr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10" name="グラフィックス 9" descr="ノート PC 単色塗りつぶし">
            <a:extLst>
              <a:ext uri="{FF2B5EF4-FFF2-40B4-BE49-F238E27FC236}">
                <a16:creationId xmlns:a16="http://schemas.microsoft.com/office/drawing/2014/main" id="{58795370-F388-F185-E84A-D84FE1A03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95" y="3645519"/>
            <a:ext cx="906536" cy="906536"/>
          </a:xfrm>
          <a:prstGeom prst="rect">
            <a:avLst/>
          </a:prstGeom>
        </p:spPr>
      </p:pic>
      <p:pic>
        <p:nvPicPr>
          <p:cNvPr id="12" name="グラフィックス 11" descr="モノのインターネット 枠線">
            <a:extLst>
              <a:ext uri="{FF2B5EF4-FFF2-40B4-BE49-F238E27FC236}">
                <a16:creationId xmlns:a16="http://schemas.microsoft.com/office/drawing/2014/main" id="{63EE9B1D-C1CC-30D1-ABB6-3CE92872C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505" y="5042223"/>
            <a:ext cx="896339" cy="896339"/>
          </a:xfrm>
          <a:prstGeom prst="rect">
            <a:avLst/>
          </a:prstGeom>
        </p:spPr>
      </p:pic>
      <p:pic>
        <p:nvPicPr>
          <p:cNvPr id="15" name="グラフィックス 14" descr="コンピューター 枠線">
            <a:extLst>
              <a:ext uri="{FF2B5EF4-FFF2-40B4-BE49-F238E27FC236}">
                <a16:creationId xmlns:a16="http://schemas.microsoft.com/office/drawing/2014/main" id="{5044E517-2534-DE12-1FCA-87434E736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8067" y="5043856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スマート フォン 枠線">
            <a:extLst>
              <a:ext uri="{FF2B5EF4-FFF2-40B4-BE49-F238E27FC236}">
                <a16:creationId xmlns:a16="http://schemas.microsoft.com/office/drawing/2014/main" id="{B773481F-CC82-2E4C-505B-3B683C639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5788" y="5098080"/>
            <a:ext cx="830465" cy="830465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1693CA-B80E-EB0A-500B-4DA23B299C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473675" y="4728313"/>
            <a:ext cx="62960" cy="3139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3029660" y="4744790"/>
            <a:ext cx="84510" cy="335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</p:cNvCxnSpPr>
          <p:nvPr/>
        </p:nvCxnSpPr>
        <p:spPr>
          <a:xfrm>
            <a:off x="3908386" y="4740890"/>
            <a:ext cx="172588" cy="3113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676912" y="3998050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7678B6-2FC8-0C33-F4C2-42CE9F2064F6}"/>
              </a:ext>
            </a:extLst>
          </p:cNvPr>
          <p:cNvSpPr txBox="1"/>
          <p:nvPr/>
        </p:nvSpPr>
        <p:spPr>
          <a:xfrm>
            <a:off x="4503396" y="6086378"/>
            <a:ext cx="204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16 IoT devices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5155062" y="4345924"/>
            <a:ext cx="11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Legal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2853308" y="4358981"/>
            <a:ext cx="13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Rogue 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33" name="グラフィックス 32" descr="ノート PC 単色塗りつぶし">
            <a:extLst>
              <a:ext uri="{FF2B5EF4-FFF2-40B4-BE49-F238E27FC236}">
                <a16:creationId xmlns:a16="http://schemas.microsoft.com/office/drawing/2014/main" id="{F73A7D1A-486F-C51F-8C4A-625126A29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9093" y="2787891"/>
            <a:ext cx="906536" cy="906536"/>
          </a:xfrm>
          <a:prstGeom prst="rect">
            <a:avLst/>
          </a:prstGeom>
        </p:spPr>
      </p:pic>
      <p:pic>
        <p:nvPicPr>
          <p:cNvPr id="34" name="グラフィックス 33" descr="無線ルーター 枠線">
            <a:extLst>
              <a:ext uri="{FF2B5EF4-FFF2-40B4-BE49-F238E27FC236}">
                <a16:creationId xmlns:a16="http://schemas.microsoft.com/office/drawing/2014/main" id="{1CBF92A3-EC25-6A0B-4296-D97B44EEA6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8120" y="3554945"/>
            <a:ext cx="914400" cy="914400"/>
          </a:xfrm>
          <a:prstGeom prst="rect">
            <a:avLst/>
          </a:prstGeom>
        </p:spPr>
      </p:pic>
      <p:pic>
        <p:nvPicPr>
          <p:cNvPr id="35" name="グラフィックス 34" descr="無線ルーター 単色塗りつぶし">
            <a:extLst>
              <a:ext uri="{FF2B5EF4-FFF2-40B4-BE49-F238E27FC236}">
                <a16:creationId xmlns:a16="http://schemas.microsoft.com/office/drawing/2014/main" id="{845DCCA8-4520-8555-BCB8-0D3B61ACE7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9660" y="3527748"/>
            <a:ext cx="914400" cy="9144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198539" y="4405883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1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(T</a:t>
            </a:r>
            <a:r>
              <a:rPr kumimoji="1" lang="en-US" altLang="ja-JP" b="1" dirty="0">
                <a:solidFill>
                  <a:srgbClr val="FF0000"/>
                </a:solidFill>
              </a:rPr>
              <a:t>o measure)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 flipV="1">
            <a:off x="1652482" y="4160414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グラフィックス 39" descr="データベース 枠線">
            <a:extLst>
              <a:ext uri="{FF2B5EF4-FFF2-40B4-BE49-F238E27FC236}">
                <a16:creationId xmlns:a16="http://schemas.microsoft.com/office/drawing/2014/main" id="{0CA0A7CF-A762-0613-4E94-24918115C7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8146" y="5106567"/>
            <a:ext cx="914400" cy="914400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F71F58E-AAB9-9E49-617F-E1735E46E980}"/>
              </a:ext>
            </a:extLst>
          </p:cNvPr>
          <p:cNvCxnSpPr>
            <a:cxnSpLocks/>
          </p:cNvCxnSpPr>
          <p:nvPr/>
        </p:nvCxnSpPr>
        <p:spPr>
          <a:xfrm>
            <a:off x="6255142" y="4228676"/>
            <a:ext cx="914401" cy="1049497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4E9AD0-E3B1-A955-35A4-BD4B669C1C0D}"/>
              </a:ext>
            </a:extLst>
          </p:cNvPr>
          <p:cNvSpPr txBox="1"/>
          <p:nvPr/>
        </p:nvSpPr>
        <p:spPr>
          <a:xfrm>
            <a:off x="7457280" y="3582871"/>
            <a:ext cx="1343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2557722" y="6069283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2000" b="1" dirty="0">
                <a:solidFill>
                  <a:srgbClr val="00B050"/>
                </a:solidFill>
              </a:rPr>
              <a:t>Devices</a:t>
            </a:r>
            <a:endParaRPr lang="en" altLang="ja-JP" b="1" dirty="0">
              <a:solidFill>
                <a:srgbClr val="00B050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3266622" y="4823848"/>
            <a:ext cx="189463" cy="2331232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B8939CA-9878-67F6-4C0C-C9A6BDC66733}"/>
              </a:ext>
            </a:extLst>
          </p:cNvPr>
          <p:cNvCxnSpPr>
            <a:cxnSpLocks/>
          </p:cNvCxnSpPr>
          <p:nvPr/>
        </p:nvCxnSpPr>
        <p:spPr>
          <a:xfrm rot="-1380000">
            <a:off x="6166663" y="3595614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D272B1F-6842-8F0C-CAB4-7D205198B69B}"/>
              </a:ext>
            </a:extLst>
          </p:cNvPr>
          <p:cNvCxnSpPr>
            <a:cxnSpLocks/>
          </p:cNvCxnSpPr>
          <p:nvPr/>
        </p:nvCxnSpPr>
        <p:spPr>
          <a:xfrm rot="-1380000" flipH="1" flipV="1">
            <a:off x="6188661" y="3761696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C0CAB7-8DE0-BB64-916F-CF6F403F093C}"/>
              </a:ext>
            </a:extLst>
          </p:cNvPr>
          <p:cNvCxnSpPr>
            <a:cxnSpLocks/>
          </p:cNvCxnSpPr>
          <p:nvPr/>
        </p:nvCxnSpPr>
        <p:spPr>
          <a:xfrm>
            <a:off x="4024409" y="3984113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C9DE12F-0A6E-F833-F7DB-659A9EFFAC5C}"/>
              </a:ext>
            </a:extLst>
          </p:cNvPr>
          <p:cNvCxnSpPr>
            <a:cxnSpLocks/>
          </p:cNvCxnSpPr>
          <p:nvPr/>
        </p:nvCxnSpPr>
        <p:spPr>
          <a:xfrm flipH="1" flipV="1">
            <a:off x="3999979" y="4146477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868046" y="3169952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Load using iperf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between PC1 to PC2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3" name="角丸四角形吹き出し 62">
            <a:extLst>
              <a:ext uri="{FF2B5EF4-FFF2-40B4-BE49-F238E27FC236}">
                <a16:creationId xmlns:a16="http://schemas.microsoft.com/office/drawing/2014/main" id="{A87F8F70-C333-2056-F2D5-F60C85305A38}"/>
              </a:ext>
            </a:extLst>
          </p:cNvPr>
          <p:cNvSpPr/>
          <p:nvPr/>
        </p:nvSpPr>
        <p:spPr>
          <a:xfrm>
            <a:off x="6751620" y="4196571"/>
            <a:ext cx="2123971" cy="524154"/>
          </a:xfrm>
          <a:prstGeom prst="wedgeRoundRectCallout">
            <a:avLst>
              <a:gd name="adj1" fmla="val -38984"/>
              <a:gd name="adj2" fmla="val 737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Send </a:t>
            </a:r>
            <a:r>
              <a:rPr lang="en-US" altLang="ja-JP" sz="1600" b="1" dirty="0">
                <a:solidFill>
                  <a:srgbClr val="0098D1"/>
                </a:solidFill>
              </a:rPr>
              <a:t>p</a:t>
            </a:r>
            <a:r>
              <a:rPr kumimoji="1" lang="en-US" altLang="ja-JP" sz="1600" b="1" dirty="0">
                <a:solidFill>
                  <a:srgbClr val="0098D1"/>
                </a:solidFill>
              </a:rPr>
              <a:t>ing 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PC1 to google.com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E5D9086-3417-6871-8968-DD6DB16317B0}"/>
              </a:ext>
            </a:extLst>
          </p:cNvPr>
          <p:cNvSpPr txBox="1"/>
          <p:nvPr/>
        </p:nvSpPr>
        <p:spPr>
          <a:xfrm>
            <a:off x="6796663" y="6013231"/>
            <a:ext cx="16889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google.com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D5B6DE72-9D13-AF61-38C3-2E737E7AE637}"/>
              </a:ext>
            </a:extLst>
          </p:cNvPr>
          <p:cNvSpPr/>
          <p:nvPr/>
        </p:nvSpPr>
        <p:spPr>
          <a:xfrm rot="16200000">
            <a:off x="5409584" y="5348842"/>
            <a:ext cx="128181" cy="1381756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22F3A-CD3F-0FE8-F6F2-FE7ABC3F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Experiment flow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1EB23-5B07-152A-F978-4BCCEEB3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78E44-5B03-E7CF-4ED1-E71C705E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3DEB2A62-D703-1EA0-69A1-3AB33DCB08C9}"/>
              </a:ext>
            </a:extLst>
          </p:cNvPr>
          <p:cNvSpPr/>
          <p:nvPr/>
        </p:nvSpPr>
        <p:spPr>
          <a:xfrm>
            <a:off x="1798525" y="969832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Measure</a:t>
            </a:r>
            <a:r>
              <a:rPr kumimoji="1" lang="en-US" altLang="ja-JP" sz="2200" b="1" dirty="0">
                <a:solidFill>
                  <a:schemeClr val="bg1"/>
                </a:solidFill>
              </a:rPr>
              <a:t> RTT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7" name="Google Shape;124;p2">
            <a:extLst>
              <a:ext uri="{FF2B5EF4-FFF2-40B4-BE49-F238E27FC236}">
                <a16:creationId xmlns:a16="http://schemas.microsoft.com/office/drawing/2014/main" id="{2DD5BDF7-0F00-7F1D-0D89-15323D13EF9E}"/>
              </a:ext>
            </a:extLst>
          </p:cNvPr>
          <p:cNvSpPr/>
          <p:nvPr/>
        </p:nvSpPr>
        <p:spPr>
          <a:xfrm>
            <a:off x="2759944" y="153863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D169A650-56B6-357B-362D-9A9B05AA7EBF}"/>
              </a:ext>
            </a:extLst>
          </p:cNvPr>
          <p:cNvSpPr/>
          <p:nvPr/>
        </p:nvSpPr>
        <p:spPr>
          <a:xfrm>
            <a:off x="1141576" y="3423425"/>
            <a:ext cx="383040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Detect with k-means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9120180A-10B8-F18E-B061-C7571088D79B}"/>
              </a:ext>
            </a:extLst>
          </p:cNvPr>
          <p:cNvSpPr/>
          <p:nvPr/>
        </p:nvSpPr>
        <p:spPr>
          <a:xfrm>
            <a:off x="905089" y="4513446"/>
            <a:ext cx="4306714" cy="1070357"/>
          </a:xfrm>
          <a:prstGeom prst="flowChartDecision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”There is rogue AP”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Google Shape;124;p2">
            <a:extLst>
              <a:ext uri="{FF2B5EF4-FFF2-40B4-BE49-F238E27FC236}">
                <a16:creationId xmlns:a16="http://schemas.microsoft.com/office/drawing/2014/main" id="{C4284D41-124D-6464-245F-854015A20F44}"/>
              </a:ext>
            </a:extLst>
          </p:cNvPr>
          <p:cNvSpPr/>
          <p:nvPr/>
        </p:nvSpPr>
        <p:spPr>
          <a:xfrm>
            <a:off x="2769575" y="3974613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4;p2">
            <a:extLst>
              <a:ext uri="{FF2B5EF4-FFF2-40B4-BE49-F238E27FC236}">
                <a16:creationId xmlns:a16="http://schemas.microsoft.com/office/drawing/2014/main" id="{3AC71B5C-F407-B797-225C-76AA348DCC98}"/>
              </a:ext>
            </a:extLst>
          </p:cNvPr>
          <p:cNvSpPr/>
          <p:nvPr/>
        </p:nvSpPr>
        <p:spPr>
          <a:xfrm rot="740940">
            <a:off x="1479445" y="524641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24;p2">
            <a:extLst>
              <a:ext uri="{FF2B5EF4-FFF2-40B4-BE49-F238E27FC236}">
                <a16:creationId xmlns:a16="http://schemas.microsoft.com/office/drawing/2014/main" id="{4E656E25-C822-EE68-266A-F5824FE427EE}"/>
              </a:ext>
            </a:extLst>
          </p:cNvPr>
          <p:cNvSpPr/>
          <p:nvPr/>
        </p:nvSpPr>
        <p:spPr>
          <a:xfrm rot="20880000">
            <a:off x="4026989" y="525902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E9A2B8-EF08-1BEF-E5B1-2B0ABE84ACAF}"/>
              </a:ext>
            </a:extLst>
          </p:cNvPr>
          <p:cNvSpPr txBox="1"/>
          <p:nvPr/>
        </p:nvSpPr>
        <p:spPr>
          <a:xfrm>
            <a:off x="4778394" y="55188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No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379C9B-C952-38E1-5542-E3B2CF8D5E4F}"/>
              </a:ext>
            </a:extLst>
          </p:cNvPr>
          <p:cNvSpPr txBox="1"/>
          <p:nvPr/>
        </p:nvSpPr>
        <p:spPr>
          <a:xfrm>
            <a:off x="818870" y="5515808"/>
            <a:ext cx="568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Yes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257B53B-A38B-FB6F-FACC-1F6DA846E491}"/>
              </a:ext>
            </a:extLst>
          </p:cNvPr>
          <p:cNvSpPr/>
          <p:nvPr/>
        </p:nvSpPr>
        <p:spPr>
          <a:xfrm>
            <a:off x="240231" y="5942883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Use CDF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731F099-4A9F-92D3-1C66-86C020569768}"/>
              </a:ext>
            </a:extLst>
          </p:cNvPr>
          <p:cNvSpPr/>
          <p:nvPr/>
        </p:nvSpPr>
        <p:spPr>
          <a:xfrm>
            <a:off x="3567963" y="5944964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Done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1328A37-59FB-B7CF-46BD-DFBCFDCB3488}"/>
              </a:ext>
            </a:extLst>
          </p:cNvPr>
          <p:cNvCxnSpPr>
            <a:cxnSpLocks/>
          </p:cNvCxnSpPr>
          <p:nvPr/>
        </p:nvCxnSpPr>
        <p:spPr>
          <a:xfrm>
            <a:off x="6635125" y="585563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785999FE-4470-DA58-0F51-F40AE5FF8CB4}"/>
              </a:ext>
            </a:extLst>
          </p:cNvPr>
          <p:cNvSpPr/>
          <p:nvPr/>
        </p:nvSpPr>
        <p:spPr>
          <a:xfrm>
            <a:off x="7342050" y="510015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3FCB55BC-7779-9BCD-99B1-60E224868D65}"/>
              </a:ext>
            </a:extLst>
          </p:cNvPr>
          <p:cNvSpPr/>
          <p:nvPr/>
        </p:nvSpPr>
        <p:spPr>
          <a:xfrm>
            <a:off x="7037250" y="50404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4A03745A-927F-1EF5-B4DA-E1C5130E7EC8}"/>
              </a:ext>
            </a:extLst>
          </p:cNvPr>
          <p:cNvSpPr/>
          <p:nvPr/>
        </p:nvSpPr>
        <p:spPr>
          <a:xfrm>
            <a:off x="7856104" y="50149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36FA376A-0B38-3EFE-698F-8041EBDB81DD}"/>
              </a:ext>
            </a:extLst>
          </p:cNvPr>
          <p:cNvSpPr/>
          <p:nvPr/>
        </p:nvSpPr>
        <p:spPr>
          <a:xfrm>
            <a:off x="6893750" y="493142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8BD52452-83CC-73CB-E8B6-BDCAFD62DC64}"/>
              </a:ext>
            </a:extLst>
          </p:cNvPr>
          <p:cNvSpPr/>
          <p:nvPr/>
        </p:nvSpPr>
        <p:spPr>
          <a:xfrm>
            <a:off x="8103762" y="50209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8CD0F3DD-155F-9BB2-E88A-D9FF1B286E77}"/>
              </a:ext>
            </a:extLst>
          </p:cNvPr>
          <p:cNvSpPr/>
          <p:nvPr/>
        </p:nvSpPr>
        <p:spPr>
          <a:xfrm>
            <a:off x="8244021" y="509300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17B36C5C-6EDC-913E-7866-937FCB6B381B}"/>
              </a:ext>
            </a:extLst>
          </p:cNvPr>
          <p:cNvSpPr/>
          <p:nvPr/>
        </p:nvSpPr>
        <p:spPr>
          <a:xfrm>
            <a:off x="7464761" y="523481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03471DC8-8F49-1C73-0014-ADCB87D0AFF9}"/>
              </a:ext>
            </a:extLst>
          </p:cNvPr>
          <p:cNvSpPr/>
          <p:nvPr/>
        </p:nvSpPr>
        <p:spPr>
          <a:xfrm>
            <a:off x="7293551" y="492685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2919F23-BCBA-89AD-8B24-98C0865863B5}"/>
              </a:ext>
            </a:extLst>
          </p:cNvPr>
          <p:cNvSpPr/>
          <p:nvPr/>
        </p:nvSpPr>
        <p:spPr>
          <a:xfrm>
            <a:off x="7696850" y="513952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BA797C0-AF8F-4654-7A35-998FDB4C86A5}"/>
              </a:ext>
            </a:extLst>
          </p:cNvPr>
          <p:cNvSpPr>
            <a:spLocks noChangeAspect="1"/>
          </p:cNvSpPr>
          <p:nvPr/>
        </p:nvSpPr>
        <p:spPr>
          <a:xfrm>
            <a:off x="6774014" y="519921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D1CA9A3C-3835-14A2-0011-17E5DEC9B5B8}"/>
              </a:ext>
            </a:extLst>
          </p:cNvPr>
          <p:cNvSpPr/>
          <p:nvPr/>
        </p:nvSpPr>
        <p:spPr>
          <a:xfrm>
            <a:off x="7978489" y="522705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AD89A3A4-1463-3D89-ADD1-6C93DDD58729}"/>
              </a:ext>
            </a:extLst>
          </p:cNvPr>
          <p:cNvSpPr/>
          <p:nvPr/>
        </p:nvSpPr>
        <p:spPr>
          <a:xfrm>
            <a:off x="8203518" y="528854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5B76DE9-D7D0-064D-6435-8F13CDCD6F03}"/>
              </a:ext>
            </a:extLst>
          </p:cNvPr>
          <p:cNvSpPr/>
          <p:nvPr/>
        </p:nvSpPr>
        <p:spPr>
          <a:xfrm>
            <a:off x="6951147" y="528439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86AE161B-83AC-DF76-2653-DCAFD7967880}"/>
              </a:ext>
            </a:extLst>
          </p:cNvPr>
          <p:cNvSpPr/>
          <p:nvPr/>
        </p:nvSpPr>
        <p:spPr>
          <a:xfrm>
            <a:off x="7189650" y="519287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88AF2D4A-574A-3A7B-39DA-9716C0269D86}"/>
              </a:ext>
            </a:extLst>
          </p:cNvPr>
          <p:cNvSpPr/>
          <p:nvPr/>
        </p:nvSpPr>
        <p:spPr>
          <a:xfrm>
            <a:off x="7806104" y="5280404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FF867B13-2EE5-AFB4-E5DE-B7377F67A6AE}"/>
              </a:ext>
            </a:extLst>
          </p:cNvPr>
          <p:cNvSpPr/>
          <p:nvPr/>
        </p:nvSpPr>
        <p:spPr>
          <a:xfrm>
            <a:off x="6715302" y="499629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A660AED2-E554-27A7-C92C-FC72AA827693}"/>
              </a:ext>
            </a:extLst>
          </p:cNvPr>
          <p:cNvSpPr/>
          <p:nvPr/>
        </p:nvSpPr>
        <p:spPr>
          <a:xfrm>
            <a:off x="8300966" y="489331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24A1F8F-14D5-FA79-07FF-9F055108A653}"/>
              </a:ext>
            </a:extLst>
          </p:cNvPr>
          <p:cNvSpPr/>
          <p:nvPr/>
        </p:nvSpPr>
        <p:spPr>
          <a:xfrm>
            <a:off x="7657792" y="50039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B9D725-5567-3E75-F71E-53B39D5E37C3}"/>
              </a:ext>
            </a:extLst>
          </p:cNvPr>
          <p:cNvCxnSpPr>
            <a:cxnSpLocks/>
          </p:cNvCxnSpPr>
          <p:nvPr/>
        </p:nvCxnSpPr>
        <p:spPr>
          <a:xfrm flipV="1">
            <a:off x="6635125" y="425764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123497-CFFC-785E-A627-CED838D7C00B}"/>
              </a:ext>
            </a:extLst>
          </p:cNvPr>
          <p:cNvSpPr txBox="1"/>
          <p:nvPr/>
        </p:nvSpPr>
        <p:spPr>
          <a:xfrm rot="16200000">
            <a:off x="5621201" y="483685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358CF1-B4A4-E4B5-6A7C-B3BDDB78A972}"/>
              </a:ext>
            </a:extLst>
          </p:cNvPr>
          <p:cNvSpPr txBox="1"/>
          <p:nvPr/>
        </p:nvSpPr>
        <p:spPr>
          <a:xfrm>
            <a:off x="6851849" y="582976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80CA1A72-F2BB-9672-A91E-FC09C76322C7}"/>
              </a:ext>
            </a:extLst>
          </p:cNvPr>
          <p:cNvSpPr/>
          <p:nvPr/>
        </p:nvSpPr>
        <p:spPr>
          <a:xfrm>
            <a:off x="7519388" y="493085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818C961-D62F-0C1D-2818-9E1DFA870346}"/>
              </a:ext>
            </a:extLst>
          </p:cNvPr>
          <p:cNvCxnSpPr>
            <a:cxnSpLocks/>
          </p:cNvCxnSpPr>
          <p:nvPr/>
        </p:nvCxnSpPr>
        <p:spPr>
          <a:xfrm flipH="1">
            <a:off x="7533183" y="504273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吹き出し: 円形 171">
            <a:extLst>
              <a:ext uri="{FF2B5EF4-FFF2-40B4-BE49-F238E27FC236}">
                <a16:creationId xmlns:a16="http://schemas.microsoft.com/office/drawing/2014/main" id="{E943BCF8-B7C2-A27B-83B3-EDEEB2F6C260}"/>
              </a:ext>
            </a:extLst>
          </p:cNvPr>
          <p:cNvSpPr>
            <a:spLocks/>
          </p:cNvSpPr>
          <p:nvPr/>
        </p:nvSpPr>
        <p:spPr>
          <a:xfrm>
            <a:off x="6015747" y="3751381"/>
            <a:ext cx="3002005" cy="2838272"/>
          </a:xfrm>
          <a:prstGeom prst="wedgeEllipseCallout">
            <a:avLst>
              <a:gd name="adj1" fmla="val -85681"/>
              <a:gd name="adj2" fmla="val -38327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53" name="グラフィックス 52" descr="無線ルーター 枠線">
            <a:extLst>
              <a:ext uri="{FF2B5EF4-FFF2-40B4-BE49-F238E27FC236}">
                <a16:creationId xmlns:a16="http://schemas.microsoft.com/office/drawing/2014/main" id="{41AEC4C7-A545-D86F-5483-DB2BFB6BE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194" y="676959"/>
            <a:ext cx="785150" cy="785150"/>
          </a:xfrm>
          <a:prstGeom prst="rect">
            <a:avLst/>
          </a:prstGeom>
        </p:spPr>
      </p:pic>
      <p:pic>
        <p:nvPicPr>
          <p:cNvPr id="54" name="グラフィックス 53" descr="ユーザー 枠線">
            <a:extLst>
              <a:ext uri="{FF2B5EF4-FFF2-40B4-BE49-F238E27FC236}">
                <a16:creationId xmlns:a16="http://schemas.microsoft.com/office/drawing/2014/main" id="{CC3CB54D-AD84-3A6F-7707-29C7FD535B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6485" y="1778036"/>
            <a:ext cx="784598" cy="78459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A83B38A-5FB8-7F5C-6C89-6603394F3912}"/>
              </a:ext>
            </a:extLst>
          </p:cNvPr>
          <p:cNvSpPr txBox="1"/>
          <p:nvPr/>
        </p:nvSpPr>
        <p:spPr>
          <a:xfrm>
            <a:off x="6056485" y="2525173"/>
            <a:ext cx="838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User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A2A380-9498-7DBD-20EB-7E5C2E18EFBD}"/>
              </a:ext>
            </a:extLst>
          </p:cNvPr>
          <p:cNvSpPr txBox="1"/>
          <p:nvPr/>
        </p:nvSpPr>
        <p:spPr>
          <a:xfrm>
            <a:off x="7312592" y="1285757"/>
            <a:ext cx="621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pic>
        <p:nvPicPr>
          <p:cNvPr id="57" name="グラフィックス 56" descr="スマート フォン 枠線">
            <a:extLst>
              <a:ext uri="{FF2B5EF4-FFF2-40B4-BE49-F238E27FC236}">
                <a16:creationId xmlns:a16="http://schemas.microsoft.com/office/drawing/2014/main" id="{D10658F3-E0FF-4AEF-C62E-D013C259F5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76352">
            <a:off x="6494735" y="2081947"/>
            <a:ext cx="565821" cy="565821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E463870-4C33-628B-53CC-F323A4CEABFD}"/>
              </a:ext>
            </a:extLst>
          </p:cNvPr>
          <p:cNvCxnSpPr>
            <a:cxnSpLocks/>
          </p:cNvCxnSpPr>
          <p:nvPr/>
        </p:nvCxnSpPr>
        <p:spPr>
          <a:xfrm flipV="1">
            <a:off x="6731917" y="13424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E8ACCCC-F981-7670-F56B-F900DD4C40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4317" y="14948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円形 171">
            <a:extLst>
              <a:ext uri="{FF2B5EF4-FFF2-40B4-BE49-F238E27FC236}">
                <a16:creationId xmlns:a16="http://schemas.microsoft.com/office/drawing/2014/main" id="{9288EB93-2928-3B8D-69B5-27FC2E8B0AA6}"/>
              </a:ext>
            </a:extLst>
          </p:cNvPr>
          <p:cNvSpPr>
            <a:spLocks/>
          </p:cNvSpPr>
          <p:nvPr/>
        </p:nvSpPr>
        <p:spPr>
          <a:xfrm>
            <a:off x="5623910" y="815516"/>
            <a:ext cx="1244320" cy="643308"/>
          </a:xfrm>
          <a:prstGeom prst="wedgeEllipseCallout">
            <a:avLst>
              <a:gd name="adj1" fmla="val 49961"/>
              <a:gd name="adj2" fmla="val 5922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04E817-FD4D-FEC8-A256-AC5DFAA91D6D}"/>
              </a:ext>
            </a:extLst>
          </p:cNvPr>
          <p:cNvSpPr txBox="1"/>
          <p:nvPr/>
        </p:nvSpPr>
        <p:spPr>
          <a:xfrm>
            <a:off x="5724726" y="950799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4D4D4D"/>
                </a:solidFill>
              </a:rPr>
              <a:t>Get RTT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65" name="吹き出し: 円形 171">
            <a:extLst>
              <a:ext uri="{FF2B5EF4-FFF2-40B4-BE49-F238E27FC236}">
                <a16:creationId xmlns:a16="http://schemas.microsoft.com/office/drawing/2014/main" id="{9843359A-F5FD-A3A7-C0A9-DD1AF838BDE4}"/>
              </a:ext>
            </a:extLst>
          </p:cNvPr>
          <p:cNvSpPr>
            <a:spLocks/>
          </p:cNvSpPr>
          <p:nvPr/>
        </p:nvSpPr>
        <p:spPr>
          <a:xfrm>
            <a:off x="5346399" y="228850"/>
            <a:ext cx="3092909" cy="2924633"/>
          </a:xfrm>
          <a:prstGeom prst="wedgeEllipseCallout">
            <a:avLst>
              <a:gd name="adj1" fmla="val -81068"/>
              <a:gd name="adj2" fmla="val -10152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481DA46B-8B49-44E8-DFA1-D57F36BD8418}"/>
              </a:ext>
            </a:extLst>
          </p:cNvPr>
          <p:cNvSpPr/>
          <p:nvPr/>
        </p:nvSpPr>
        <p:spPr>
          <a:xfrm>
            <a:off x="1025002" y="2077382"/>
            <a:ext cx="4066887" cy="786778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Thresholds are assigned </a:t>
            </a:r>
            <a:br>
              <a:rPr lang="en-US" altLang="ja-JP" sz="2200" b="1" dirty="0">
                <a:solidFill>
                  <a:schemeClr val="bg1"/>
                </a:solidFill>
              </a:rPr>
            </a:br>
            <a:r>
              <a:rPr lang="en-US" altLang="ja-JP" sz="2200" b="1" dirty="0">
                <a:solidFill>
                  <a:schemeClr val="bg1"/>
                </a:solidFill>
              </a:rPr>
              <a:t>for each traffic load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2D593778-54A4-E17C-4706-8E8ECB0E3F12}"/>
              </a:ext>
            </a:extLst>
          </p:cNvPr>
          <p:cNvSpPr/>
          <p:nvPr/>
        </p:nvSpPr>
        <p:spPr>
          <a:xfrm>
            <a:off x="2763860" y="287764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91706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013DD-201B-804D-11A0-E1C3323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Evaluation 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27E07-67FC-69C1-B64A-03D50DB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F-score/F-measure</a:t>
                </a:r>
              </a:p>
              <a:p>
                <a:pPr lvl="1"/>
                <a:r>
                  <a:rPr lang="en" altLang="ja-JP" dirty="0"/>
                  <a:t>The percentage of cases predicted as rogue APs that turned out to be rogue APs.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b="1" dirty="0"/>
                  <a:t>   </a:t>
                </a:r>
                <a:r>
                  <a:rPr lang="ja-JP" altLang="en-US" b="1"/>
                  <a:t>➡</a:t>
                </a:r>
                <a:r>
                  <a:rPr lang="en" altLang="ja-JP" b="1" dirty="0"/>
                  <a:t> Precision</a:t>
                </a:r>
                <a:r>
                  <a:rPr lang="en-US" altLang="ja-JP" b="1" dirty="0"/>
                  <a:t>(P)</a:t>
                </a:r>
              </a:p>
              <a:p>
                <a:pPr lvl="1"/>
                <a:r>
                  <a:rPr lang="en" altLang="ja-JP" dirty="0"/>
                  <a:t>The rate at which rogue APs were correctly predicted as rogue APs. </a:t>
                </a:r>
              </a:p>
              <a:p>
                <a:pPr marL="457200" lvl="1" indent="0">
                  <a:buNone/>
                </a:pPr>
                <a:r>
                  <a:rPr lang="en" altLang="ja-JP" b="1" dirty="0"/>
                  <a:t>   </a:t>
                </a:r>
                <a:r>
                  <a:rPr lang="ja-JP" altLang="en-US" b="1"/>
                  <a:t>➡</a:t>
                </a:r>
                <a:r>
                  <a:rPr lang="en-US" altLang="ja-JP" b="1" dirty="0"/>
                  <a:t> Recall(R)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ja-JP" b="1" dirty="0"/>
                  <a:t>The harmonic mean of P and R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</m:t>
                        </m:r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altLang="ja-JP" b="1" dirty="0"/>
                  <a:t> 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  <a:blipFill>
                <a:blip r:embed="rId3"/>
                <a:stretch>
                  <a:fillRect l="-1821" t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573ED773-8116-3D2C-A943-E439537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ICCE 2023 Berlin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430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ja-JP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Detection results (proposed method)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 lnSpcReduction="10000"/>
          </a:bodyPr>
          <a:lstStyle/>
          <a:p>
            <a:r>
              <a:rPr lang="en" altLang="ja-JP" sz="3200" b="1" dirty="0">
                <a:solidFill>
                  <a:srgbClr val="525252"/>
                </a:solidFill>
              </a:rPr>
              <a:t>F-score : 0.92, </a:t>
            </a:r>
            <a:r>
              <a:rPr lang="en" altLang="ja-JP" sz="3600" b="1" dirty="0">
                <a:solidFill>
                  <a:srgbClr val="525252"/>
                </a:solidFill>
              </a:rPr>
              <a:t>Accuracy</a:t>
            </a:r>
            <a:r>
              <a:rPr lang="en" altLang="ja-JP" sz="3200" b="1" dirty="0">
                <a:solidFill>
                  <a:srgbClr val="525252"/>
                </a:solidFill>
              </a:rPr>
              <a:t> : 0.92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ja-JP" altLang="en-US" dirty="0">
                <a:solidFill>
                  <a:srgbClr val="525252"/>
                </a:solidFill>
              </a:rPr>
              <a:t>Four measurements with 300 packets </a:t>
            </a:r>
            <a:br>
              <a:rPr lang="en-US" altLang="ja-JP" dirty="0">
                <a:solidFill>
                  <a:srgbClr val="525252"/>
                </a:solidFill>
              </a:rPr>
            </a:br>
            <a:r>
              <a:rPr lang="ja-JP" altLang="en-US" dirty="0">
                <a:solidFill>
                  <a:srgbClr val="525252"/>
                </a:solidFill>
              </a:rPr>
              <a:t>per measurement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" altLang="ja-JP" dirty="0">
                <a:solidFill>
                  <a:srgbClr val="525252"/>
                </a:solidFill>
              </a:rPr>
              <a:t>1 time used for training data, 3 times </a:t>
            </a:r>
            <a:br>
              <a:rPr lang="en" altLang="ja-JP" dirty="0">
                <a:solidFill>
                  <a:srgbClr val="525252"/>
                </a:solidFill>
              </a:rPr>
            </a:br>
            <a:r>
              <a:rPr lang="en" altLang="ja-JP" dirty="0">
                <a:solidFill>
                  <a:srgbClr val="525252"/>
                </a:solidFill>
              </a:rPr>
              <a:t>for test data</a:t>
            </a:r>
            <a:endParaRPr lang="ja-JP" altLang="en-US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/>
        </p:nvGraphicFramePr>
        <p:xfrm>
          <a:off x="209531" y="1871360"/>
          <a:ext cx="8724938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86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Not using </a:t>
                      </a:r>
                      <a:r>
                        <a:rPr kumimoji="1" lang="en-US" altLang="ja-JP" sz="1800" b="1" dirty="0" err="1">
                          <a:solidFill>
                            <a:schemeClr val="bg1"/>
                          </a:solidFill>
                        </a:rPr>
                        <a:t>iperf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3MB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5MB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7MB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dirty="0">
                          <a:solidFill>
                            <a:schemeClr val="bg1"/>
                          </a:solidFill>
                        </a:rPr>
                        <a:t>Legal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Rogue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7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C5722-AA7D-A5B7-3462-00D547F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5B82F-ABD8-707B-632A-3B2F8F2E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01731"/>
            <a:ext cx="8363222" cy="5481735"/>
          </a:xfrm>
        </p:spPr>
        <p:txBody>
          <a:bodyPr>
            <a:normAutofit/>
          </a:bodyPr>
          <a:lstStyle/>
          <a:p>
            <a:r>
              <a:rPr lang="en-US" altLang="ja-JP" dirty="0"/>
              <a:t>Research the Impact of the IoT</a:t>
            </a:r>
          </a:p>
          <a:p>
            <a:pPr lvl="1"/>
            <a:r>
              <a:rPr lang="en-US" altLang="ja-JP" sz="2800" dirty="0">
                <a:solidFill>
                  <a:srgbClr val="525252"/>
                </a:solidFill>
              </a:rPr>
              <a:t>Packet loss is large with only 7MB of </a:t>
            </a:r>
            <a:r>
              <a:rPr lang="en-US" altLang="ja-JP" sz="2800" dirty="0" err="1">
                <a:solidFill>
                  <a:srgbClr val="525252"/>
                </a:solidFill>
              </a:rPr>
              <a:t>iperf</a:t>
            </a:r>
            <a:r>
              <a:rPr lang="en-US" altLang="ja-JP" sz="2800" dirty="0">
                <a:solidFill>
                  <a:srgbClr val="525252"/>
                </a:solidFill>
              </a:rPr>
              <a:t> load</a:t>
            </a:r>
            <a:endParaRPr lang="en" altLang="ja-JP" sz="2800" dirty="0">
              <a:solidFill>
                <a:srgbClr val="525252"/>
              </a:solidFill>
            </a:endParaRPr>
          </a:p>
          <a:p>
            <a:pPr lvl="1"/>
            <a:r>
              <a:rPr lang="en" altLang="ja-JP" sz="2800" dirty="0">
                <a:solidFill>
                  <a:srgbClr val="525252"/>
                </a:solidFill>
              </a:rPr>
              <a:t>Possibly already </a:t>
            </a:r>
            <a:r>
              <a:rPr lang="en" altLang="ja-JP" sz="2800" b="1" dirty="0">
                <a:solidFill>
                  <a:srgbClr val="525252"/>
                </a:solidFill>
              </a:rPr>
              <a:t>overloaded with IoT </a:t>
            </a:r>
            <a:r>
              <a:rPr lang="en" altLang="ja-JP" sz="2800" dirty="0">
                <a:solidFill>
                  <a:srgbClr val="525252"/>
                </a:solidFill>
              </a:rPr>
              <a:t>alone</a:t>
            </a:r>
          </a:p>
          <a:p>
            <a:pPr lvl="1"/>
            <a:endParaRPr lang="en-US" altLang="ja-JP" sz="1050" dirty="0"/>
          </a:p>
          <a:p>
            <a:r>
              <a:rPr lang="en-US" altLang="ja-JP" dirty="0"/>
              <a:t>Comparison in the following situations to confirm the impact</a:t>
            </a:r>
          </a:p>
          <a:p>
            <a:pPr lvl="1"/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  <a:p>
            <a:pPr lvl="1"/>
            <a:r>
              <a:rPr kumimoji="1" lang="en-US" altLang="ja-JP" dirty="0"/>
              <a:t>Connected to </a:t>
            </a:r>
            <a:r>
              <a:rPr kumimoji="1" lang="en-US" altLang="ja-JP" b="1" dirty="0"/>
              <a:t>IoT + 3 PCs and 1 </a:t>
            </a:r>
            <a:r>
              <a:rPr kumimoji="1" lang="en-US" altLang="ja-JP" b="1" dirty="0" err="1"/>
              <a:t>iphone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E0B49-9236-4F8F-917B-83B538D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DBEFCE-187B-4A8D-BA89-8C64356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3938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E73B8A-5D6B-47D9-B1B6-A67764936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78009"/>
              </p:ext>
            </p:extLst>
          </p:nvPr>
        </p:nvGraphicFramePr>
        <p:xfrm>
          <a:off x="925200" y="2085040"/>
          <a:ext cx="7293600" cy="45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4411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50159</TotalTime>
  <Words>1140</Words>
  <Application>Microsoft Office PowerPoint</Application>
  <PresentationFormat>画面に合わせる (4:3)</PresentationFormat>
  <Paragraphs>248</Paragraphs>
  <Slides>15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Segoe UI 本文</vt:lpstr>
      <vt:lpstr>Söhne</vt:lpstr>
      <vt:lpstr>メイリオ</vt:lpstr>
      <vt:lpstr>游ゴシック</vt:lpstr>
      <vt:lpstr>Arial</vt:lpstr>
      <vt:lpstr>Calibri</vt:lpstr>
      <vt:lpstr>Cambria Math</vt:lpstr>
      <vt:lpstr>Quattrocento Sans</vt:lpstr>
      <vt:lpstr>Segoe UI</vt:lpstr>
      <vt:lpstr>Wingdings</vt:lpstr>
      <vt:lpstr>Office ​​テーマ</vt:lpstr>
      <vt:lpstr>進捗報告 Progress report</vt:lpstr>
      <vt:lpstr>Research background &amp; objective </vt:lpstr>
      <vt:lpstr>Conventional methods &amp; issue</vt:lpstr>
      <vt:lpstr>Key idea &amp; experimental environment</vt:lpstr>
      <vt:lpstr>Experiment flow</vt:lpstr>
      <vt:lpstr>Evaluation method</vt:lpstr>
      <vt:lpstr>Detection results (proposed method)</vt:lpstr>
      <vt:lpstr>Progress report</vt:lpstr>
      <vt:lpstr>Result</vt:lpstr>
      <vt:lpstr>Result</vt:lpstr>
      <vt:lpstr>Result</vt:lpstr>
      <vt:lpstr>Result</vt:lpstr>
      <vt:lpstr>Result under no IoT devices</vt:lpstr>
      <vt:lpstr>IoTありとなしの比較</vt:lpstr>
      <vt:lpstr>まとめと予定  Summary and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517</cp:revision>
  <dcterms:created xsi:type="dcterms:W3CDTF">2013-09-23T07:13:46Z</dcterms:created>
  <dcterms:modified xsi:type="dcterms:W3CDTF">2023-12-21T06:13:13Z</dcterms:modified>
</cp:coreProperties>
</file>