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2" r:id="rId3"/>
    <p:sldId id="319" r:id="rId4"/>
    <p:sldId id="388" r:id="rId5"/>
    <p:sldId id="345" r:id="rId6"/>
    <p:sldId id="397" r:id="rId7"/>
    <p:sldId id="387" r:id="rId8"/>
    <p:sldId id="399" r:id="rId9"/>
    <p:sldId id="400" r:id="rId10"/>
    <p:sldId id="401" r:id="rId11"/>
    <p:sldId id="402" r:id="rId12"/>
    <p:sldId id="379" r:id="rId13"/>
    <p:sldId id="403" r:id="rId14"/>
    <p:sldId id="39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212A-11AB-412B-B5B5-D57AC1266B27}" v="60" dt="2023-12-21T07:07:47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1" autoAdjust="0"/>
  </p:normalViewPr>
  <p:slideViewPr>
    <p:cSldViewPr>
      <p:cViewPr varScale="1">
        <p:scale>
          <a:sx n="88" d="100"/>
          <a:sy n="88" d="100"/>
        </p:scale>
        <p:origin x="10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Tomoyuki" userId="14975d2eb860b0ea" providerId="LiveId" clId="{7E16212A-11AB-412B-B5B5-D57AC1266B27}"/>
    <pc:docChg chg="undo redo custSel addSld delSld modSld sldOrd">
      <pc:chgData name="Ueda Tomoyuki" userId="14975d2eb860b0ea" providerId="LiveId" clId="{7E16212A-11AB-412B-B5B5-D57AC1266B27}" dt="2023-12-21T07:08:10.566" v="230" actId="1076"/>
      <pc:docMkLst>
        <pc:docMk/>
      </pc:docMkLst>
      <pc:sldChg chg="addSp delSp modSp mod">
        <pc:chgData name="Ueda Tomoyuki" userId="14975d2eb860b0ea" providerId="LiveId" clId="{7E16212A-11AB-412B-B5B5-D57AC1266B27}" dt="2023-12-21T07:06:02.129" v="225" actId="1076"/>
        <pc:sldMkLst>
          <pc:docMk/>
          <pc:sldMk cId="4021410910" sldId="319"/>
        </pc:sldMkLst>
        <pc:picChg chg="del">
          <ac:chgData name="Ueda Tomoyuki" userId="14975d2eb860b0ea" providerId="LiveId" clId="{7E16212A-11AB-412B-B5B5-D57AC1266B27}" dt="2023-12-21T07:05:45.868" v="219" actId="478"/>
          <ac:picMkLst>
            <pc:docMk/>
            <pc:sldMk cId="4021410910" sldId="319"/>
            <ac:picMk id="6" creationId="{08507C81-EB61-25E3-02FA-D5D4D922E4B8}"/>
          </ac:picMkLst>
        </pc:picChg>
        <pc:picChg chg="del">
          <ac:chgData name="Ueda Tomoyuki" userId="14975d2eb860b0ea" providerId="LiveId" clId="{7E16212A-11AB-412B-B5B5-D57AC1266B27}" dt="2023-12-21T07:05:44.439" v="217" actId="478"/>
          <ac:picMkLst>
            <pc:docMk/>
            <pc:sldMk cId="4021410910" sldId="319"/>
            <ac:picMk id="7" creationId="{57EF85E9-934D-23BD-CA08-EF10A463762C}"/>
          </ac:picMkLst>
        </pc:picChg>
        <pc:picChg chg="del">
          <ac:chgData name="Ueda Tomoyuki" userId="14975d2eb860b0ea" providerId="LiveId" clId="{7E16212A-11AB-412B-B5B5-D57AC1266B27}" dt="2023-12-21T07:05:45.086" v="218" actId="478"/>
          <ac:picMkLst>
            <pc:docMk/>
            <pc:sldMk cId="4021410910" sldId="319"/>
            <ac:picMk id="8" creationId="{498AC429-42B9-D2B0-0309-E8B3F582BCFF}"/>
          </ac:picMkLst>
        </pc:picChg>
        <pc:picChg chg="del">
          <ac:chgData name="Ueda Tomoyuki" userId="14975d2eb860b0ea" providerId="LiveId" clId="{7E16212A-11AB-412B-B5B5-D57AC1266B27}" dt="2023-12-21T07:05:46.895" v="220" actId="478"/>
          <ac:picMkLst>
            <pc:docMk/>
            <pc:sldMk cId="4021410910" sldId="319"/>
            <ac:picMk id="14" creationId="{218F324F-3742-790F-4D3B-55D0E0B696E1}"/>
          </ac:picMkLst>
        </pc:picChg>
        <pc:picChg chg="del">
          <ac:chgData name="Ueda Tomoyuki" userId="14975d2eb860b0ea" providerId="LiveId" clId="{7E16212A-11AB-412B-B5B5-D57AC1266B27}" dt="2023-12-21T07:05:43.409" v="216" actId="478"/>
          <ac:picMkLst>
            <pc:docMk/>
            <pc:sldMk cId="4021410910" sldId="319"/>
            <ac:picMk id="21" creationId="{C26B5BC7-9D5A-97F0-9CC8-4B3FFB5AAD79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3" creationId="{47A93631-4D5D-0F5F-A736-F3E747C4FDAD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4" creationId="{208A90BB-C26B-A7AB-715B-D27FFE1C2956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5" creationId="{1C15183A-0F1A-1F88-DDBD-FB1FB2174D49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6" creationId="{F6F84BE7-569A-5E10-7707-7F3ECE7EFACD}"/>
          </ac:picMkLst>
        </pc:picChg>
        <pc:picChg chg="add mod">
          <ac:chgData name="Ueda Tomoyuki" userId="14975d2eb860b0ea" providerId="LiveId" clId="{7E16212A-11AB-412B-B5B5-D57AC1266B27}" dt="2023-12-21T07:06:02.129" v="225" actId="1076"/>
          <ac:picMkLst>
            <pc:docMk/>
            <pc:sldMk cId="4021410910" sldId="319"/>
            <ac:picMk id="27" creationId="{ECB91D96-45F2-E147-2584-B8EFB19FAD2B}"/>
          </ac:picMkLst>
        </pc:picChg>
        <pc:cxnChg chg="mod">
          <ac:chgData name="Ueda Tomoyuki" userId="14975d2eb860b0ea" providerId="LiveId" clId="{7E16212A-11AB-412B-B5B5-D57AC1266B27}" dt="2023-12-21T07:05:45.086" v="218" actId="478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Ueda Tomoyuki" userId="14975d2eb860b0ea" providerId="LiveId" clId="{7E16212A-11AB-412B-B5B5-D57AC1266B27}" dt="2023-12-21T07:05:45.868" v="219" actId="478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Ueda Tomoyuki" userId="14975d2eb860b0ea" providerId="LiveId" clId="{7E16212A-11AB-412B-B5B5-D57AC1266B27}" dt="2023-12-21T07:05:46.895" v="220" actId="478"/>
          <ac:cxnSpMkLst>
            <pc:docMk/>
            <pc:sldMk cId="4021410910" sldId="319"/>
            <ac:cxnSpMk id="13" creationId="{81FCD8AA-4AE3-0EC5-ACEA-FD406D876DB7}"/>
          </ac:cxnSpMkLst>
        </pc:cxnChg>
      </pc:sldChg>
      <pc:sldChg chg="addSp delSp modSp mod">
        <pc:chgData name="Ueda Tomoyuki" userId="14975d2eb860b0ea" providerId="LiveId" clId="{7E16212A-11AB-412B-B5B5-D57AC1266B27}" dt="2023-12-21T07:04:39.050" v="215" actId="1076"/>
        <pc:sldMkLst>
          <pc:docMk/>
          <pc:sldMk cId="2384039846" sldId="362"/>
        </pc:sldMkLst>
        <pc:spChg chg="del">
          <ac:chgData name="Ueda Tomoyuki" userId="14975d2eb860b0ea" providerId="LiveId" clId="{7E16212A-11AB-412B-B5B5-D57AC1266B27}" dt="2023-12-21T07:04:30.029" v="212" actId="478"/>
          <ac:spMkLst>
            <pc:docMk/>
            <pc:sldMk cId="2384039846" sldId="362"/>
            <ac:spMk id="15" creationId="{25FEF823-26AA-1015-9492-89981CAB7866}"/>
          </ac:spMkLst>
        </pc:spChg>
        <pc:spChg chg="add mod">
          <ac:chgData name="Ueda Tomoyuki" userId="14975d2eb860b0ea" providerId="LiveId" clId="{7E16212A-11AB-412B-B5B5-D57AC1266B27}" dt="2023-12-21T07:04:39.050" v="215" actId="1076"/>
          <ac:spMkLst>
            <pc:docMk/>
            <pc:sldMk cId="2384039846" sldId="362"/>
            <ac:spMk id="22" creationId="{9392C888-D27F-2C17-5D6B-2281AEA58BA9}"/>
          </ac:spMkLst>
        </pc:spChg>
        <pc:picChg chg="del">
          <ac:chgData name="Ueda Tomoyuki" userId="14975d2eb860b0ea" providerId="LiveId" clId="{7E16212A-11AB-412B-B5B5-D57AC1266B27}" dt="2023-12-21T07:04:31.185" v="213" actId="478"/>
          <ac:picMkLst>
            <pc:docMk/>
            <pc:sldMk cId="2384039846" sldId="362"/>
            <ac:picMk id="6" creationId="{8A5DF0FF-1B72-324F-5B7C-15BEB3B310E2}"/>
          </ac:picMkLst>
        </pc:picChg>
        <pc:picChg chg="del">
          <ac:chgData name="Ueda Tomoyuki" userId="14975d2eb860b0ea" providerId="LiveId" clId="{7E16212A-11AB-412B-B5B5-D57AC1266B27}" dt="2023-12-21T07:04:24.228" v="211" actId="478"/>
          <ac:picMkLst>
            <pc:docMk/>
            <pc:sldMk cId="2384039846" sldId="362"/>
            <ac:picMk id="7" creationId="{D2E754F6-2302-C173-9200-BAF153212CC6}"/>
          </ac:picMkLst>
        </pc:picChg>
        <pc:picChg chg="del">
          <ac:chgData name="Ueda Tomoyuki" userId="14975d2eb860b0ea" providerId="LiveId" clId="{7E16212A-11AB-412B-B5B5-D57AC1266B27}" dt="2023-12-21T07:04:23.451" v="210" actId="478"/>
          <ac:picMkLst>
            <pc:docMk/>
            <pc:sldMk cId="2384039846" sldId="362"/>
            <ac:picMk id="8" creationId="{681D610C-057E-716F-6D8C-3702285B7181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19" creationId="{E5C29835-34E6-EF83-B66C-E39CC278F611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20" creationId="{E9A96484-CBD6-9ED6-8E7A-6971BD8629E7}"/>
          </ac:picMkLst>
        </pc:picChg>
        <pc:picChg chg="add mod">
          <ac:chgData name="Ueda Tomoyuki" userId="14975d2eb860b0ea" providerId="LiveId" clId="{7E16212A-11AB-412B-B5B5-D57AC1266B27}" dt="2023-12-21T07:04:39.050" v="215" actId="1076"/>
          <ac:picMkLst>
            <pc:docMk/>
            <pc:sldMk cId="2384039846" sldId="362"/>
            <ac:picMk id="21" creationId="{AF216F03-49F2-D154-2939-62FD9F739B78}"/>
          </ac:picMkLst>
        </pc:picChg>
        <pc:cxnChg chg="mod">
          <ac:chgData name="Ueda Tomoyuki" userId="14975d2eb860b0ea" providerId="LiveId" clId="{7E16212A-11AB-412B-B5B5-D57AC1266B27}" dt="2023-12-21T07:04:24.228" v="211" actId="478"/>
          <ac:cxnSpMkLst>
            <pc:docMk/>
            <pc:sldMk cId="2384039846" sldId="362"/>
            <ac:cxnSpMk id="11" creationId="{BB140092-1888-8068-9FB9-FA7FFAA39472}"/>
          </ac:cxnSpMkLst>
        </pc:cxnChg>
        <pc:cxnChg chg="mod">
          <ac:chgData name="Ueda Tomoyuki" userId="14975d2eb860b0ea" providerId="LiveId" clId="{7E16212A-11AB-412B-B5B5-D57AC1266B27}" dt="2023-12-21T07:04:24.228" v="211" actId="478"/>
          <ac:cxnSpMkLst>
            <pc:docMk/>
            <pc:sldMk cId="2384039846" sldId="362"/>
            <ac:cxnSpMk id="13" creationId="{F59595C9-2729-CCD8-C8FF-16806983A635}"/>
          </ac:cxnSpMkLst>
        </pc:cxnChg>
      </pc:sldChg>
      <pc:sldChg chg="del">
        <pc:chgData name="Ueda Tomoyuki" userId="14975d2eb860b0ea" providerId="LiveId" clId="{7E16212A-11AB-412B-B5B5-D57AC1266B27}" dt="2023-12-21T06:51:15.614" v="137" actId="47"/>
        <pc:sldMkLst>
          <pc:docMk/>
          <pc:sldMk cId="2725260320" sldId="376"/>
        </pc:sldMkLst>
      </pc:sldChg>
      <pc:sldChg chg="modSp mod ord modShow modNotesTx">
        <pc:chgData name="Ueda Tomoyuki" userId="14975d2eb860b0ea" providerId="LiveId" clId="{7E16212A-11AB-412B-B5B5-D57AC1266B27}" dt="2023-12-21T06:56:54.173" v="205" actId="403"/>
        <pc:sldMkLst>
          <pc:docMk/>
          <pc:sldMk cId="4105853215" sldId="379"/>
        </pc:sldMkLst>
        <pc:spChg chg="mod">
          <ac:chgData name="Ueda Tomoyuki" userId="14975d2eb860b0ea" providerId="LiveId" clId="{7E16212A-11AB-412B-B5B5-D57AC1266B27}" dt="2023-12-21T06:53:54.951" v="168" actId="5793"/>
          <ac:spMkLst>
            <pc:docMk/>
            <pc:sldMk cId="4105853215" sldId="379"/>
            <ac:spMk id="2" creationId="{68FE2A0F-AEF5-669E-DD82-C5E979FC897A}"/>
          </ac:spMkLst>
        </pc:spChg>
        <pc:spChg chg="mod">
          <ac:chgData name="Ueda Tomoyuki" userId="14975d2eb860b0ea" providerId="LiveId" clId="{7E16212A-11AB-412B-B5B5-D57AC1266B27}" dt="2023-12-21T06:56:23.620" v="191" actId="20577"/>
          <ac:spMkLst>
            <pc:docMk/>
            <pc:sldMk cId="4105853215" sldId="379"/>
            <ac:spMk id="3" creationId="{AB8EDFCA-0D07-C3A6-05A7-B0C1F364F18F}"/>
          </ac:spMkLst>
        </pc:spChg>
        <pc:graphicFrameChg chg="mod">
          <ac:chgData name="Ueda Tomoyuki" userId="14975d2eb860b0ea" providerId="LiveId" clId="{7E16212A-11AB-412B-B5B5-D57AC1266B27}" dt="2023-12-21T06:56:54.173" v="205" actId="403"/>
          <ac:graphicFrameMkLst>
            <pc:docMk/>
            <pc:sldMk cId="4105853215" sldId="379"/>
            <ac:graphicFrameMk id="6" creationId="{D18DB227-9FC4-8170-1C73-0072CC3B675C}"/>
          </ac:graphicFrameMkLst>
        </pc:graphicFrameChg>
      </pc:sldChg>
      <pc:sldChg chg="del">
        <pc:chgData name="Ueda Tomoyuki" userId="14975d2eb860b0ea" providerId="LiveId" clId="{7E16212A-11AB-412B-B5B5-D57AC1266B27}" dt="2023-12-21T07:03:49.128" v="209" actId="2696"/>
        <pc:sldMkLst>
          <pc:docMk/>
          <pc:sldMk cId="807917466" sldId="380"/>
        </pc:sldMkLst>
      </pc:sldChg>
      <pc:sldChg chg="addSp delSp modSp mod">
        <pc:chgData name="Ueda Tomoyuki" userId="14975d2eb860b0ea" providerId="LiveId" clId="{7E16212A-11AB-412B-B5B5-D57AC1266B27}" dt="2023-12-21T07:07:08.815" v="227"/>
        <pc:sldMkLst>
          <pc:docMk/>
          <pc:sldMk cId="1394696091" sldId="388"/>
        </pc:sldMkLst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6" creationId="{88B4E5A3-EBCD-CBA6-4F6D-5EC6B8C27D5E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8" creationId="{C6448637-0C93-5472-39F8-ED6CA65EC802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9" creationId="{09027717-8793-5EC9-D84B-B8105731FA02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0" creationId="{58795370-F388-F185-E84A-D84FE1A03B26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1" creationId="{6FE97876-9673-BE28-5A65-D6B5E4EEF4BB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2" creationId="{63EE9B1D-C1CC-30D1-ABB6-3CE92872C01A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3" creationId="{B3DF8F76-7CA9-9190-0F59-1BF769CEBF71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4" creationId="{770BAC3A-6953-15AD-C509-F4BD2532FC62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5" creationId="{5044E517-2534-DE12-1FCA-87434E736F4D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16" creationId="{E55634F3-A912-CB28-9BC7-8613B031442D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17" creationId="{B773481F-CC82-2E4C-505B-3B683C6398B8}"/>
          </ac:picMkLst>
        </pc:picChg>
        <pc:picChg chg="add mod">
          <ac:chgData name="Ueda Tomoyuki" userId="14975d2eb860b0ea" providerId="LiveId" clId="{7E16212A-11AB-412B-B5B5-D57AC1266B27}" dt="2023-12-21T07:07:08.815" v="227"/>
          <ac:picMkLst>
            <pc:docMk/>
            <pc:sldMk cId="1394696091" sldId="388"/>
            <ac:picMk id="21" creationId="{2CBE7D02-99D4-6FEF-CAFC-78F411A26ED8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3" creationId="{F73A7D1A-486F-C51F-8C4A-625126A29A96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4" creationId="{1CBF92A3-EC25-6A0B-4296-D97B44EEA666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35" creationId="{845DCCA8-4520-8555-BCB8-0D3B61ACE718}"/>
          </ac:picMkLst>
        </pc:picChg>
        <pc:picChg chg="del">
          <ac:chgData name="Ueda Tomoyuki" userId="14975d2eb860b0ea" providerId="LiveId" clId="{7E16212A-11AB-412B-B5B5-D57AC1266B27}" dt="2023-12-21T07:07:07.989" v="226" actId="478"/>
          <ac:picMkLst>
            <pc:docMk/>
            <pc:sldMk cId="1394696091" sldId="388"/>
            <ac:picMk id="40" creationId="{0CA0A7CF-A762-0613-4E94-24918115C767}"/>
          </ac:picMkLst>
        </pc:picChg>
        <pc:cxnChg chg="mod">
          <ac:chgData name="Ueda Tomoyuki" userId="14975d2eb860b0ea" providerId="LiveId" clId="{7E16212A-11AB-412B-B5B5-D57AC1266B27}" dt="2023-12-21T07:07:07.989" v="226" actId="478"/>
          <ac:cxnSpMkLst>
            <pc:docMk/>
            <pc:sldMk cId="1394696091" sldId="388"/>
            <ac:cxnSpMk id="18" creationId="{9A1693CA-B80E-EB0A-500B-4DA23B299C12}"/>
          </ac:cxnSpMkLst>
        </pc:cxnChg>
      </pc:sldChg>
      <pc:sldChg chg="addSp delSp modSp mod">
        <pc:chgData name="Ueda Tomoyuki" userId="14975d2eb860b0ea" providerId="LiveId" clId="{7E16212A-11AB-412B-B5B5-D57AC1266B27}" dt="2023-12-21T07:07:47.891" v="229"/>
        <pc:sldMkLst>
          <pc:docMk/>
          <pc:sldMk cId="1291706206" sldId="396"/>
        </pc:sldMkLst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13" creationId="{97B15BED-C3F0-A9CB-0EE6-A28FACAF8DFB}"/>
          </ac:picMkLst>
        </pc:picChg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44" creationId="{E1EADCA1-7F91-E0DC-4B08-84F57AE6D40B}"/>
          </ac:picMkLst>
        </pc:picChg>
        <pc:picChg chg="add mod">
          <ac:chgData name="Ueda Tomoyuki" userId="14975d2eb860b0ea" providerId="LiveId" clId="{7E16212A-11AB-412B-B5B5-D57AC1266B27}" dt="2023-12-21T07:07:47.891" v="229"/>
          <ac:picMkLst>
            <pc:docMk/>
            <pc:sldMk cId="1291706206" sldId="396"/>
            <ac:picMk id="45" creationId="{7CDF5FF5-3B89-D339-B98E-6946EC093BBD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3" creationId="{41AEC4C7-A545-D86F-5483-DB2BFB6BE167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4" creationId="{CC3CB54D-AD84-3A6F-7707-29C7FD535BB5}"/>
          </ac:picMkLst>
        </pc:picChg>
        <pc:picChg chg="del">
          <ac:chgData name="Ueda Tomoyuki" userId="14975d2eb860b0ea" providerId="LiveId" clId="{7E16212A-11AB-412B-B5B5-D57AC1266B27}" dt="2023-12-21T07:07:47.304" v="228" actId="478"/>
          <ac:picMkLst>
            <pc:docMk/>
            <pc:sldMk cId="1291706206" sldId="396"/>
            <ac:picMk id="57" creationId="{D10658F3-E0FF-4AEF-C62E-D013C259F516}"/>
          </ac:picMkLst>
        </pc:picChg>
      </pc:sldChg>
      <pc:sldChg chg="addSp delSp modSp mod">
        <pc:chgData name="Ueda Tomoyuki" userId="14975d2eb860b0ea" providerId="LiveId" clId="{7E16212A-11AB-412B-B5B5-D57AC1266B27}" dt="2023-12-21T06:32:20.960" v="34" actId="403"/>
        <pc:sldMkLst>
          <pc:docMk/>
          <pc:sldMk cId="1280441159" sldId="399"/>
        </pc:sldMkLst>
        <pc:graphicFrameChg chg="add del mod">
          <ac:chgData name="Ueda Tomoyuki" userId="14975d2eb860b0ea" providerId="LiveId" clId="{7E16212A-11AB-412B-B5B5-D57AC1266B27}" dt="2023-12-21T06:32:13.116" v="30" actId="478"/>
          <ac:graphicFrameMkLst>
            <pc:docMk/>
            <pc:sldMk cId="1280441159" sldId="399"/>
            <ac:graphicFrameMk id="6" creationId="{FC30494A-2A94-B389-983D-07C4948AC221}"/>
          </ac:graphicFrameMkLst>
        </pc:graphicFrameChg>
        <pc:graphicFrameChg chg="mod">
          <ac:chgData name="Ueda Tomoyuki" userId="14975d2eb860b0ea" providerId="LiveId" clId="{7E16212A-11AB-412B-B5B5-D57AC1266B27}" dt="2023-12-21T06:32:20.960" v="34" actId="403"/>
          <ac:graphicFrameMkLst>
            <pc:docMk/>
            <pc:sldMk cId="1280441159" sldId="399"/>
            <ac:graphicFrameMk id="8" creationId="{B7E73B8A-5D6B-47D9-B1B6-A67764936AF1}"/>
          </ac:graphicFrameMkLst>
        </pc:graphicFrameChg>
      </pc:sldChg>
      <pc:sldChg chg="ord">
        <pc:chgData name="Ueda Tomoyuki" userId="14975d2eb860b0ea" providerId="LiveId" clId="{7E16212A-11AB-412B-B5B5-D57AC1266B27}" dt="2023-12-21T06:44:28.667" v="91" actId="20578"/>
        <pc:sldMkLst>
          <pc:docMk/>
          <pc:sldMk cId="2946246355" sldId="400"/>
        </pc:sldMkLst>
      </pc:sldChg>
      <pc:sldChg chg="addSp delSp modSp mod">
        <pc:chgData name="Ueda Tomoyuki" userId="14975d2eb860b0ea" providerId="LiveId" clId="{7E16212A-11AB-412B-B5B5-D57AC1266B27}" dt="2023-12-21T06:32:51.368" v="48" actId="20577"/>
        <pc:sldMkLst>
          <pc:docMk/>
          <pc:sldMk cId="871239648" sldId="401"/>
        </pc:sldMkLst>
        <pc:graphicFrameChg chg="add del mod">
          <ac:chgData name="Ueda Tomoyuki" userId="14975d2eb860b0ea" providerId="LiveId" clId="{7E16212A-11AB-412B-B5B5-D57AC1266B27}" dt="2023-12-21T06:32:31.758" v="37" actId="478"/>
          <ac:graphicFrameMkLst>
            <pc:docMk/>
            <pc:sldMk cId="871239648" sldId="401"/>
            <ac:graphicFrameMk id="6" creationId="{F6A6DEA3-25DF-924D-AF15-2F150B2A76DC}"/>
          </ac:graphicFrameMkLst>
        </pc:graphicFrameChg>
        <pc:graphicFrameChg chg="add mod">
          <ac:chgData name="Ueda Tomoyuki" userId="14975d2eb860b0ea" providerId="LiveId" clId="{7E16212A-11AB-412B-B5B5-D57AC1266B27}" dt="2023-12-21T06:32:51.368" v="48" actId="20577"/>
          <ac:graphicFrameMkLst>
            <pc:docMk/>
            <pc:sldMk cId="871239648" sldId="401"/>
            <ac:graphicFrameMk id="7" creationId="{97C4772E-A72A-90E5-2CD4-9310DB5B676F}"/>
          </ac:graphicFrameMkLst>
        </pc:graphicFrameChg>
      </pc:sldChg>
      <pc:sldChg chg="addSp delSp modSp mod">
        <pc:chgData name="Ueda Tomoyuki" userId="14975d2eb860b0ea" providerId="LiveId" clId="{7E16212A-11AB-412B-B5B5-D57AC1266B27}" dt="2023-12-21T06:48:49.002" v="133" actId="122"/>
        <pc:sldMkLst>
          <pc:docMk/>
          <pc:sldMk cId="3933753138" sldId="402"/>
        </pc:sldMkLst>
        <pc:spChg chg="add mod">
          <ac:chgData name="Ueda Tomoyuki" userId="14975d2eb860b0ea" providerId="LiveId" clId="{7E16212A-11AB-412B-B5B5-D57AC1266B27}" dt="2023-12-21T06:45:22.423" v="94" actId="207"/>
          <ac:spMkLst>
            <pc:docMk/>
            <pc:sldMk cId="3933753138" sldId="402"/>
            <ac:spMk id="6" creationId="{7BB6C6AC-F869-CCB5-8222-4A6B7D62D03B}"/>
          </ac:spMkLst>
        </pc:spChg>
        <pc:spChg chg="add mod">
          <ac:chgData name="Ueda Tomoyuki" userId="14975d2eb860b0ea" providerId="LiveId" clId="{7E16212A-11AB-412B-B5B5-D57AC1266B27}" dt="2023-12-21T06:46:53.935" v="116" actId="1076"/>
          <ac:spMkLst>
            <pc:docMk/>
            <pc:sldMk cId="3933753138" sldId="402"/>
            <ac:spMk id="8" creationId="{5686D298-EB25-B6FD-8C36-04ACC03C530F}"/>
          </ac:spMkLst>
        </pc:spChg>
        <pc:spChg chg="add mod">
          <ac:chgData name="Ueda Tomoyuki" userId="14975d2eb860b0ea" providerId="LiveId" clId="{7E16212A-11AB-412B-B5B5-D57AC1266B27}" dt="2023-12-21T06:46:56.196" v="117" actId="1076"/>
          <ac:spMkLst>
            <pc:docMk/>
            <pc:sldMk cId="3933753138" sldId="402"/>
            <ac:spMk id="10" creationId="{5251A803-80F7-D266-8D56-C8D125106181}"/>
          </ac:spMkLst>
        </pc:spChg>
        <pc:spChg chg="add mod">
          <ac:chgData name="Ueda Tomoyuki" userId="14975d2eb860b0ea" providerId="LiveId" clId="{7E16212A-11AB-412B-B5B5-D57AC1266B27}" dt="2023-12-21T06:47:01.491" v="120" actId="1076"/>
          <ac:spMkLst>
            <pc:docMk/>
            <pc:sldMk cId="3933753138" sldId="402"/>
            <ac:spMk id="11" creationId="{3C16991F-267B-617B-D0D4-049358BEC0BE}"/>
          </ac:spMkLst>
        </pc:spChg>
        <pc:spChg chg="mod">
          <ac:chgData name="Ueda Tomoyuki" userId="14975d2eb860b0ea" providerId="LiveId" clId="{7E16212A-11AB-412B-B5B5-D57AC1266B27}" dt="2023-12-21T06:36:59.595" v="87" actId="1076"/>
          <ac:spMkLst>
            <pc:docMk/>
            <pc:sldMk cId="3933753138" sldId="402"/>
            <ac:spMk id="12" creationId="{684D9B20-8F41-57C5-03C0-E92DD1ADB8D5}"/>
          </ac:spMkLst>
        </pc:spChg>
        <pc:spChg chg="mod">
          <ac:chgData name="Ueda Tomoyuki" userId="14975d2eb860b0ea" providerId="LiveId" clId="{7E16212A-11AB-412B-B5B5-D57AC1266B27}" dt="2023-12-21T06:36:59.595" v="87" actId="1076"/>
          <ac:spMkLst>
            <pc:docMk/>
            <pc:sldMk cId="3933753138" sldId="402"/>
            <ac:spMk id="14" creationId="{EBB26679-7C75-BA0E-5C9D-0974A95CA119}"/>
          </ac:spMkLst>
        </pc:spChg>
        <pc:graphicFrameChg chg="add del mod modGraphic">
          <ac:chgData name="Ueda Tomoyuki" userId="14975d2eb860b0ea" providerId="LiveId" clId="{7E16212A-11AB-412B-B5B5-D57AC1266B27}" dt="2023-12-21T06:34:38.684" v="64" actId="478"/>
          <ac:graphicFrameMkLst>
            <pc:docMk/>
            <pc:sldMk cId="3933753138" sldId="402"/>
            <ac:graphicFrameMk id="6" creationId="{AB3BB130-3948-B12D-31A7-5472C91EE597}"/>
          </ac:graphicFrameMkLst>
        </pc:graphicFrameChg>
        <pc:graphicFrameChg chg="add mod modGraphic">
          <ac:chgData name="Ueda Tomoyuki" userId="14975d2eb860b0ea" providerId="LiveId" clId="{7E16212A-11AB-412B-B5B5-D57AC1266B27}" dt="2023-12-21T06:46:53.935" v="116" actId="1076"/>
          <ac:graphicFrameMkLst>
            <pc:docMk/>
            <pc:sldMk cId="3933753138" sldId="402"/>
            <ac:graphicFrameMk id="7" creationId="{DF7095A8-B6A1-1F47-C996-58FF4C99D4AB}"/>
          </ac:graphicFrameMkLst>
        </pc:graphicFrameChg>
        <pc:graphicFrameChg chg="mod modGraphic">
          <ac:chgData name="Ueda Tomoyuki" userId="14975d2eb860b0ea" providerId="LiveId" clId="{7E16212A-11AB-412B-B5B5-D57AC1266B27}" dt="2023-12-21T06:48:49.002" v="133" actId="122"/>
          <ac:graphicFrameMkLst>
            <pc:docMk/>
            <pc:sldMk cId="3933753138" sldId="402"/>
            <ac:graphicFrameMk id="9" creationId="{326633DF-9E74-C01E-B56C-FC915FCCEF79}"/>
          </ac:graphicFrameMkLst>
        </pc:graphicFrameChg>
        <pc:graphicFrameChg chg="mod">
          <ac:chgData name="Ueda Tomoyuki" userId="14975d2eb860b0ea" providerId="LiveId" clId="{7E16212A-11AB-412B-B5B5-D57AC1266B27}" dt="2023-12-21T06:36:59.595" v="87" actId="1076"/>
          <ac:graphicFrameMkLst>
            <pc:docMk/>
            <pc:sldMk cId="3933753138" sldId="402"/>
            <ac:graphicFrameMk id="13" creationId="{1C27EC1A-807A-5C75-7220-8EF354231263}"/>
          </ac:graphicFrameMkLst>
        </pc:graphicFrameChg>
      </pc:sldChg>
      <pc:sldChg chg="modSp new mod">
        <pc:chgData name="Ueda Tomoyuki" userId="14975d2eb860b0ea" providerId="LiveId" clId="{7E16212A-11AB-412B-B5B5-D57AC1266B27}" dt="2023-12-21T07:08:10.566" v="230" actId="1076"/>
        <pc:sldMkLst>
          <pc:docMk/>
          <pc:sldMk cId="4092118765" sldId="403"/>
        </pc:sldMkLst>
        <pc:spChg chg="mod">
          <ac:chgData name="Ueda Tomoyuki" userId="14975d2eb860b0ea" providerId="LiveId" clId="{7E16212A-11AB-412B-B5B5-D57AC1266B27}" dt="2023-12-21T06:47:52.683" v="130" actId="20577"/>
          <ac:spMkLst>
            <pc:docMk/>
            <pc:sldMk cId="4092118765" sldId="403"/>
            <ac:spMk id="2" creationId="{1FF28FE6-C5A0-F364-5CC5-3103AAED6952}"/>
          </ac:spMkLst>
        </pc:spChg>
        <pc:spChg chg="mod">
          <ac:chgData name="Ueda Tomoyuki" userId="14975d2eb860b0ea" providerId="LiveId" clId="{7E16212A-11AB-412B-B5B5-D57AC1266B27}" dt="2023-12-21T07:08:10.566" v="230" actId="1076"/>
          <ac:spMkLst>
            <pc:docMk/>
            <pc:sldMk cId="4092118765" sldId="403"/>
            <ac:spMk id="3" creationId="{AB503A6B-CC95-CBB4-9692-9E628DC2296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non-IoT-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only%20I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510;&#12452;&#12489;&#12521;&#12452;&#12502;\&#20849;&#26377;&#29992;&#12501;&#12457;&#12523;&#12480;\&#30740;&#31350;&#12487;&#12540;&#12479;\Oct16_IoT+3dev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u\Library\CloudStorage\GoogleDrive-ma23025@shibaura-it.ac.jp\&#12510;&#12452;&#12488;&#12441;&#12521;&#12452;&#12501;&#12441;\&#20849;&#26377;&#29992;&#12501;&#12457;&#12523;&#12479;&#12441;\&#30740;&#31350;&#12486;&#12441;&#12540;&#12479;\non-IoT-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D5-4303-A1E0-8EACAB0101A5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D5-4303-A1E0-8EACAB01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'non-IoT-0b'!$D$1</c15:sqref>
                        </c15:formulaRef>
                      </c:ext>
                    </c:extLst>
                    <c:strCache>
                      <c:ptCount val="1"/>
                      <c:pt idx="0">
                        <c:v>iperf 15MB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'non-IoT-0b'!$A$2:$A$301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'non-IoT-0b'!$D$2:$D$301</c15:sqref>
                        </c15:formulaRef>
                      </c:ext>
                    </c:extLst>
                    <c:numCache>
                      <c:formatCode>General</c:formatCode>
                      <c:ptCount val="300"/>
                      <c:pt idx="0">
                        <c:v>14</c:v>
                      </c:pt>
                      <c:pt idx="1">
                        <c:v>25</c:v>
                      </c:pt>
                      <c:pt idx="2">
                        <c:v>15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44</c:v>
                      </c:pt>
                      <c:pt idx="7">
                        <c:v>24</c:v>
                      </c:pt>
                      <c:pt idx="8">
                        <c:v>6</c:v>
                      </c:pt>
                      <c:pt idx="9">
                        <c:v>8</c:v>
                      </c:pt>
                      <c:pt idx="10">
                        <c:v>13</c:v>
                      </c:pt>
                      <c:pt idx="11">
                        <c:v>17</c:v>
                      </c:pt>
                      <c:pt idx="12">
                        <c:v>7</c:v>
                      </c:pt>
                      <c:pt idx="13">
                        <c:v>62</c:v>
                      </c:pt>
                      <c:pt idx="14">
                        <c:v>26</c:v>
                      </c:pt>
                      <c:pt idx="15">
                        <c:v>7</c:v>
                      </c:pt>
                      <c:pt idx="16">
                        <c:v>6</c:v>
                      </c:pt>
                      <c:pt idx="17">
                        <c:v>12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6</c:v>
                      </c:pt>
                      <c:pt idx="21">
                        <c:v>19</c:v>
                      </c:pt>
                      <c:pt idx="22">
                        <c:v>15</c:v>
                      </c:pt>
                      <c:pt idx="23">
                        <c:v>12</c:v>
                      </c:pt>
                      <c:pt idx="24">
                        <c:v>6</c:v>
                      </c:pt>
                      <c:pt idx="25">
                        <c:v>14</c:v>
                      </c:pt>
                      <c:pt idx="26">
                        <c:v>59</c:v>
                      </c:pt>
                      <c:pt idx="27">
                        <c:v>11</c:v>
                      </c:pt>
                      <c:pt idx="28">
                        <c:v>22</c:v>
                      </c:pt>
                      <c:pt idx="29">
                        <c:v>9</c:v>
                      </c:pt>
                      <c:pt idx="30">
                        <c:v>33</c:v>
                      </c:pt>
                      <c:pt idx="31">
                        <c:v>29</c:v>
                      </c:pt>
                      <c:pt idx="32">
                        <c:v>13</c:v>
                      </c:pt>
                      <c:pt idx="33">
                        <c:v>35</c:v>
                      </c:pt>
                      <c:pt idx="34">
                        <c:v>39</c:v>
                      </c:pt>
                      <c:pt idx="35">
                        <c:v>5</c:v>
                      </c:pt>
                      <c:pt idx="36">
                        <c:v>22</c:v>
                      </c:pt>
                      <c:pt idx="37">
                        <c:v>6</c:v>
                      </c:pt>
                      <c:pt idx="38">
                        <c:v>40</c:v>
                      </c:pt>
                      <c:pt idx="39">
                        <c:v>18</c:v>
                      </c:pt>
                      <c:pt idx="40">
                        <c:v>14</c:v>
                      </c:pt>
                      <c:pt idx="41">
                        <c:v>10</c:v>
                      </c:pt>
                      <c:pt idx="42">
                        <c:v>6</c:v>
                      </c:pt>
                      <c:pt idx="43">
                        <c:v>29</c:v>
                      </c:pt>
                      <c:pt idx="44">
                        <c:v>7</c:v>
                      </c:pt>
                      <c:pt idx="45">
                        <c:v>33</c:v>
                      </c:pt>
                      <c:pt idx="46">
                        <c:v>18</c:v>
                      </c:pt>
                      <c:pt idx="47">
                        <c:v>26</c:v>
                      </c:pt>
                      <c:pt idx="48">
                        <c:v>17</c:v>
                      </c:pt>
                      <c:pt idx="49">
                        <c:v>8</c:v>
                      </c:pt>
                      <c:pt idx="50">
                        <c:v>25</c:v>
                      </c:pt>
                      <c:pt idx="51">
                        <c:v>37</c:v>
                      </c:pt>
                      <c:pt idx="52">
                        <c:v>18</c:v>
                      </c:pt>
                      <c:pt idx="53">
                        <c:v>35</c:v>
                      </c:pt>
                      <c:pt idx="54">
                        <c:v>37</c:v>
                      </c:pt>
                      <c:pt idx="55">
                        <c:v>8</c:v>
                      </c:pt>
                      <c:pt idx="56">
                        <c:v>11</c:v>
                      </c:pt>
                      <c:pt idx="57">
                        <c:v>6</c:v>
                      </c:pt>
                      <c:pt idx="58">
                        <c:v>41</c:v>
                      </c:pt>
                      <c:pt idx="59">
                        <c:v>12</c:v>
                      </c:pt>
                      <c:pt idx="60">
                        <c:v>13</c:v>
                      </c:pt>
                      <c:pt idx="61">
                        <c:v>54</c:v>
                      </c:pt>
                      <c:pt idx="62">
                        <c:v>28</c:v>
                      </c:pt>
                      <c:pt idx="63">
                        <c:v>15</c:v>
                      </c:pt>
                      <c:pt idx="64">
                        <c:v>11</c:v>
                      </c:pt>
                      <c:pt idx="65">
                        <c:v>6</c:v>
                      </c:pt>
                      <c:pt idx="66">
                        <c:v>21</c:v>
                      </c:pt>
                      <c:pt idx="67">
                        <c:v>5</c:v>
                      </c:pt>
                      <c:pt idx="68">
                        <c:v>19</c:v>
                      </c:pt>
                      <c:pt idx="69">
                        <c:v>10</c:v>
                      </c:pt>
                      <c:pt idx="70">
                        <c:v>21</c:v>
                      </c:pt>
                      <c:pt idx="71">
                        <c:v>10</c:v>
                      </c:pt>
                      <c:pt idx="72">
                        <c:v>35</c:v>
                      </c:pt>
                      <c:pt idx="73">
                        <c:v>6</c:v>
                      </c:pt>
                      <c:pt idx="74">
                        <c:v>20</c:v>
                      </c:pt>
                      <c:pt idx="75">
                        <c:v>14</c:v>
                      </c:pt>
                      <c:pt idx="76">
                        <c:v>40</c:v>
                      </c:pt>
                      <c:pt idx="77">
                        <c:v>47</c:v>
                      </c:pt>
                      <c:pt idx="78">
                        <c:v>8</c:v>
                      </c:pt>
                      <c:pt idx="79">
                        <c:v>33</c:v>
                      </c:pt>
                      <c:pt idx="80">
                        <c:v>56</c:v>
                      </c:pt>
                      <c:pt idx="81">
                        <c:v>11</c:v>
                      </c:pt>
                      <c:pt idx="83">
                        <c:v>17</c:v>
                      </c:pt>
                      <c:pt idx="84">
                        <c:v>6</c:v>
                      </c:pt>
                      <c:pt idx="85">
                        <c:v>23</c:v>
                      </c:pt>
                      <c:pt idx="86">
                        <c:v>6</c:v>
                      </c:pt>
                      <c:pt idx="87">
                        <c:v>28</c:v>
                      </c:pt>
                      <c:pt idx="88">
                        <c:v>7</c:v>
                      </c:pt>
                      <c:pt idx="89">
                        <c:v>42</c:v>
                      </c:pt>
                      <c:pt idx="90">
                        <c:v>5</c:v>
                      </c:pt>
                      <c:pt idx="91">
                        <c:v>12</c:v>
                      </c:pt>
                      <c:pt idx="92">
                        <c:v>5</c:v>
                      </c:pt>
                      <c:pt idx="93">
                        <c:v>19</c:v>
                      </c:pt>
                      <c:pt idx="94">
                        <c:v>6</c:v>
                      </c:pt>
                      <c:pt idx="95">
                        <c:v>18</c:v>
                      </c:pt>
                      <c:pt idx="96">
                        <c:v>6</c:v>
                      </c:pt>
                      <c:pt idx="97">
                        <c:v>45</c:v>
                      </c:pt>
                      <c:pt idx="98">
                        <c:v>17</c:v>
                      </c:pt>
                      <c:pt idx="99">
                        <c:v>15</c:v>
                      </c:pt>
                      <c:pt idx="100">
                        <c:v>15</c:v>
                      </c:pt>
                      <c:pt idx="101">
                        <c:v>5</c:v>
                      </c:pt>
                      <c:pt idx="102">
                        <c:v>23</c:v>
                      </c:pt>
                      <c:pt idx="103">
                        <c:v>25</c:v>
                      </c:pt>
                      <c:pt idx="104">
                        <c:v>28</c:v>
                      </c:pt>
                      <c:pt idx="105">
                        <c:v>12</c:v>
                      </c:pt>
                      <c:pt idx="106">
                        <c:v>5</c:v>
                      </c:pt>
                      <c:pt idx="107">
                        <c:v>28</c:v>
                      </c:pt>
                      <c:pt idx="108">
                        <c:v>9</c:v>
                      </c:pt>
                      <c:pt idx="109">
                        <c:v>16</c:v>
                      </c:pt>
                      <c:pt idx="110">
                        <c:v>5</c:v>
                      </c:pt>
                      <c:pt idx="111">
                        <c:v>17</c:v>
                      </c:pt>
                      <c:pt idx="112">
                        <c:v>7</c:v>
                      </c:pt>
                      <c:pt idx="113">
                        <c:v>24</c:v>
                      </c:pt>
                      <c:pt idx="114">
                        <c:v>9</c:v>
                      </c:pt>
                      <c:pt idx="115">
                        <c:v>35</c:v>
                      </c:pt>
                      <c:pt idx="116">
                        <c:v>6</c:v>
                      </c:pt>
                      <c:pt idx="117">
                        <c:v>54</c:v>
                      </c:pt>
                      <c:pt idx="118">
                        <c:v>40</c:v>
                      </c:pt>
                      <c:pt idx="119">
                        <c:v>5</c:v>
                      </c:pt>
                      <c:pt idx="120">
                        <c:v>13</c:v>
                      </c:pt>
                      <c:pt idx="121">
                        <c:v>7</c:v>
                      </c:pt>
                      <c:pt idx="122">
                        <c:v>74</c:v>
                      </c:pt>
                      <c:pt idx="123">
                        <c:v>7</c:v>
                      </c:pt>
                      <c:pt idx="124">
                        <c:v>40</c:v>
                      </c:pt>
                      <c:pt idx="125">
                        <c:v>7</c:v>
                      </c:pt>
                      <c:pt idx="126">
                        <c:v>29</c:v>
                      </c:pt>
                      <c:pt idx="127">
                        <c:v>9</c:v>
                      </c:pt>
                      <c:pt idx="128">
                        <c:v>10</c:v>
                      </c:pt>
                      <c:pt idx="129">
                        <c:v>25</c:v>
                      </c:pt>
                      <c:pt idx="130">
                        <c:v>17</c:v>
                      </c:pt>
                      <c:pt idx="131">
                        <c:v>10</c:v>
                      </c:pt>
                      <c:pt idx="132">
                        <c:v>35</c:v>
                      </c:pt>
                      <c:pt idx="133">
                        <c:v>55</c:v>
                      </c:pt>
                      <c:pt idx="134">
                        <c:v>5</c:v>
                      </c:pt>
                      <c:pt idx="135">
                        <c:v>27</c:v>
                      </c:pt>
                      <c:pt idx="136">
                        <c:v>8</c:v>
                      </c:pt>
                      <c:pt idx="137">
                        <c:v>36</c:v>
                      </c:pt>
                      <c:pt idx="138">
                        <c:v>11</c:v>
                      </c:pt>
                      <c:pt idx="139">
                        <c:v>16</c:v>
                      </c:pt>
                      <c:pt idx="140">
                        <c:v>8</c:v>
                      </c:pt>
                      <c:pt idx="141">
                        <c:v>16</c:v>
                      </c:pt>
                      <c:pt idx="142">
                        <c:v>27</c:v>
                      </c:pt>
                      <c:pt idx="143">
                        <c:v>5</c:v>
                      </c:pt>
                      <c:pt idx="144">
                        <c:v>39</c:v>
                      </c:pt>
                      <c:pt idx="145">
                        <c:v>7</c:v>
                      </c:pt>
                      <c:pt idx="146">
                        <c:v>33</c:v>
                      </c:pt>
                      <c:pt idx="147">
                        <c:v>5</c:v>
                      </c:pt>
                      <c:pt idx="148">
                        <c:v>24</c:v>
                      </c:pt>
                      <c:pt idx="149">
                        <c:v>6</c:v>
                      </c:pt>
                      <c:pt idx="150">
                        <c:v>19</c:v>
                      </c:pt>
                      <c:pt idx="151">
                        <c:v>5</c:v>
                      </c:pt>
                      <c:pt idx="152">
                        <c:v>15</c:v>
                      </c:pt>
                      <c:pt idx="153">
                        <c:v>12</c:v>
                      </c:pt>
                      <c:pt idx="154">
                        <c:v>16</c:v>
                      </c:pt>
                      <c:pt idx="155">
                        <c:v>11</c:v>
                      </c:pt>
                      <c:pt idx="156">
                        <c:v>13</c:v>
                      </c:pt>
                      <c:pt idx="157">
                        <c:v>38</c:v>
                      </c:pt>
                      <c:pt idx="158">
                        <c:v>11</c:v>
                      </c:pt>
                      <c:pt idx="159">
                        <c:v>13</c:v>
                      </c:pt>
                      <c:pt idx="160">
                        <c:v>5</c:v>
                      </c:pt>
                      <c:pt idx="161">
                        <c:v>31</c:v>
                      </c:pt>
                      <c:pt idx="162">
                        <c:v>8</c:v>
                      </c:pt>
                      <c:pt idx="163">
                        <c:v>13</c:v>
                      </c:pt>
                      <c:pt idx="164">
                        <c:v>14</c:v>
                      </c:pt>
                      <c:pt idx="165">
                        <c:v>12</c:v>
                      </c:pt>
                      <c:pt idx="166">
                        <c:v>29</c:v>
                      </c:pt>
                      <c:pt idx="167">
                        <c:v>5</c:v>
                      </c:pt>
                      <c:pt idx="168">
                        <c:v>29</c:v>
                      </c:pt>
                      <c:pt idx="169">
                        <c:v>17</c:v>
                      </c:pt>
                      <c:pt idx="170">
                        <c:v>7</c:v>
                      </c:pt>
                      <c:pt idx="171">
                        <c:v>23</c:v>
                      </c:pt>
                      <c:pt idx="173">
                        <c:v>41</c:v>
                      </c:pt>
                      <c:pt idx="174">
                        <c:v>9</c:v>
                      </c:pt>
                      <c:pt idx="176">
                        <c:v>19</c:v>
                      </c:pt>
                      <c:pt idx="177">
                        <c:v>6</c:v>
                      </c:pt>
                      <c:pt idx="179">
                        <c:v>25</c:v>
                      </c:pt>
                      <c:pt idx="180">
                        <c:v>8</c:v>
                      </c:pt>
                      <c:pt idx="181">
                        <c:v>18</c:v>
                      </c:pt>
                      <c:pt idx="182">
                        <c:v>6</c:v>
                      </c:pt>
                      <c:pt idx="183">
                        <c:v>38</c:v>
                      </c:pt>
                      <c:pt idx="184">
                        <c:v>10</c:v>
                      </c:pt>
                      <c:pt idx="185">
                        <c:v>9</c:v>
                      </c:pt>
                      <c:pt idx="186">
                        <c:v>5</c:v>
                      </c:pt>
                      <c:pt idx="187">
                        <c:v>15</c:v>
                      </c:pt>
                      <c:pt idx="188">
                        <c:v>8</c:v>
                      </c:pt>
                      <c:pt idx="189">
                        <c:v>47</c:v>
                      </c:pt>
                      <c:pt idx="190">
                        <c:v>30</c:v>
                      </c:pt>
                      <c:pt idx="191">
                        <c:v>10</c:v>
                      </c:pt>
                      <c:pt idx="192">
                        <c:v>24</c:v>
                      </c:pt>
                      <c:pt idx="193">
                        <c:v>6</c:v>
                      </c:pt>
                      <c:pt idx="194">
                        <c:v>24</c:v>
                      </c:pt>
                      <c:pt idx="195">
                        <c:v>9</c:v>
                      </c:pt>
                      <c:pt idx="196">
                        <c:v>11</c:v>
                      </c:pt>
                      <c:pt idx="197">
                        <c:v>5</c:v>
                      </c:pt>
                      <c:pt idx="198">
                        <c:v>30</c:v>
                      </c:pt>
                      <c:pt idx="199">
                        <c:v>5</c:v>
                      </c:pt>
                      <c:pt idx="200">
                        <c:v>13</c:v>
                      </c:pt>
                      <c:pt idx="201">
                        <c:v>10</c:v>
                      </c:pt>
                      <c:pt idx="202">
                        <c:v>9</c:v>
                      </c:pt>
                      <c:pt idx="203">
                        <c:v>16</c:v>
                      </c:pt>
                      <c:pt idx="204">
                        <c:v>6</c:v>
                      </c:pt>
                      <c:pt idx="205">
                        <c:v>26</c:v>
                      </c:pt>
                      <c:pt idx="206">
                        <c:v>11</c:v>
                      </c:pt>
                      <c:pt idx="207">
                        <c:v>29</c:v>
                      </c:pt>
                      <c:pt idx="208">
                        <c:v>11</c:v>
                      </c:pt>
                      <c:pt idx="209">
                        <c:v>7</c:v>
                      </c:pt>
                      <c:pt idx="210">
                        <c:v>7</c:v>
                      </c:pt>
                      <c:pt idx="211">
                        <c:v>8</c:v>
                      </c:pt>
                      <c:pt idx="212">
                        <c:v>7</c:v>
                      </c:pt>
                      <c:pt idx="213">
                        <c:v>40</c:v>
                      </c:pt>
                      <c:pt idx="214">
                        <c:v>5</c:v>
                      </c:pt>
                      <c:pt idx="215">
                        <c:v>7</c:v>
                      </c:pt>
                      <c:pt idx="216">
                        <c:v>7</c:v>
                      </c:pt>
                      <c:pt idx="217">
                        <c:v>20</c:v>
                      </c:pt>
                      <c:pt idx="218">
                        <c:v>5</c:v>
                      </c:pt>
                      <c:pt idx="219">
                        <c:v>15</c:v>
                      </c:pt>
                      <c:pt idx="220">
                        <c:v>8</c:v>
                      </c:pt>
                      <c:pt idx="221">
                        <c:v>27</c:v>
                      </c:pt>
                      <c:pt idx="222">
                        <c:v>6</c:v>
                      </c:pt>
                      <c:pt idx="223">
                        <c:v>47</c:v>
                      </c:pt>
                      <c:pt idx="224">
                        <c:v>32</c:v>
                      </c:pt>
                      <c:pt idx="225">
                        <c:v>17</c:v>
                      </c:pt>
                      <c:pt idx="226">
                        <c:v>7</c:v>
                      </c:pt>
                      <c:pt idx="227">
                        <c:v>42</c:v>
                      </c:pt>
                      <c:pt idx="228">
                        <c:v>15</c:v>
                      </c:pt>
                      <c:pt idx="229">
                        <c:v>25</c:v>
                      </c:pt>
                      <c:pt idx="230">
                        <c:v>36</c:v>
                      </c:pt>
                      <c:pt idx="231">
                        <c:v>30</c:v>
                      </c:pt>
                      <c:pt idx="232">
                        <c:v>56</c:v>
                      </c:pt>
                      <c:pt idx="233">
                        <c:v>37</c:v>
                      </c:pt>
                      <c:pt idx="234">
                        <c:v>14</c:v>
                      </c:pt>
                      <c:pt idx="235">
                        <c:v>14</c:v>
                      </c:pt>
                      <c:pt idx="236">
                        <c:v>44</c:v>
                      </c:pt>
                      <c:pt idx="237">
                        <c:v>6</c:v>
                      </c:pt>
                      <c:pt idx="238">
                        <c:v>36</c:v>
                      </c:pt>
                      <c:pt idx="239">
                        <c:v>12</c:v>
                      </c:pt>
                      <c:pt idx="240">
                        <c:v>30</c:v>
                      </c:pt>
                      <c:pt idx="241">
                        <c:v>24</c:v>
                      </c:pt>
                      <c:pt idx="242">
                        <c:v>31</c:v>
                      </c:pt>
                      <c:pt idx="243">
                        <c:v>5</c:v>
                      </c:pt>
                      <c:pt idx="244">
                        <c:v>36</c:v>
                      </c:pt>
                      <c:pt idx="245">
                        <c:v>49</c:v>
                      </c:pt>
                      <c:pt idx="246">
                        <c:v>6</c:v>
                      </c:pt>
                      <c:pt idx="247">
                        <c:v>38</c:v>
                      </c:pt>
                      <c:pt idx="248">
                        <c:v>8</c:v>
                      </c:pt>
                      <c:pt idx="249">
                        <c:v>22</c:v>
                      </c:pt>
                      <c:pt idx="250">
                        <c:v>5</c:v>
                      </c:pt>
                      <c:pt idx="251">
                        <c:v>33</c:v>
                      </c:pt>
                      <c:pt idx="252">
                        <c:v>25</c:v>
                      </c:pt>
                      <c:pt idx="253">
                        <c:v>6</c:v>
                      </c:pt>
                      <c:pt idx="254">
                        <c:v>25</c:v>
                      </c:pt>
                      <c:pt idx="255">
                        <c:v>18</c:v>
                      </c:pt>
                      <c:pt idx="256">
                        <c:v>30</c:v>
                      </c:pt>
                      <c:pt idx="257">
                        <c:v>5</c:v>
                      </c:pt>
                      <c:pt idx="258">
                        <c:v>26</c:v>
                      </c:pt>
                      <c:pt idx="259">
                        <c:v>11</c:v>
                      </c:pt>
                      <c:pt idx="260">
                        <c:v>7</c:v>
                      </c:pt>
                      <c:pt idx="261">
                        <c:v>31</c:v>
                      </c:pt>
                      <c:pt idx="262">
                        <c:v>5</c:v>
                      </c:pt>
                      <c:pt idx="263">
                        <c:v>12</c:v>
                      </c:pt>
                      <c:pt idx="264">
                        <c:v>24</c:v>
                      </c:pt>
                      <c:pt idx="265">
                        <c:v>15</c:v>
                      </c:pt>
                      <c:pt idx="266">
                        <c:v>5</c:v>
                      </c:pt>
                      <c:pt idx="267">
                        <c:v>14</c:v>
                      </c:pt>
                      <c:pt idx="268">
                        <c:v>19</c:v>
                      </c:pt>
                      <c:pt idx="269">
                        <c:v>10</c:v>
                      </c:pt>
                      <c:pt idx="270">
                        <c:v>36</c:v>
                      </c:pt>
                      <c:pt idx="271">
                        <c:v>15</c:v>
                      </c:pt>
                      <c:pt idx="272">
                        <c:v>21</c:v>
                      </c:pt>
                      <c:pt idx="273">
                        <c:v>7</c:v>
                      </c:pt>
                      <c:pt idx="274">
                        <c:v>18</c:v>
                      </c:pt>
                      <c:pt idx="275">
                        <c:v>6</c:v>
                      </c:pt>
                      <c:pt idx="276">
                        <c:v>11</c:v>
                      </c:pt>
                      <c:pt idx="277">
                        <c:v>6</c:v>
                      </c:pt>
                      <c:pt idx="278">
                        <c:v>40</c:v>
                      </c:pt>
                      <c:pt idx="279">
                        <c:v>18</c:v>
                      </c:pt>
                      <c:pt idx="280">
                        <c:v>47</c:v>
                      </c:pt>
                      <c:pt idx="281">
                        <c:v>18</c:v>
                      </c:pt>
                      <c:pt idx="282">
                        <c:v>23</c:v>
                      </c:pt>
                      <c:pt idx="283">
                        <c:v>7</c:v>
                      </c:pt>
                      <c:pt idx="284">
                        <c:v>123</c:v>
                      </c:pt>
                      <c:pt idx="285">
                        <c:v>9</c:v>
                      </c:pt>
                      <c:pt idx="286">
                        <c:v>30</c:v>
                      </c:pt>
                      <c:pt idx="287">
                        <c:v>7</c:v>
                      </c:pt>
                      <c:pt idx="288">
                        <c:v>22</c:v>
                      </c:pt>
                      <c:pt idx="289">
                        <c:v>34</c:v>
                      </c:pt>
                      <c:pt idx="290">
                        <c:v>12</c:v>
                      </c:pt>
                      <c:pt idx="291">
                        <c:v>14</c:v>
                      </c:pt>
                      <c:pt idx="292">
                        <c:v>5</c:v>
                      </c:pt>
                      <c:pt idx="293">
                        <c:v>46</c:v>
                      </c:pt>
                      <c:pt idx="294">
                        <c:v>45</c:v>
                      </c:pt>
                      <c:pt idx="295">
                        <c:v>18</c:v>
                      </c:pt>
                      <c:pt idx="296">
                        <c:v>6</c:v>
                      </c:pt>
                      <c:pt idx="297">
                        <c:v>9</c:v>
                      </c:pt>
                      <c:pt idx="298">
                        <c:v>16</c:v>
                      </c:pt>
                      <c:pt idx="299">
                        <c:v>19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1FD5-4303-A1E0-8EACAB0101A5}"/>
                  </c:ext>
                </c:extLst>
              </c15:ser>
            </c15:filteredScatterSeries>
          </c:ext>
        </c:extLst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i="0" u="none" strike="noStrike" kern="1200" baseline="0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i="0" u="none" strike="noStrike" kern="12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'Oct16_only IoT'!$B$1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IoT'!$B$2:$B$301</c:f>
              <c:numCache>
                <c:formatCode>General</c:formatCode>
                <c:ptCount val="30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12</c:v>
                </c:pt>
                <c:pt idx="4">
                  <c:v>8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13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5">
                  <c:v>6</c:v>
                </c:pt>
                <c:pt idx="16">
                  <c:v>14</c:v>
                </c:pt>
                <c:pt idx="17">
                  <c:v>10</c:v>
                </c:pt>
                <c:pt idx="18">
                  <c:v>6</c:v>
                </c:pt>
                <c:pt idx="19">
                  <c:v>8</c:v>
                </c:pt>
                <c:pt idx="20">
                  <c:v>7</c:v>
                </c:pt>
                <c:pt idx="22">
                  <c:v>7</c:v>
                </c:pt>
                <c:pt idx="24">
                  <c:v>6</c:v>
                </c:pt>
                <c:pt idx="25">
                  <c:v>6</c:v>
                </c:pt>
                <c:pt idx="26">
                  <c:v>10</c:v>
                </c:pt>
                <c:pt idx="27">
                  <c:v>6</c:v>
                </c:pt>
                <c:pt idx="28">
                  <c:v>14</c:v>
                </c:pt>
                <c:pt idx="29">
                  <c:v>6</c:v>
                </c:pt>
                <c:pt idx="30">
                  <c:v>10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8</c:v>
                </c:pt>
                <c:pt idx="35">
                  <c:v>12</c:v>
                </c:pt>
                <c:pt idx="36">
                  <c:v>6</c:v>
                </c:pt>
                <c:pt idx="37">
                  <c:v>5</c:v>
                </c:pt>
                <c:pt idx="38">
                  <c:v>6</c:v>
                </c:pt>
                <c:pt idx="39">
                  <c:v>8</c:v>
                </c:pt>
                <c:pt idx="40">
                  <c:v>6</c:v>
                </c:pt>
                <c:pt idx="41">
                  <c:v>9</c:v>
                </c:pt>
                <c:pt idx="42">
                  <c:v>9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8">
                  <c:v>7</c:v>
                </c:pt>
                <c:pt idx="49">
                  <c:v>16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10</c:v>
                </c:pt>
                <c:pt idx="55">
                  <c:v>7</c:v>
                </c:pt>
                <c:pt idx="56">
                  <c:v>13</c:v>
                </c:pt>
                <c:pt idx="58">
                  <c:v>6</c:v>
                </c:pt>
                <c:pt idx="59">
                  <c:v>6</c:v>
                </c:pt>
                <c:pt idx="60">
                  <c:v>9</c:v>
                </c:pt>
                <c:pt idx="61">
                  <c:v>8</c:v>
                </c:pt>
                <c:pt idx="62">
                  <c:v>6</c:v>
                </c:pt>
                <c:pt idx="63">
                  <c:v>7</c:v>
                </c:pt>
                <c:pt idx="65">
                  <c:v>12</c:v>
                </c:pt>
                <c:pt idx="66">
                  <c:v>9</c:v>
                </c:pt>
                <c:pt idx="67">
                  <c:v>6</c:v>
                </c:pt>
                <c:pt idx="68">
                  <c:v>8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3">
                  <c:v>6</c:v>
                </c:pt>
                <c:pt idx="74">
                  <c:v>7</c:v>
                </c:pt>
                <c:pt idx="75">
                  <c:v>8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13</c:v>
                </c:pt>
                <c:pt idx="83">
                  <c:v>6</c:v>
                </c:pt>
                <c:pt idx="84">
                  <c:v>6</c:v>
                </c:pt>
                <c:pt idx="85">
                  <c:v>15</c:v>
                </c:pt>
                <c:pt idx="86">
                  <c:v>6</c:v>
                </c:pt>
                <c:pt idx="87">
                  <c:v>14</c:v>
                </c:pt>
                <c:pt idx="88">
                  <c:v>12</c:v>
                </c:pt>
                <c:pt idx="89">
                  <c:v>10</c:v>
                </c:pt>
                <c:pt idx="91">
                  <c:v>6</c:v>
                </c:pt>
                <c:pt idx="92">
                  <c:v>6</c:v>
                </c:pt>
                <c:pt idx="93">
                  <c:v>6</c:v>
                </c:pt>
                <c:pt idx="94">
                  <c:v>6</c:v>
                </c:pt>
                <c:pt idx="95">
                  <c:v>7</c:v>
                </c:pt>
                <c:pt idx="96">
                  <c:v>16</c:v>
                </c:pt>
                <c:pt idx="97">
                  <c:v>9</c:v>
                </c:pt>
                <c:pt idx="98">
                  <c:v>7</c:v>
                </c:pt>
                <c:pt idx="99">
                  <c:v>6</c:v>
                </c:pt>
                <c:pt idx="100">
                  <c:v>7</c:v>
                </c:pt>
                <c:pt idx="101">
                  <c:v>7</c:v>
                </c:pt>
                <c:pt idx="102">
                  <c:v>6</c:v>
                </c:pt>
                <c:pt idx="103">
                  <c:v>6</c:v>
                </c:pt>
                <c:pt idx="104">
                  <c:v>5</c:v>
                </c:pt>
                <c:pt idx="106">
                  <c:v>6</c:v>
                </c:pt>
                <c:pt idx="107">
                  <c:v>6</c:v>
                </c:pt>
                <c:pt idx="108">
                  <c:v>8</c:v>
                </c:pt>
                <c:pt idx="110">
                  <c:v>6</c:v>
                </c:pt>
                <c:pt idx="111">
                  <c:v>14</c:v>
                </c:pt>
                <c:pt idx="112">
                  <c:v>6</c:v>
                </c:pt>
                <c:pt idx="113">
                  <c:v>10</c:v>
                </c:pt>
                <c:pt idx="114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9</c:v>
                </c:pt>
                <c:pt idx="121">
                  <c:v>6</c:v>
                </c:pt>
                <c:pt idx="122">
                  <c:v>8</c:v>
                </c:pt>
                <c:pt idx="123">
                  <c:v>15</c:v>
                </c:pt>
                <c:pt idx="124">
                  <c:v>6</c:v>
                </c:pt>
                <c:pt idx="125">
                  <c:v>12</c:v>
                </c:pt>
                <c:pt idx="126">
                  <c:v>6</c:v>
                </c:pt>
                <c:pt idx="127">
                  <c:v>10</c:v>
                </c:pt>
                <c:pt idx="128">
                  <c:v>11</c:v>
                </c:pt>
                <c:pt idx="130">
                  <c:v>11</c:v>
                </c:pt>
                <c:pt idx="131">
                  <c:v>10</c:v>
                </c:pt>
                <c:pt idx="132">
                  <c:v>6</c:v>
                </c:pt>
                <c:pt idx="133">
                  <c:v>8</c:v>
                </c:pt>
                <c:pt idx="134">
                  <c:v>8</c:v>
                </c:pt>
                <c:pt idx="136">
                  <c:v>7</c:v>
                </c:pt>
                <c:pt idx="137">
                  <c:v>8</c:v>
                </c:pt>
                <c:pt idx="138">
                  <c:v>6</c:v>
                </c:pt>
                <c:pt idx="139">
                  <c:v>19</c:v>
                </c:pt>
                <c:pt idx="141">
                  <c:v>5</c:v>
                </c:pt>
                <c:pt idx="142">
                  <c:v>8</c:v>
                </c:pt>
                <c:pt idx="143">
                  <c:v>16</c:v>
                </c:pt>
                <c:pt idx="144">
                  <c:v>8</c:v>
                </c:pt>
                <c:pt idx="146">
                  <c:v>10</c:v>
                </c:pt>
                <c:pt idx="147">
                  <c:v>7</c:v>
                </c:pt>
                <c:pt idx="148">
                  <c:v>5</c:v>
                </c:pt>
                <c:pt idx="149">
                  <c:v>14</c:v>
                </c:pt>
                <c:pt idx="152">
                  <c:v>6</c:v>
                </c:pt>
                <c:pt idx="153">
                  <c:v>6</c:v>
                </c:pt>
                <c:pt idx="154">
                  <c:v>7</c:v>
                </c:pt>
                <c:pt idx="155">
                  <c:v>9</c:v>
                </c:pt>
                <c:pt idx="156">
                  <c:v>6</c:v>
                </c:pt>
                <c:pt idx="157">
                  <c:v>12</c:v>
                </c:pt>
                <c:pt idx="158">
                  <c:v>6</c:v>
                </c:pt>
                <c:pt idx="159">
                  <c:v>7</c:v>
                </c:pt>
                <c:pt idx="160">
                  <c:v>6</c:v>
                </c:pt>
                <c:pt idx="161">
                  <c:v>5</c:v>
                </c:pt>
                <c:pt idx="162">
                  <c:v>6</c:v>
                </c:pt>
                <c:pt idx="163">
                  <c:v>9</c:v>
                </c:pt>
                <c:pt idx="165">
                  <c:v>12</c:v>
                </c:pt>
                <c:pt idx="166">
                  <c:v>14</c:v>
                </c:pt>
                <c:pt idx="167">
                  <c:v>6</c:v>
                </c:pt>
                <c:pt idx="168">
                  <c:v>8</c:v>
                </c:pt>
                <c:pt idx="169">
                  <c:v>16</c:v>
                </c:pt>
                <c:pt idx="171">
                  <c:v>13</c:v>
                </c:pt>
                <c:pt idx="172">
                  <c:v>8</c:v>
                </c:pt>
                <c:pt idx="173">
                  <c:v>12</c:v>
                </c:pt>
                <c:pt idx="174">
                  <c:v>6</c:v>
                </c:pt>
                <c:pt idx="175">
                  <c:v>17</c:v>
                </c:pt>
                <c:pt idx="176">
                  <c:v>7</c:v>
                </c:pt>
                <c:pt idx="177">
                  <c:v>9</c:v>
                </c:pt>
                <c:pt idx="178">
                  <c:v>8</c:v>
                </c:pt>
                <c:pt idx="179">
                  <c:v>11</c:v>
                </c:pt>
                <c:pt idx="180">
                  <c:v>6</c:v>
                </c:pt>
                <c:pt idx="181">
                  <c:v>10</c:v>
                </c:pt>
                <c:pt idx="182">
                  <c:v>14</c:v>
                </c:pt>
                <c:pt idx="183">
                  <c:v>8</c:v>
                </c:pt>
                <c:pt idx="184">
                  <c:v>10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10</c:v>
                </c:pt>
                <c:pt idx="190">
                  <c:v>8</c:v>
                </c:pt>
                <c:pt idx="191">
                  <c:v>10</c:v>
                </c:pt>
                <c:pt idx="192">
                  <c:v>6</c:v>
                </c:pt>
                <c:pt idx="193">
                  <c:v>9</c:v>
                </c:pt>
                <c:pt idx="195">
                  <c:v>14</c:v>
                </c:pt>
                <c:pt idx="196">
                  <c:v>7</c:v>
                </c:pt>
                <c:pt idx="197">
                  <c:v>7</c:v>
                </c:pt>
                <c:pt idx="198">
                  <c:v>11</c:v>
                </c:pt>
                <c:pt idx="200">
                  <c:v>6</c:v>
                </c:pt>
                <c:pt idx="201">
                  <c:v>7</c:v>
                </c:pt>
                <c:pt idx="202">
                  <c:v>9</c:v>
                </c:pt>
                <c:pt idx="203">
                  <c:v>6</c:v>
                </c:pt>
                <c:pt idx="205">
                  <c:v>15</c:v>
                </c:pt>
                <c:pt idx="206">
                  <c:v>7</c:v>
                </c:pt>
                <c:pt idx="207">
                  <c:v>12</c:v>
                </c:pt>
                <c:pt idx="208">
                  <c:v>6</c:v>
                </c:pt>
                <c:pt idx="209">
                  <c:v>9</c:v>
                </c:pt>
                <c:pt idx="210">
                  <c:v>6</c:v>
                </c:pt>
                <c:pt idx="211">
                  <c:v>7</c:v>
                </c:pt>
                <c:pt idx="212">
                  <c:v>6</c:v>
                </c:pt>
                <c:pt idx="213">
                  <c:v>7</c:v>
                </c:pt>
                <c:pt idx="215">
                  <c:v>6</c:v>
                </c:pt>
                <c:pt idx="216">
                  <c:v>13</c:v>
                </c:pt>
                <c:pt idx="217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6</c:v>
                </c:pt>
                <c:pt idx="225">
                  <c:v>10</c:v>
                </c:pt>
                <c:pt idx="226">
                  <c:v>10</c:v>
                </c:pt>
                <c:pt idx="227">
                  <c:v>10</c:v>
                </c:pt>
                <c:pt idx="229">
                  <c:v>6</c:v>
                </c:pt>
                <c:pt idx="230">
                  <c:v>19</c:v>
                </c:pt>
                <c:pt idx="231">
                  <c:v>6</c:v>
                </c:pt>
                <c:pt idx="232">
                  <c:v>8</c:v>
                </c:pt>
                <c:pt idx="233">
                  <c:v>8</c:v>
                </c:pt>
                <c:pt idx="235">
                  <c:v>6</c:v>
                </c:pt>
                <c:pt idx="236">
                  <c:v>5</c:v>
                </c:pt>
                <c:pt idx="237">
                  <c:v>7</c:v>
                </c:pt>
                <c:pt idx="238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5">
                  <c:v>6</c:v>
                </c:pt>
                <c:pt idx="247">
                  <c:v>11</c:v>
                </c:pt>
                <c:pt idx="248">
                  <c:v>6</c:v>
                </c:pt>
                <c:pt idx="249">
                  <c:v>6</c:v>
                </c:pt>
                <c:pt idx="250">
                  <c:v>8</c:v>
                </c:pt>
                <c:pt idx="251">
                  <c:v>18</c:v>
                </c:pt>
                <c:pt idx="252">
                  <c:v>7</c:v>
                </c:pt>
                <c:pt idx="253">
                  <c:v>7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12</c:v>
                </c:pt>
                <c:pt idx="258">
                  <c:v>7</c:v>
                </c:pt>
                <c:pt idx="259">
                  <c:v>6</c:v>
                </c:pt>
                <c:pt idx="261">
                  <c:v>7</c:v>
                </c:pt>
                <c:pt idx="262">
                  <c:v>6</c:v>
                </c:pt>
                <c:pt idx="263">
                  <c:v>5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10</c:v>
                </c:pt>
                <c:pt idx="268">
                  <c:v>9</c:v>
                </c:pt>
                <c:pt idx="269">
                  <c:v>7</c:v>
                </c:pt>
                <c:pt idx="270">
                  <c:v>6</c:v>
                </c:pt>
                <c:pt idx="271">
                  <c:v>17</c:v>
                </c:pt>
                <c:pt idx="273">
                  <c:v>6</c:v>
                </c:pt>
                <c:pt idx="274">
                  <c:v>5</c:v>
                </c:pt>
                <c:pt idx="275">
                  <c:v>6</c:v>
                </c:pt>
                <c:pt idx="276">
                  <c:v>7</c:v>
                </c:pt>
                <c:pt idx="277">
                  <c:v>14</c:v>
                </c:pt>
                <c:pt idx="278">
                  <c:v>9</c:v>
                </c:pt>
                <c:pt idx="279">
                  <c:v>13</c:v>
                </c:pt>
                <c:pt idx="280">
                  <c:v>5</c:v>
                </c:pt>
                <c:pt idx="281">
                  <c:v>18</c:v>
                </c:pt>
                <c:pt idx="282">
                  <c:v>9</c:v>
                </c:pt>
                <c:pt idx="283">
                  <c:v>6</c:v>
                </c:pt>
                <c:pt idx="284">
                  <c:v>7</c:v>
                </c:pt>
                <c:pt idx="285">
                  <c:v>12</c:v>
                </c:pt>
                <c:pt idx="286">
                  <c:v>6</c:v>
                </c:pt>
                <c:pt idx="288">
                  <c:v>7</c:v>
                </c:pt>
                <c:pt idx="289">
                  <c:v>11</c:v>
                </c:pt>
                <c:pt idx="290">
                  <c:v>11</c:v>
                </c:pt>
                <c:pt idx="292">
                  <c:v>7</c:v>
                </c:pt>
                <c:pt idx="293">
                  <c:v>13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8">
                  <c:v>7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93-48A3-906C-3829AF8D24B8}"/>
            </c:ext>
          </c:extLst>
        </c:ser>
        <c:ser>
          <c:idx val="1"/>
          <c:order val="1"/>
          <c:tx>
            <c:strRef>
              <c:f>'Oct16_only IoT'!$C$1</c:f>
              <c:strCache>
                <c:ptCount val="1"/>
                <c:pt idx="0">
                  <c:v>iperf 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'Oct16_only IoT'!$A$2:$A$301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'Oct16_only IoT'!$C$2:$C$301</c:f>
              <c:numCache>
                <c:formatCode>General</c:formatCode>
                <c:ptCount val="300"/>
                <c:pt idx="0">
                  <c:v>12</c:v>
                </c:pt>
                <c:pt idx="1">
                  <c:v>9</c:v>
                </c:pt>
                <c:pt idx="2">
                  <c:v>6</c:v>
                </c:pt>
                <c:pt idx="3">
                  <c:v>6</c:v>
                </c:pt>
                <c:pt idx="4">
                  <c:v>38</c:v>
                </c:pt>
                <c:pt idx="5">
                  <c:v>6</c:v>
                </c:pt>
                <c:pt idx="6">
                  <c:v>20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18</c:v>
                </c:pt>
                <c:pt idx="12">
                  <c:v>7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12</c:v>
                </c:pt>
                <c:pt idx="17">
                  <c:v>6</c:v>
                </c:pt>
                <c:pt idx="18">
                  <c:v>6</c:v>
                </c:pt>
                <c:pt idx="19">
                  <c:v>47</c:v>
                </c:pt>
                <c:pt idx="20">
                  <c:v>11</c:v>
                </c:pt>
                <c:pt idx="21">
                  <c:v>6</c:v>
                </c:pt>
                <c:pt idx="22">
                  <c:v>14</c:v>
                </c:pt>
                <c:pt idx="23">
                  <c:v>7</c:v>
                </c:pt>
                <c:pt idx="24">
                  <c:v>17</c:v>
                </c:pt>
                <c:pt idx="25">
                  <c:v>6</c:v>
                </c:pt>
                <c:pt idx="26">
                  <c:v>9</c:v>
                </c:pt>
                <c:pt idx="27">
                  <c:v>15</c:v>
                </c:pt>
                <c:pt idx="28">
                  <c:v>9</c:v>
                </c:pt>
                <c:pt idx="29">
                  <c:v>17</c:v>
                </c:pt>
                <c:pt idx="30">
                  <c:v>6</c:v>
                </c:pt>
                <c:pt idx="31">
                  <c:v>10</c:v>
                </c:pt>
                <c:pt idx="32">
                  <c:v>7</c:v>
                </c:pt>
                <c:pt idx="33">
                  <c:v>9</c:v>
                </c:pt>
                <c:pt idx="35">
                  <c:v>13</c:v>
                </c:pt>
                <c:pt idx="36">
                  <c:v>9</c:v>
                </c:pt>
                <c:pt idx="37">
                  <c:v>9</c:v>
                </c:pt>
                <c:pt idx="38">
                  <c:v>12</c:v>
                </c:pt>
                <c:pt idx="39">
                  <c:v>12</c:v>
                </c:pt>
                <c:pt idx="40">
                  <c:v>7</c:v>
                </c:pt>
                <c:pt idx="41">
                  <c:v>25</c:v>
                </c:pt>
                <c:pt idx="42">
                  <c:v>5</c:v>
                </c:pt>
                <c:pt idx="43">
                  <c:v>24</c:v>
                </c:pt>
                <c:pt idx="44">
                  <c:v>7</c:v>
                </c:pt>
                <c:pt idx="45">
                  <c:v>9</c:v>
                </c:pt>
                <c:pt idx="46">
                  <c:v>6</c:v>
                </c:pt>
                <c:pt idx="47">
                  <c:v>15</c:v>
                </c:pt>
                <c:pt idx="48">
                  <c:v>12</c:v>
                </c:pt>
                <c:pt idx="49">
                  <c:v>7</c:v>
                </c:pt>
                <c:pt idx="50">
                  <c:v>16</c:v>
                </c:pt>
                <c:pt idx="51">
                  <c:v>6</c:v>
                </c:pt>
                <c:pt idx="52">
                  <c:v>7</c:v>
                </c:pt>
                <c:pt idx="53">
                  <c:v>6</c:v>
                </c:pt>
                <c:pt idx="54">
                  <c:v>14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9</c:v>
                </c:pt>
                <c:pt idx="59">
                  <c:v>13</c:v>
                </c:pt>
                <c:pt idx="60">
                  <c:v>7</c:v>
                </c:pt>
                <c:pt idx="61">
                  <c:v>7</c:v>
                </c:pt>
                <c:pt idx="62">
                  <c:v>6</c:v>
                </c:pt>
                <c:pt idx="63">
                  <c:v>6</c:v>
                </c:pt>
                <c:pt idx="65">
                  <c:v>6</c:v>
                </c:pt>
                <c:pt idx="66">
                  <c:v>8</c:v>
                </c:pt>
                <c:pt idx="67">
                  <c:v>6</c:v>
                </c:pt>
                <c:pt idx="68">
                  <c:v>7</c:v>
                </c:pt>
                <c:pt idx="69">
                  <c:v>22</c:v>
                </c:pt>
                <c:pt idx="70">
                  <c:v>6</c:v>
                </c:pt>
                <c:pt idx="71">
                  <c:v>32</c:v>
                </c:pt>
                <c:pt idx="72">
                  <c:v>17</c:v>
                </c:pt>
                <c:pt idx="73">
                  <c:v>6</c:v>
                </c:pt>
                <c:pt idx="74">
                  <c:v>11</c:v>
                </c:pt>
                <c:pt idx="75">
                  <c:v>7</c:v>
                </c:pt>
                <c:pt idx="76">
                  <c:v>8</c:v>
                </c:pt>
                <c:pt idx="77">
                  <c:v>23</c:v>
                </c:pt>
                <c:pt idx="78">
                  <c:v>6</c:v>
                </c:pt>
                <c:pt idx="79">
                  <c:v>14</c:v>
                </c:pt>
                <c:pt idx="80">
                  <c:v>6</c:v>
                </c:pt>
                <c:pt idx="81">
                  <c:v>7</c:v>
                </c:pt>
                <c:pt idx="82">
                  <c:v>22</c:v>
                </c:pt>
                <c:pt idx="83">
                  <c:v>6</c:v>
                </c:pt>
                <c:pt idx="84">
                  <c:v>16</c:v>
                </c:pt>
                <c:pt idx="85">
                  <c:v>7</c:v>
                </c:pt>
                <c:pt idx="87">
                  <c:v>13</c:v>
                </c:pt>
                <c:pt idx="88">
                  <c:v>10</c:v>
                </c:pt>
                <c:pt idx="89">
                  <c:v>10</c:v>
                </c:pt>
                <c:pt idx="90">
                  <c:v>7</c:v>
                </c:pt>
                <c:pt idx="91">
                  <c:v>14</c:v>
                </c:pt>
                <c:pt idx="92">
                  <c:v>6</c:v>
                </c:pt>
                <c:pt idx="93">
                  <c:v>18</c:v>
                </c:pt>
                <c:pt idx="94">
                  <c:v>41</c:v>
                </c:pt>
                <c:pt idx="95">
                  <c:v>15</c:v>
                </c:pt>
                <c:pt idx="96">
                  <c:v>12</c:v>
                </c:pt>
                <c:pt idx="97">
                  <c:v>9</c:v>
                </c:pt>
                <c:pt idx="98">
                  <c:v>9</c:v>
                </c:pt>
                <c:pt idx="99">
                  <c:v>14</c:v>
                </c:pt>
                <c:pt idx="100">
                  <c:v>7</c:v>
                </c:pt>
                <c:pt idx="101">
                  <c:v>25</c:v>
                </c:pt>
                <c:pt idx="102">
                  <c:v>23</c:v>
                </c:pt>
                <c:pt idx="103">
                  <c:v>19</c:v>
                </c:pt>
                <c:pt idx="104">
                  <c:v>6</c:v>
                </c:pt>
                <c:pt idx="105">
                  <c:v>22</c:v>
                </c:pt>
                <c:pt idx="106">
                  <c:v>9</c:v>
                </c:pt>
                <c:pt idx="107">
                  <c:v>6</c:v>
                </c:pt>
                <c:pt idx="108">
                  <c:v>6</c:v>
                </c:pt>
                <c:pt idx="109">
                  <c:v>7</c:v>
                </c:pt>
                <c:pt idx="110">
                  <c:v>10</c:v>
                </c:pt>
                <c:pt idx="111">
                  <c:v>15</c:v>
                </c:pt>
                <c:pt idx="112">
                  <c:v>7</c:v>
                </c:pt>
                <c:pt idx="113">
                  <c:v>25</c:v>
                </c:pt>
                <c:pt idx="114">
                  <c:v>12</c:v>
                </c:pt>
                <c:pt idx="115">
                  <c:v>6</c:v>
                </c:pt>
                <c:pt idx="116">
                  <c:v>7</c:v>
                </c:pt>
                <c:pt idx="117">
                  <c:v>9</c:v>
                </c:pt>
                <c:pt idx="118">
                  <c:v>8</c:v>
                </c:pt>
                <c:pt idx="119">
                  <c:v>11</c:v>
                </c:pt>
                <c:pt idx="120">
                  <c:v>17</c:v>
                </c:pt>
                <c:pt idx="121">
                  <c:v>6</c:v>
                </c:pt>
                <c:pt idx="122">
                  <c:v>8</c:v>
                </c:pt>
                <c:pt idx="123">
                  <c:v>6</c:v>
                </c:pt>
                <c:pt idx="124">
                  <c:v>19</c:v>
                </c:pt>
                <c:pt idx="125">
                  <c:v>12</c:v>
                </c:pt>
                <c:pt idx="126">
                  <c:v>7</c:v>
                </c:pt>
                <c:pt idx="127">
                  <c:v>17</c:v>
                </c:pt>
                <c:pt idx="128">
                  <c:v>6</c:v>
                </c:pt>
                <c:pt idx="129">
                  <c:v>5</c:v>
                </c:pt>
                <c:pt idx="130">
                  <c:v>7</c:v>
                </c:pt>
                <c:pt idx="131">
                  <c:v>28</c:v>
                </c:pt>
                <c:pt idx="132">
                  <c:v>30</c:v>
                </c:pt>
                <c:pt idx="133">
                  <c:v>6</c:v>
                </c:pt>
                <c:pt idx="135">
                  <c:v>11</c:v>
                </c:pt>
                <c:pt idx="136">
                  <c:v>11</c:v>
                </c:pt>
                <c:pt idx="137">
                  <c:v>11</c:v>
                </c:pt>
                <c:pt idx="138">
                  <c:v>14</c:v>
                </c:pt>
                <c:pt idx="139">
                  <c:v>7</c:v>
                </c:pt>
                <c:pt idx="140">
                  <c:v>6</c:v>
                </c:pt>
                <c:pt idx="141">
                  <c:v>10</c:v>
                </c:pt>
                <c:pt idx="142">
                  <c:v>8</c:v>
                </c:pt>
                <c:pt idx="143">
                  <c:v>16</c:v>
                </c:pt>
                <c:pt idx="144">
                  <c:v>7</c:v>
                </c:pt>
                <c:pt idx="145">
                  <c:v>9</c:v>
                </c:pt>
                <c:pt idx="146">
                  <c:v>8</c:v>
                </c:pt>
                <c:pt idx="147">
                  <c:v>21</c:v>
                </c:pt>
                <c:pt idx="148">
                  <c:v>6</c:v>
                </c:pt>
                <c:pt idx="149">
                  <c:v>10</c:v>
                </c:pt>
                <c:pt idx="150">
                  <c:v>6</c:v>
                </c:pt>
                <c:pt idx="151">
                  <c:v>11</c:v>
                </c:pt>
                <c:pt idx="152">
                  <c:v>9</c:v>
                </c:pt>
                <c:pt idx="153">
                  <c:v>15</c:v>
                </c:pt>
                <c:pt idx="154">
                  <c:v>12</c:v>
                </c:pt>
                <c:pt idx="155">
                  <c:v>7</c:v>
                </c:pt>
                <c:pt idx="156">
                  <c:v>16</c:v>
                </c:pt>
                <c:pt idx="157">
                  <c:v>14</c:v>
                </c:pt>
                <c:pt idx="158">
                  <c:v>17</c:v>
                </c:pt>
                <c:pt idx="159">
                  <c:v>6</c:v>
                </c:pt>
                <c:pt idx="160">
                  <c:v>15</c:v>
                </c:pt>
                <c:pt idx="161">
                  <c:v>11</c:v>
                </c:pt>
                <c:pt idx="162">
                  <c:v>6</c:v>
                </c:pt>
                <c:pt idx="163">
                  <c:v>9</c:v>
                </c:pt>
                <c:pt idx="164">
                  <c:v>7</c:v>
                </c:pt>
                <c:pt idx="165">
                  <c:v>17</c:v>
                </c:pt>
                <c:pt idx="166">
                  <c:v>7</c:v>
                </c:pt>
                <c:pt idx="167">
                  <c:v>19</c:v>
                </c:pt>
                <c:pt idx="168">
                  <c:v>16</c:v>
                </c:pt>
                <c:pt idx="169">
                  <c:v>7</c:v>
                </c:pt>
                <c:pt idx="170">
                  <c:v>9</c:v>
                </c:pt>
                <c:pt idx="171">
                  <c:v>20</c:v>
                </c:pt>
                <c:pt idx="172">
                  <c:v>5</c:v>
                </c:pt>
                <c:pt idx="173">
                  <c:v>17</c:v>
                </c:pt>
                <c:pt idx="174">
                  <c:v>7</c:v>
                </c:pt>
                <c:pt idx="175">
                  <c:v>13</c:v>
                </c:pt>
                <c:pt idx="176">
                  <c:v>11</c:v>
                </c:pt>
                <c:pt idx="177">
                  <c:v>7</c:v>
                </c:pt>
                <c:pt idx="178">
                  <c:v>6</c:v>
                </c:pt>
                <c:pt idx="179">
                  <c:v>7</c:v>
                </c:pt>
                <c:pt idx="180">
                  <c:v>6</c:v>
                </c:pt>
                <c:pt idx="181">
                  <c:v>23</c:v>
                </c:pt>
                <c:pt idx="182">
                  <c:v>5</c:v>
                </c:pt>
                <c:pt idx="183">
                  <c:v>25</c:v>
                </c:pt>
                <c:pt idx="184">
                  <c:v>6</c:v>
                </c:pt>
                <c:pt idx="185">
                  <c:v>25</c:v>
                </c:pt>
                <c:pt idx="186">
                  <c:v>6</c:v>
                </c:pt>
                <c:pt idx="187">
                  <c:v>10</c:v>
                </c:pt>
                <c:pt idx="188">
                  <c:v>7</c:v>
                </c:pt>
                <c:pt idx="189">
                  <c:v>20</c:v>
                </c:pt>
                <c:pt idx="190">
                  <c:v>8</c:v>
                </c:pt>
                <c:pt idx="191">
                  <c:v>30</c:v>
                </c:pt>
                <c:pt idx="192">
                  <c:v>26</c:v>
                </c:pt>
                <c:pt idx="193">
                  <c:v>6</c:v>
                </c:pt>
                <c:pt idx="194">
                  <c:v>17</c:v>
                </c:pt>
                <c:pt idx="195">
                  <c:v>8</c:v>
                </c:pt>
                <c:pt idx="197">
                  <c:v>11</c:v>
                </c:pt>
                <c:pt idx="198">
                  <c:v>11</c:v>
                </c:pt>
                <c:pt idx="200">
                  <c:v>8</c:v>
                </c:pt>
                <c:pt idx="201">
                  <c:v>14</c:v>
                </c:pt>
                <c:pt idx="202">
                  <c:v>15</c:v>
                </c:pt>
                <c:pt idx="203">
                  <c:v>6</c:v>
                </c:pt>
                <c:pt idx="204">
                  <c:v>11</c:v>
                </c:pt>
                <c:pt idx="205">
                  <c:v>6</c:v>
                </c:pt>
                <c:pt idx="206">
                  <c:v>6</c:v>
                </c:pt>
                <c:pt idx="207">
                  <c:v>20</c:v>
                </c:pt>
                <c:pt idx="208">
                  <c:v>22</c:v>
                </c:pt>
                <c:pt idx="209">
                  <c:v>7</c:v>
                </c:pt>
                <c:pt idx="210">
                  <c:v>27</c:v>
                </c:pt>
                <c:pt idx="211">
                  <c:v>10</c:v>
                </c:pt>
                <c:pt idx="212">
                  <c:v>6</c:v>
                </c:pt>
                <c:pt idx="213">
                  <c:v>6</c:v>
                </c:pt>
                <c:pt idx="214">
                  <c:v>5</c:v>
                </c:pt>
                <c:pt idx="215">
                  <c:v>8</c:v>
                </c:pt>
                <c:pt idx="216">
                  <c:v>8</c:v>
                </c:pt>
                <c:pt idx="217">
                  <c:v>6</c:v>
                </c:pt>
                <c:pt idx="218">
                  <c:v>11</c:v>
                </c:pt>
                <c:pt idx="219">
                  <c:v>6</c:v>
                </c:pt>
                <c:pt idx="220">
                  <c:v>6</c:v>
                </c:pt>
                <c:pt idx="221">
                  <c:v>29</c:v>
                </c:pt>
                <c:pt idx="222">
                  <c:v>6</c:v>
                </c:pt>
                <c:pt idx="223">
                  <c:v>6</c:v>
                </c:pt>
                <c:pt idx="224">
                  <c:v>10</c:v>
                </c:pt>
                <c:pt idx="225">
                  <c:v>7</c:v>
                </c:pt>
                <c:pt idx="226">
                  <c:v>15</c:v>
                </c:pt>
                <c:pt idx="228">
                  <c:v>12</c:v>
                </c:pt>
                <c:pt idx="229">
                  <c:v>7</c:v>
                </c:pt>
                <c:pt idx="230">
                  <c:v>36</c:v>
                </c:pt>
                <c:pt idx="231">
                  <c:v>18</c:v>
                </c:pt>
                <c:pt idx="232">
                  <c:v>7</c:v>
                </c:pt>
                <c:pt idx="233">
                  <c:v>24</c:v>
                </c:pt>
                <c:pt idx="234">
                  <c:v>6</c:v>
                </c:pt>
                <c:pt idx="235">
                  <c:v>6</c:v>
                </c:pt>
                <c:pt idx="236">
                  <c:v>33</c:v>
                </c:pt>
                <c:pt idx="237">
                  <c:v>6</c:v>
                </c:pt>
                <c:pt idx="238">
                  <c:v>59</c:v>
                </c:pt>
                <c:pt idx="239">
                  <c:v>8</c:v>
                </c:pt>
                <c:pt idx="240">
                  <c:v>9</c:v>
                </c:pt>
                <c:pt idx="242">
                  <c:v>10</c:v>
                </c:pt>
                <c:pt idx="243">
                  <c:v>6</c:v>
                </c:pt>
                <c:pt idx="244">
                  <c:v>14</c:v>
                </c:pt>
                <c:pt idx="245">
                  <c:v>6</c:v>
                </c:pt>
                <c:pt idx="246">
                  <c:v>13</c:v>
                </c:pt>
                <c:pt idx="247">
                  <c:v>8</c:v>
                </c:pt>
                <c:pt idx="248">
                  <c:v>71</c:v>
                </c:pt>
                <c:pt idx="249">
                  <c:v>15</c:v>
                </c:pt>
                <c:pt idx="250">
                  <c:v>9</c:v>
                </c:pt>
                <c:pt idx="251">
                  <c:v>8</c:v>
                </c:pt>
                <c:pt idx="252">
                  <c:v>5</c:v>
                </c:pt>
                <c:pt idx="253">
                  <c:v>7</c:v>
                </c:pt>
                <c:pt idx="255">
                  <c:v>101</c:v>
                </c:pt>
                <c:pt idx="256">
                  <c:v>9</c:v>
                </c:pt>
                <c:pt idx="257">
                  <c:v>27</c:v>
                </c:pt>
                <c:pt idx="258">
                  <c:v>9</c:v>
                </c:pt>
                <c:pt idx="259">
                  <c:v>102</c:v>
                </c:pt>
                <c:pt idx="260">
                  <c:v>55</c:v>
                </c:pt>
                <c:pt idx="261">
                  <c:v>11</c:v>
                </c:pt>
                <c:pt idx="262">
                  <c:v>6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29</c:v>
                </c:pt>
                <c:pt idx="267">
                  <c:v>8</c:v>
                </c:pt>
                <c:pt idx="268">
                  <c:v>8</c:v>
                </c:pt>
                <c:pt idx="269">
                  <c:v>9</c:v>
                </c:pt>
                <c:pt idx="270">
                  <c:v>8</c:v>
                </c:pt>
                <c:pt idx="271">
                  <c:v>10</c:v>
                </c:pt>
                <c:pt idx="272">
                  <c:v>14</c:v>
                </c:pt>
                <c:pt idx="273">
                  <c:v>34</c:v>
                </c:pt>
                <c:pt idx="274">
                  <c:v>13</c:v>
                </c:pt>
                <c:pt idx="275">
                  <c:v>72</c:v>
                </c:pt>
                <c:pt idx="276">
                  <c:v>44</c:v>
                </c:pt>
                <c:pt idx="278">
                  <c:v>200</c:v>
                </c:pt>
                <c:pt idx="279">
                  <c:v>6</c:v>
                </c:pt>
                <c:pt idx="280">
                  <c:v>28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31</c:v>
                </c:pt>
                <c:pt idx="285">
                  <c:v>6</c:v>
                </c:pt>
                <c:pt idx="286">
                  <c:v>5</c:v>
                </c:pt>
                <c:pt idx="287">
                  <c:v>7</c:v>
                </c:pt>
                <c:pt idx="288">
                  <c:v>11</c:v>
                </c:pt>
                <c:pt idx="289">
                  <c:v>7</c:v>
                </c:pt>
                <c:pt idx="290">
                  <c:v>14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10</c:v>
                </c:pt>
                <c:pt idx="295">
                  <c:v>8</c:v>
                </c:pt>
                <c:pt idx="296">
                  <c:v>35</c:v>
                </c:pt>
                <c:pt idx="297">
                  <c:v>29</c:v>
                </c:pt>
                <c:pt idx="298">
                  <c:v>6</c:v>
                </c:pt>
                <c:pt idx="299">
                  <c:v>105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93-48A3-906C-3829AF8D2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'Oct16_IoT+3devices'!$B$1</c:f>
              <c:strCache>
                <c:ptCount val="1"/>
                <c:pt idx="0">
                  <c:v>Not using iperf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'Oct16_IoT+3devices'!$B$2:$B$301</c:f>
              <c:numCache>
                <c:formatCode>General</c:formatCode>
                <c:ptCount val="300"/>
                <c:pt idx="1">
                  <c:v>14</c:v>
                </c:pt>
                <c:pt idx="3">
                  <c:v>6</c:v>
                </c:pt>
                <c:pt idx="4">
                  <c:v>5</c:v>
                </c:pt>
                <c:pt idx="6">
                  <c:v>6</c:v>
                </c:pt>
                <c:pt idx="7">
                  <c:v>11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6</c:v>
                </c:pt>
                <c:pt idx="12">
                  <c:v>9</c:v>
                </c:pt>
                <c:pt idx="13">
                  <c:v>6</c:v>
                </c:pt>
                <c:pt idx="14">
                  <c:v>16</c:v>
                </c:pt>
                <c:pt idx="15">
                  <c:v>16</c:v>
                </c:pt>
                <c:pt idx="17">
                  <c:v>7</c:v>
                </c:pt>
                <c:pt idx="18">
                  <c:v>7</c:v>
                </c:pt>
                <c:pt idx="21">
                  <c:v>7</c:v>
                </c:pt>
                <c:pt idx="24">
                  <c:v>7</c:v>
                </c:pt>
                <c:pt idx="25">
                  <c:v>19</c:v>
                </c:pt>
                <c:pt idx="26">
                  <c:v>10</c:v>
                </c:pt>
                <c:pt idx="27">
                  <c:v>7</c:v>
                </c:pt>
                <c:pt idx="28">
                  <c:v>6</c:v>
                </c:pt>
                <c:pt idx="30">
                  <c:v>7</c:v>
                </c:pt>
                <c:pt idx="31">
                  <c:v>21</c:v>
                </c:pt>
                <c:pt idx="32">
                  <c:v>6</c:v>
                </c:pt>
                <c:pt idx="33">
                  <c:v>14</c:v>
                </c:pt>
                <c:pt idx="34">
                  <c:v>6</c:v>
                </c:pt>
                <c:pt idx="35">
                  <c:v>5</c:v>
                </c:pt>
                <c:pt idx="37">
                  <c:v>10</c:v>
                </c:pt>
                <c:pt idx="38">
                  <c:v>12</c:v>
                </c:pt>
                <c:pt idx="40">
                  <c:v>7</c:v>
                </c:pt>
                <c:pt idx="41">
                  <c:v>7</c:v>
                </c:pt>
                <c:pt idx="42">
                  <c:v>19</c:v>
                </c:pt>
                <c:pt idx="43">
                  <c:v>11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8</c:v>
                </c:pt>
                <c:pt idx="48">
                  <c:v>17</c:v>
                </c:pt>
                <c:pt idx="49">
                  <c:v>6</c:v>
                </c:pt>
                <c:pt idx="52">
                  <c:v>9</c:v>
                </c:pt>
                <c:pt idx="53">
                  <c:v>6</c:v>
                </c:pt>
                <c:pt idx="54">
                  <c:v>6</c:v>
                </c:pt>
                <c:pt idx="57">
                  <c:v>15</c:v>
                </c:pt>
                <c:pt idx="58">
                  <c:v>7</c:v>
                </c:pt>
                <c:pt idx="61">
                  <c:v>5</c:v>
                </c:pt>
                <c:pt idx="62">
                  <c:v>19</c:v>
                </c:pt>
                <c:pt idx="64">
                  <c:v>6</c:v>
                </c:pt>
                <c:pt idx="65">
                  <c:v>7</c:v>
                </c:pt>
                <c:pt idx="66">
                  <c:v>12</c:v>
                </c:pt>
                <c:pt idx="67">
                  <c:v>6</c:v>
                </c:pt>
                <c:pt idx="68">
                  <c:v>12</c:v>
                </c:pt>
                <c:pt idx="69">
                  <c:v>6</c:v>
                </c:pt>
                <c:pt idx="71">
                  <c:v>7</c:v>
                </c:pt>
                <c:pt idx="72">
                  <c:v>21</c:v>
                </c:pt>
                <c:pt idx="73">
                  <c:v>8</c:v>
                </c:pt>
                <c:pt idx="74">
                  <c:v>7</c:v>
                </c:pt>
                <c:pt idx="76">
                  <c:v>7</c:v>
                </c:pt>
                <c:pt idx="79">
                  <c:v>28</c:v>
                </c:pt>
                <c:pt idx="80">
                  <c:v>6</c:v>
                </c:pt>
                <c:pt idx="81">
                  <c:v>24</c:v>
                </c:pt>
                <c:pt idx="82">
                  <c:v>8</c:v>
                </c:pt>
                <c:pt idx="83">
                  <c:v>20</c:v>
                </c:pt>
                <c:pt idx="84">
                  <c:v>7</c:v>
                </c:pt>
                <c:pt idx="86">
                  <c:v>6</c:v>
                </c:pt>
                <c:pt idx="87">
                  <c:v>9</c:v>
                </c:pt>
                <c:pt idx="88">
                  <c:v>7</c:v>
                </c:pt>
                <c:pt idx="89">
                  <c:v>15</c:v>
                </c:pt>
                <c:pt idx="90">
                  <c:v>6</c:v>
                </c:pt>
                <c:pt idx="91">
                  <c:v>16</c:v>
                </c:pt>
                <c:pt idx="92">
                  <c:v>9</c:v>
                </c:pt>
                <c:pt idx="94">
                  <c:v>6</c:v>
                </c:pt>
                <c:pt idx="95">
                  <c:v>16</c:v>
                </c:pt>
                <c:pt idx="96">
                  <c:v>8</c:v>
                </c:pt>
                <c:pt idx="97">
                  <c:v>11</c:v>
                </c:pt>
                <c:pt idx="98">
                  <c:v>10</c:v>
                </c:pt>
                <c:pt idx="99">
                  <c:v>12</c:v>
                </c:pt>
                <c:pt idx="100">
                  <c:v>7</c:v>
                </c:pt>
                <c:pt idx="101">
                  <c:v>16</c:v>
                </c:pt>
                <c:pt idx="103">
                  <c:v>9</c:v>
                </c:pt>
                <c:pt idx="104">
                  <c:v>5</c:v>
                </c:pt>
                <c:pt idx="105">
                  <c:v>6</c:v>
                </c:pt>
                <c:pt idx="106">
                  <c:v>5</c:v>
                </c:pt>
                <c:pt idx="107">
                  <c:v>15</c:v>
                </c:pt>
                <c:pt idx="108">
                  <c:v>7</c:v>
                </c:pt>
                <c:pt idx="109">
                  <c:v>13</c:v>
                </c:pt>
                <c:pt idx="110">
                  <c:v>6</c:v>
                </c:pt>
                <c:pt idx="111">
                  <c:v>7</c:v>
                </c:pt>
                <c:pt idx="112">
                  <c:v>6</c:v>
                </c:pt>
                <c:pt idx="113">
                  <c:v>6</c:v>
                </c:pt>
                <c:pt idx="114">
                  <c:v>9</c:v>
                </c:pt>
                <c:pt idx="115">
                  <c:v>16</c:v>
                </c:pt>
                <c:pt idx="116">
                  <c:v>5</c:v>
                </c:pt>
                <c:pt idx="117">
                  <c:v>7</c:v>
                </c:pt>
                <c:pt idx="119">
                  <c:v>6</c:v>
                </c:pt>
                <c:pt idx="120">
                  <c:v>7</c:v>
                </c:pt>
                <c:pt idx="121">
                  <c:v>18</c:v>
                </c:pt>
                <c:pt idx="122">
                  <c:v>7</c:v>
                </c:pt>
                <c:pt idx="123">
                  <c:v>8</c:v>
                </c:pt>
                <c:pt idx="124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7</c:v>
                </c:pt>
                <c:pt idx="133">
                  <c:v>7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  <c:pt idx="137">
                  <c:v>7</c:v>
                </c:pt>
                <c:pt idx="138">
                  <c:v>6</c:v>
                </c:pt>
                <c:pt idx="139">
                  <c:v>12</c:v>
                </c:pt>
                <c:pt idx="140">
                  <c:v>6</c:v>
                </c:pt>
                <c:pt idx="141">
                  <c:v>10</c:v>
                </c:pt>
                <c:pt idx="142">
                  <c:v>6</c:v>
                </c:pt>
                <c:pt idx="144">
                  <c:v>9</c:v>
                </c:pt>
                <c:pt idx="145">
                  <c:v>8</c:v>
                </c:pt>
                <c:pt idx="146">
                  <c:v>5</c:v>
                </c:pt>
                <c:pt idx="147">
                  <c:v>7</c:v>
                </c:pt>
                <c:pt idx="148">
                  <c:v>5</c:v>
                </c:pt>
                <c:pt idx="149">
                  <c:v>15</c:v>
                </c:pt>
                <c:pt idx="151">
                  <c:v>10</c:v>
                </c:pt>
                <c:pt idx="152">
                  <c:v>15</c:v>
                </c:pt>
                <c:pt idx="153">
                  <c:v>6</c:v>
                </c:pt>
                <c:pt idx="154">
                  <c:v>7</c:v>
                </c:pt>
                <c:pt idx="155">
                  <c:v>6</c:v>
                </c:pt>
                <c:pt idx="156">
                  <c:v>6</c:v>
                </c:pt>
                <c:pt idx="157">
                  <c:v>9</c:v>
                </c:pt>
                <c:pt idx="158">
                  <c:v>6</c:v>
                </c:pt>
                <c:pt idx="159">
                  <c:v>13</c:v>
                </c:pt>
                <c:pt idx="160">
                  <c:v>14</c:v>
                </c:pt>
                <c:pt idx="162">
                  <c:v>6</c:v>
                </c:pt>
                <c:pt idx="164">
                  <c:v>10</c:v>
                </c:pt>
                <c:pt idx="166">
                  <c:v>7</c:v>
                </c:pt>
                <c:pt idx="167">
                  <c:v>7</c:v>
                </c:pt>
                <c:pt idx="168">
                  <c:v>6</c:v>
                </c:pt>
                <c:pt idx="169">
                  <c:v>6</c:v>
                </c:pt>
                <c:pt idx="170">
                  <c:v>18</c:v>
                </c:pt>
                <c:pt idx="171">
                  <c:v>6</c:v>
                </c:pt>
                <c:pt idx="172">
                  <c:v>6</c:v>
                </c:pt>
                <c:pt idx="174">
                  <c:v>7</c:v>
                </c:pt>
                <c:pt idx="175">
                  <c:v>7</c:v>
                </c:pt>
                <c:pt idx="176">
                  <c:v>17</c:v>
                </c:pt>
                <c:pt idx="177">
                  <c:v>13</c:v>
                </c:pt>
                <c:pt idx="178">
                  <c:v>6</c:v>
                </c:pt>
                <c:pt idx="179">
                  <c:v>6</c:v>
                </c:pt>
                <c:pt idx="181">
                  <c:v>10</c:v>
                </c:pt>
                <c:pt idx="182">
                  <c:v>20</c:v>
                </c:pt>
                <c:pt idx="184">
                  <c:v>11</c:v>
                </c:pt>
                <c:pt idx="185">
                  <c:v>6</c:v>
                </c:pt>
                <c:pt idx="186">
                  <c:v>8</c:v>
                </c:pt>
                <c:pt idx="187">
                  <c:v>7</c:v>
                </c:pt>
                <c:pt idx="188">
                  <c:v>7</c:v>
                </c:pt>
                <c:pt idx="189">
                  <c:v>9</c:v>
                </c:pt>
                <c:pt idx="191">
                  <c:v>7</c:v>
                </c:pt>
                <c:pt idx="192">
                  <c:v>6</c:v>
                </c:pt>
                <c:pt idx="194">
                  <c:v>15</c:v>
                </c:pt>
                <c:pt idx="195">
                  <c:v>19</c:v>
                </c:pt>
                <c:pt idx="196">
                  <c:v>6</c:v>
                </c:pt>
                <c:pt idx="198">
                  <c:v>7</c:v>
                </c:pt>
                <c:pt idx="199">
                  <c:v>8</c:v>
                </c:pt>
                <c:pt idx="201">
                  <c:v>6</c:v>
                </c:pt>
                <c:pt idx="202">
                  <c:v>20</c:v>
                </c:pt>
                <c:pt idx="203">
                  <c:v>6</c:v>
                </c:pt>
                <c:pt idx="204">
                  <c:v>8</c:v>
                </c:pt>
                <c:pt idx="205">
                  <c:v>7</c:v>
                </c:pt>
                <c:pt idx="207">
                  <c:v>10</c:v>
                </c:pt>
                <c:pt idx="208">
                  <c:v>9</c:v>
                </c:pt>
                <c:pt idx="209">
                  <c:v>8</c:v>
                </c:pt>
                <c:pt idx="210">
                  <c:v>16</c:v>
                </c:pt>
                <c:pt idx="211">
                  <c:v>6</c:v>
                </c:pt>
                <c:pt idx="212">
                  <c:v>6</c:v>
                </c:pt>
                <c:pt idx="213">
                  <c:v>9</c:v>
                </c:pt>
                <c:pt idx="214">
                  <c:v>8</c:v>
                </c:pt>
                <c:pt idx="215">
                  <c:v>6</c:v>
                </c:pt>
                <c:pt idx="217">
                  <c:v>9</c:v>
                </c:pt>
                <c:pt idx="218">
                  <c:v>6</c:v>
                </c:pt>
                <c:pt idx="219">
                  <c:v>14</c:v>
                </c:pt>
                <c:pt idx="220">
                  <c:v>6</c:v>
                </c:pt>
                <c:pt idx="222">
                  <c:v>5</c:v>
                </c:pt>
                <c:pt idx="223">
                  <c:v>6</c:v>
                </c:pt>
                <c:pt idx="224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8</c:v>
                </c:pt>
                <c:pt idx="230">
                  <c:v>7</c:v>
                </c:pt>
                <c:pt idx="231">
                  <c:v>7</c:v>
                </c:pt>
                <c:pt idx="232">
                  <c:v>21</c:v>
                </c:pt>
                <c:pt idx="233">
                  <c:v>11</c:v>
                </c:pt>
                <c:pt idx="234">
                  <c:v>6</c:v>
                </c:pt>
                <c:pt idx="235">
                  <c:v>7</c:v>
                </c:pt>
                <c:pt idx="236">
                  <c:v>6</c:v>
                </c:pt>
                <c:pt idx="237">
                  <c:v>24</c:v>
                </c:pt>
                <c:pt idx="239">
                  <c:v>11</c:v>
                </c:pt>
                <c:pt idx="240">
                  <c:v>6</c:v>
                </c:pt>
                <c:pt idx="241">
                  <c:v>6</c:v>
                </c:pt>
                <c:pt idx="242">
                  <c:v>9</c:v>
                </c:pt>
                <c:pt idx="243">
                  <c:v>7</c:v>
                </c:pt>
                <c:pt idx="244">
                  <c:v>8</c:v>
                </c:pt>
                <c:pt idx="245">
                  <c:v>7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6</c:v>
                </c:pt>
                <c:pt idx="250">
                  <c:v>9</c:v>
                </c:pt>
                <c:pt idx="251">
                  <c:v>7</c:v>
                </c:pt>
                <c:pt idx="252">
                  <c:v>11</c:v>
                </c:pt>
                <c:pt idx="253">
                  <c:v>6</c:v>
                </c:pt>
                <c:pt idx="254">
                  <c:v>16</c:v>
                </c:pt>
                <c:pt idx="255">
                  <c:v>8</c:v>
                </c:pt>
                <c:pt idx="256">
                  <c:v>6</c:v>
                </c:pt>
                <c:pt idx="257">
                  <c:v>6</c:v>
                </c:pt>
                <c:pt idx="259">
                  <c:v>9</c:v>
                </c:pt>
                <c:pt idx="260">
                  <c:v>18</c:v>
                </c:pt>
                <c:pt idx="261">
                  <c:v>6</c:v>
                </c:pt>
                <c:pt idx="262">
                  <c:v>7</c:v>
                </c:pt>
                <c:pt idx="263">
                  <c:v>8</c:v>
                </c:pt>
                <c:pt idx="264">
                  <c:v>7</c:v>
                </c:pt>
                <c:pt idx="266">
                  <c:v>7</c:v>
                </c:pt>
                <c:pt idx="267">
                  <c:v>8</c:v>
                </c:pt>
                <c:pt idx="268">
                  <c:v>12</c:v>
                </c:pt>
                <c:pt idx="270">
                  <c:v>6</c:v>
                </c:pt>
                <c:pt idx="271">
                  <c:v>7</c:v>
                </c:pt>
                <c:pt idx="273">
                  <c:v>23</c:v>
                </c:pt>
                <c:pt idx="274">
                  <c:v>7</c:v>
                </c:pt>
                <c:pt idx="275">
                  <c:v>6</c:v>
                </c:pt>
                <c:pt idx="276">
                  <c:v>8</c:v>
                </c:pt>
                <c:pt idx="277">
                  <c:v>6</c:v>
                </c:pt>
                <c:pt idx="278">
                  <c:v>6</c:v>
                </c:pt>
                <c:pt idx="280">
                  <c:v>7</c:v>
                </c:pt>
                <c:pt idx="282">
                  <c:v>27</c:v>
                </c:pt>
                <c:pt idx="283">
                  <c:v>7</c:v>
                </c:pt>
                <c:pt idx="285">
                  <c:v>9</c:v>
                </c:pt>
                <c:pt idx="286">
                  <c:v>9</c:v>
                </c:pt>
                <c:pt idx="287">
                  <c:v>6</c:v>
                </c:pt>
                <c:pt idx="288">
                  <c:v>15</c:v>
                </c:pt>
                <c:pt idx="289">
                  <c:v>25</c:v>
                </c:pt>
                <c:pt idx="290">
                  <c:v>5</c:v>
                </c:pt>
                <c:pt idx="291">
                  <c:v>10</c:v>
                </c:pt>
                <c:pt idx="292">
                  <c:v>17</c:v>
                </c:pt>
                <c:pt idx="293">
                  <c:v>6</c:v>
                </c:pt>
                <c:pt idx="294">
                  <c:v>6</c:v>
                </c:pt>
                <c:pt idx="295">
                  <c:v>8</c:v>
                </c:pt>
                <c:pt idx="296">
                  <c:v>6</c:v>
                </c:pt>
                <c:pt idx="297">
                  <c:v>21</c:v>
                </c:pt>
                <c:pt idx="298">
                  <c:v>6</c:v>
                </c:pt>
                <c:pt idx="29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E5-4EF2-8067-9EEBF23845A5}"/>
            </c:ext>
          </c:extLst>
        </c:ser>
        <c:ser>
          <c:idx val="1"/>
          <c:order val="1"/>
          <c:tx>
            <c:v>iperf 7MB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'Oct16_IoT+3devices'!$A$2:$A$301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'Oct16_IoT+3devices'!$C$2:$C$301</c:f>
              <c:numCache>
                <c:formatCode>General</c:formatCode>
                <c:ptCount val="300"/>
                <c:pt idx="0">
                  <c:v>10</c:v>
                </c:pt>
                <c:pt idx="2">
                  <c:v>15</c:v>
                </c:pt>
                <c:pt idx="3">
                  <c:v>32</c:v>
                </c:pt>
                <c:pt idx="4">
                  <c:v>6</c:v>
                </c:pt>
                <c:pt idx="5">
                  <c:v>30</c:v>
                </c:pt>
                <c:pt idx="6">
                  <c:v>13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19</c:v>
                </c:pt>
                <c:pt idx="12">
                  <c:v>6</c:v>
                </c:pt>
                <c:pt idx="13">
                  <c:v>28</c:v>
                </c:pt>
                <c:pt idx="15">
                  <c:v>78</c:v>
                </c:pt>
                <c:pt idx="16">
                  <c:v>5</c:v>
                </c:pt>
                <c:pt idx="18">
                  <c:v>7</c:v>
                </c:pt>
                <c:pt idx="19">
                  <c:v>10</c:v>
                </c:pt>
                <c:pt idx="20">
                  <c:v>73</c:v>
                </c:pt>
                <c:pt idx="21">
                  <c:v>5</c:v>
                </c:pt>
                <c:pt idx="22">
                  <c:v>9</c:v>
                </c:pt>
                <c:pt idx="23">
                  <c:v>39</c:v>
                </c:pt>
                <c:pt idx="24">
                  <c:v>51</c:v>
                </c:pt>
                <c:pt idx="25">
                  <c:v>9</c:v>
                </c:pt>
                <c:pt idx="26">
                  <c:v>29</c:v>
                </c:pt>
                <c:pt idx="27">
                  <c:v>35</c:v>
                </c:pt>
                <c:pt idx="28">
                  <c:v>6</c:v>
                </c:pt>
                <c:pt idx="29">
                  <c:v>15</c:v>
                </c:pt>
                <c:pt idx="30">
                  <c:v>19</c:v>
                </c:pt>
                <c:pt idx="31">
                  <c:v>12</c:v>
                </c:pt>
                <c:pt idx="32">
                  <c:v>10</c:v>
                </c:pt>
                <c:pt idx="33">
                  <c:v>8</c:v>
                </c:pt>
                <c:pt idx="34">
                  <c:v>10</c:v>
                </c:pt>
                <c:pt idx="35">
                  <c:v>8</c:v>
                </c:pt>
                <c:pt idx="36">
                  <c:v>17</c:v>
                </c:pt>
                <c:pt idx="37">
                  <c:v>41</c:v>
                </c:pt>
                <c:pt idx="38">
                  <c:v>13</c:v>
                </c:pt>
                <c:pt idx="39">
                  <c:v>6</c:v>
                </c:pt>
                <c:pt idx="40">
                  <c:v>6</c:v>
                </c:pt>
                <c:pt idx="41">
                  <c:v>8</c:v>
                </c:pt>
                <c:pt idx="42">
                  <c:v>6</c:v>
                </c:pt>
                <c:pt idx="43">
                  <c:v>13</c:v>
                </c:pt>
                <c:pt idx="44">
                  <c:v>27</c:v>
                </c:pt>
                <c:pt idx="45">
                  <c:v>61</c:v>
                </c:pt>
                <c:pt idx="46">
                  <c:v>15</c:v>
                </c:pt>
                <c:pt idx="47">
                  <c:v>16</c:v>
                </c:pt>
                <c:pt idx="48">
                  <c:v>14</c:v>
                </c:pt>
                <c:pt idx="49">
                  <c:v>6</c:v>
                </c:pt>
                <c:pt idx="50">
                  <c:v>40</c:v>
                </c:pt>
                <c:pt idx="51">
                  <c:v>36</c:v>
                </c:pt>
                <c:pt idx="52">
                  <c:v>9</c:v>
                </c:pt>
                <c:pt idx="53">
                  <c:v>7</c:v>
                </c:pt>
                <c:pt idx="54">
                  <c:v>8</c:v>
                </c:pt>
                <c:pt idx="55">
                  <c:v>25</c:v>
                </c:pt>
                <c:pt idx="56">
                  <c:v>79</c:v>
                </c:pt>
                <c:pt idx="57">
                  <c:v>13</c:v>
                </c:pt>
                <c:pt idx="58">
                  <c:v>23</c:v>
                </c:pt>
                <c:pt idx="59">
                  <c:v>11</c:v>
                </c:pt>
                <c:pt idx="60">
                  <c:v>8</c:v>
                </c:pt>
                <c:pt idx="61">
                  <c:v>8</c:v>
                </c:pt>
                <c:pt idx="62">
                  <c:v>22</c:v>
                </c:pt>
                <c:pt idx="64">
                  <c:v>13</c:v>
                </c:pt>
                <c:pt idx="65">
                  <c:v>37</c:v>
                </c:pt>
                <c:pt idx="66">
                  <c:v>7</c:v>
                </c:pt>
                <c:pt idx="67">
                  <c:v>6</c:v>
                </c:pt>
                <c:pt idx="68">
                  <c:v>8</c:v>
                </c:pt>
                <c:pt idx="69">
                  <c:v>61</c:v>
                </c:pt>
                <c:pt idx="70">
                  <c:v>20</c:v>
                </c:pt>
                <c:pt idx="71">
                  <c:v>15</c:v>
                </c:pt>
                <c:pt idx="72">
                  <c:v>7</c:v>
                </c:pt>
                <c:pt idx="74">
                  <c:v>9</c:v>
                </c:pt>
                <c:pt idx="75">
                  <c:v>9</c:v>
                </c:pt>
                <c:pt idx="76">
                  <c:v>8</c:v>
                </c:pt>
                <c:pt idx="77">
                  <c:v>7</c:v>
                </c:pt>
                <c:pt idx="78">
                  <c:v>6</c:v>
                </c:pt>
                <c:pt idx="79">
                  <c:v>6</c:v>
                </c:pt>
                <c:pt idx="80">
                  <c:v>14</c:v>
                </c:pt>
                <c:pt idx="81">
                  <c:v>8</c:v>
                </c:pt>
                <c:pt idx="82">
                  <c:v>14</c:v>
                </c:pt>
                <c:pt idx="83">
                  <c:v>6</c:v>
                </c:pt>
                <c:pt idx="84">
                  <c:v>44</c:v>
                </c:pt>
                <c:pt idx="85">
                  <c:v>23</c:v>
                </c:pt>
                <c:pt idx="86">
                  <c:v>10</c:v>
                </c:pt>
                <c:pt idx="87">
                  <c:v>10</c:v>
                </c:pt>
                <c:pt idx="88">
                  <c:v>24</c:v>
                </c:pt>
                <c:pt idx="89">
                  <c:v>13</c:v>
                </c:pt>
                <c:pt idx="90">
                  <c:v>8</c:v>
                </c:pt>
                <c:pt idx="91">
                  <c:v>6</c:v>
                </c:pt>
                <c:pt idx="92">
                  <c:v>11</c:v>
                </c:pt>
                <c:pt idx="93">
                  <c:v>11</c:v>
                </c:pt>
                <c:pt idx="94">
                  <c:v>9</c:v>
                </c:pt>
                <c:pt idx="95">
                  <c:v>7</c:v>
                </c:pt>
                <c:pt idx="96">
                  <c:v>12</c:v>
                </c:pt>
                <c:pt idx="97">
                  <c:v>78</c:v>
                </c:pt>
                <c:pt idx="98">
                  <c:v>18</c:v>
                </c:pt>
                <c:pt idx="99">
                  <c:v>18</c:v>
                </c:pt>
                <c:pt idx="100">
                  <c:v>8</c:v>
                </c:pt>
                <c:pt idx="101">
                  <c:v>18</c:v>
                </c:pt>
                <c:pt idx="102">
                  <c:v>8</c:v>
                </c:pt>
                <c:pt idx="103">
                  <c:v>21</c:v>
                </c:pt>
                <c:pt idx="104">
                  <c:v>7</c:v>
                </c:pt>
                <c:pt idx="105">
                  <c:v>27</c:v>
                </c:pt>
                <c:pt idx="106">
                  <c:v>19</c:v>
                </c:pt>
                <c:pt idx="107">
                  <c:v>11</c:v>
                </c:pt>
                <c:pt idx="108">
                  <c:v>13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10</c:v>
                </c:pt>
                <c:pt idx="113">
                  <c:v>9</c:v>
                </c:pt>
                <c:pt idx="114">
                  <c:v>17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9">
                  <c:v>7</c:v>
                </c:pt>
                <c:pt idx="120">
                  <c:v>16</c:v>
                </c:pt>
                <c:pt idx="121">
                  <c:v>13</c:v>
                </c:pt>
                <c:pt idx="122">
                  <c:v>18</c:v>
                </c:pt>
                <c:pt idx="124">
                  <c:v>7</c:v>
                </c:pt>
                <c:pt idx="125">
                  <c:v>102</c:v>
                </c:pt>
                <c:pt idx="126">
                  <c:v>49</c:v>
                </c:pt>
                <c:pt idx="127">
                  <c:v>18</c:v>
                </c:pt>
                <c:pt idx="128">
                  <c:v>55</c:v>
                </c:pt>
                <c:pt idx="129">
                  <c:v>39</c:v>
                </c:pt>
                <c:pt idx="130">
                  <c:v>61</c:v>
                </c:pt>
                <c:pt idx="131">
                  <c:v>17</c:v>
                </c:pt>
                <c:pt idx="132">
                  <c:v>43</c:v>
                </c:pt>
                <c:pt idx="133">
                  <c:v>71</c:v>
                </c:pt>
                <c:pt idx="136">
                  <c:v>37</c:v>
                </c:pt>
                <c:pt idx="137">
                  <c:v>40</c:v>
                </c:pt>
                <c:pt idx="138">
                  <c:v>117</c:v>
                </c:pt>
                <c:pt idx="139">
                  <c:v>18</c:v>
                </c:pt>
                <c:pt idx="140">
                  <c:v>39</c:v>
                </c:pt>
                <c:pt idx="141">
                  <c:v>38</c:v>
                </c:pt>
                <c:pt idx="142">
                  <c:v>10</c:v>
                </c:pt>
                <c:pt idx="143">
                  <c:v>20</c:v>
                </c:pt>
                <c:pt idx="144">
                  <c:v>67</c:v>
                </c:pt>
                <c:pt idx="145">
                  <c:v>114</c:v>
                </c:pt>
                <c:pt idx="146">
                  <c:v>36</c:v>
                </c:pt>
                <c:pt idx="147">
                  <c:v>56</c:v>
                </c:pt>
                <c:pt idx="148">
                  <c:v>12</c:v>
                </c:pt>
                <c:pt idx="149">
                  <c:v>145</c:v>
                </c:pt>
                <c:pt idx="150">
                  <c:v>81</c:v>
                </c:pt>
                <c:pt idx="151">
                  <c:v>41</c:v>
                </c:pt>
                <c:pt idx="152">
                  <c:v>50</c:v>
                </c:pt>
                <c:pt idx="153">
                  <c:v>56</c:v>
                </c:pt>
                <c:pt idx="154">
                  <c:v>24</c:v>
                </c:pt>
                <c:pt idx="155">
                  <c:v>100</c:v>
                </c:pt>
                <c:pt idx="156">
                  <c:v>26</c:v>
                </c:pt>
                <c:pt idx="157">
                  <c:v>6</c:v>
                </c:pt>
                <c:pt idx="158">
                  <c:v>61</c:v>
                </c:pt>
                <c:pt idx="159">
                  <c:v>46</c:v>
                </c:pt>
                <c:pt idx="160">
                  <c:v>18</c:v>
                </c:pt>
                <c:pt idx="161">
                  <c:v>11</c:v>
                </c:pt>
                <c:pt idx="162">
                  <c:v>15</c:v>
                </c:pt>
                <c:pt idx="163">
                  <c:v>8</c:v>
                </c:pt>
                <c:pt idx="164">
                  <c:v>51</c:v>
                </c:pt>
                <c:pt idx="165">
                  <c:v>15</c:v>
                </c:pt>
                <c:pt idx="166">
                  <c:v>6</c:v>
                </c:pt>
                <c:pt idx="167">
                  <c:v>9</c:v>
                </c:pt>
                <c:pt idx="168">
                  <c:v>7</c:v>
                </c:pt>
                <c:pt idx="169">
                  <c:v>29</c:v>
                </c:pt>
                <c:pt idx="170">
                  <c:v>30</c:v>
                </c:pt>
                <c:pt idx="171">
                  <c:v>9</c:v>
                </c:pt>
                <c:pt idx="172">
                  <c:v>8</c:v>
                </c:pt>
                <c:pt idx="173">
                  <c:v>11</c:v>
                </c:pt>
                <c:pt idx="174">
                  <c:v>19</c:v>
                </c:pt>
                <c:pt idx="175">
                  <c:v>11</c:v>
                </c:pt>
                <c:pt idx="176">
                  <c:v>21</c:v>
                </c:pt>
                <c:pt idx="177">
                  <c:v>8</c:v>
                </c:pt>
                <c:pt idx="178">
                  <c:v>31</c:v>
                </c:pt>
                <c:pt idx="179">
                  <c:v>125</c:v>
                </c:pt>
                <c:pt idx="180">
                  <c:v>139</c:v>
                </c:pt>
                <c:pt idx="181">
                  <c:v>6</c:v>
                </c:pt>
                <c:pt idx="183">
                  <c:v>11</c:v>
                </c:pt>
                <c:pt idx="184">
                  <c:v>34</c:v>
                </c:pt>
                <c:pt idx="185">
                  <c:v>6</c:v>
                </c:pt>
                <c:pt idx="186">
                  <c:v>6</c:v>
                </c:pt>
                <c:pt idx="187">
                  <c:v>8</c:v>
                </c:pt>
                <c:pt idx="188">
                  <c:v>16</c:v>
                </c:pt>
                <c:pt idx="189">
                  <c:v>12</c:v>
                </c:pt>
                <c:pt idx="190">
                  <c:v>15</c:v>
                </c:pt>
                <c:pt idx="191">
                  <c:v>9</c:v>
                </c:pt>
                <c:pt idx="192">
                  <c:v>34</c:v>
                </c:pt>
                <c:pt idx="193">
                  <c:v>45</c:v>
                </c:pt>
                <c:pt idx="194">
                  <c:v>12</c:v>
                </c:pt>
                <c:pt idx="195">
                  <c:v>24</c:v>
                </c:pt>
                <c:pt idx="196">
                  <c:v>53</c:v>
                </c:pt>
                <c:pt idx="197">
                  <c:v>24</c:v>
                </c:pt>
                <c:pt idx="198">
                  <c:v>8</c:v>
                </c:pt>
                <c:pt idx="199">
                  <c:v>6</c:v>
                </c:pt>
                <c:pt idx="200">
                  <c:v>11</c:v>
                </c:pt>
                <c:pt idx="201">
                  <c:v>21</c:v>
                </c:pt>
                <c:pt idx="202">
                  <c:v>19</c:v>
                </c:pt>
                <c:pt idx="203">
                  <c:v>8</c:v>
                </c:pt>
                <c:pt idx="204">
                  <c:v>26</c:v>
                </c:pt>
                <c:pt idx="205">
                  <c:v>8</c:v>
                </c:pt>
                <c:pt idx="206">
                  <c:v>30</c:v>
                </c:pt>
                <c:pt idx="207">
                  <c:v>13</c:v>
                </c:pt>
                <c:pt idx="208">
                  <c:v>17</c:v>
                </c:pt>
                <c:pt idx="209">
                  <c:v>6</c:v>
                </c:pt>
                <c:pt idx="210">
                  <c:v>17</c:v>
                </c:pt>
                <c:pt idx="211">
                  <c:v>11</c:v>
                </c:pt>
                <c:pt idx="212">
                  <c:v>12</c:v>
                </c:pt>
                <c:pt idx="213">
                  <c:v>8</c:v>
                </c:pt>
                <c:pt idx="214">
                  <c:v>10</c:v>
                </c:pt>
                <c:pt idx="215">
                  <c:v>23</c:v>
                </c:pt>
                <c:pt idx="216">
                  <c:v>42</c:v>
                </c:pt>
                <c:pt idx="217">
                  <c:v>9</c:v>
                </c:pt>
                <c:pt idx="218">
                  <c:v>18</c:v>
                </c:pt>
                <c:pt idx="219">
                  <c:v>7</c:v>
                </c:pt>
                <c:pt idx="220">
                  <c:v>56</c:v>
                </c:pt>
                <c:pt idx="221">
                  <c:v>39</c:v>
                </c:pt>
                <c:pt idx="222">
                  <c:v>21</c:v>
                </c:pt>
                <c:pt idx="223">
                  <c:v>6</c:v>
                </c:pt>
                <c:pt idx="224">
                  <c:v>26</c:v>
                </c:pt>
                <c:pt idx="225">
                  <c:v>6</c:v>
                </c:pt>
                <c:pt idx="226">
                  <c:v>55</c:v>
                </c:pt>
                <c:pt idx="227">
                  <c:v>26</c:v>
                </c:pt>
                <c:pt idx="228">
                  <c:v>23</c:v>
                </c:pt>
                <c:pt idx="229">
                  <c:v>7</c:v>
                </c:pt>
                <c:pt idx="230">
                  <c:v>16</c:v>
                </c:pt>
                <c:pt idx="231">
                  <c:v>6</c:v>
                </c:pt>
                <c:pt idx="232">
                  <c:v>38</c:v>
                </c:pt>
                <c:pt idx="233">
                  <c:v>84</c:v>
                </c:pt>
                <c:pt idx="234">
                  <c:v>19</c:v>
                </c:pt>
                <c:pt idx="235">
                  <c:v>15</c:v>
                </c:pt>
                <c:pt idx="236">
                  <c:v>22</c:v>
                </c:pt>
                <c:pt idx="237">
                  <c:v>7</c:v>
                </c:pt>
                <c:pt idx="238">
                  <c:v>62</c:v>
                </c:pt>
                <c:pt idx="239">
                  <c:v>5</c:v>
                </c:pt>
                <c:pt idx="240">
                  <c:v>14</c:v>
                </c:pt>
                <c:pt idx="241">
                  <c:v>31</c:v>
                </c:pt>
                <c:pt idx="242">
                  <c:v>37</c:v>
                </c:pt>
                <c:pt idx="243">
                  <c:v>9</c:v>
                </c:pt>
                <c:pt idx="244">
                  <c:v>39</c:v>
                </c:pt>
                <c:pt idx="245">
                  <c:v>23</c:v>
                </c:pt>
                <c:pt idx="246">
                  <c:v>7</c:v>
                </c:pt>
                <c:pt idx="247">
                  <c:v>24</c:v>
                </c:pt>
                <c:pt idx="248">
                  <c:v>21</c:v>
                </c:pt>
                <c:pt idx="249">
                  <c:v>13</c:v>
                </c:pt>
                <c:pt idx="251">
                  <c:v>18</c:v>
                </c:pt>
                <c:pt idx="252">
                  <c:v>13</c:v>
                </c:pt>
                <c:pt idx="253">
                  <c:v>8</c:v>
                </c:pt>
                <c:pt idx="254">
                  <c:v>11</c:v>
                </c:pt>
                <c:pt idx="255">
                  <c:v>6</c:v>
                </c:pt>
                <c:pt idx="256">
                  <c:v>80</c:v>
                </c:pt>
                <c:pt idx="257">
                  <c:v>10</c:v>
                </c:pt>
                <c:pt idx="258">
                  <c:v>11</c:v>
                </c:pt>
                <c:pt idx="259">
                  <c:v>8</c:v>
                </c:pt>
                <c:pt idx="260">
                  <c:v>19</c:v>
                </c:pt>
                <c:pt idx="261">
                  <c:v>7</c:v>
                </c:pt>
                <c:pt idx="262">
                  <c:v>6</c:v>
                </c:pt>
                <c:pt idx="263">
                  <c:v>13</c:v>
                </c:pt>
                <c:pt idx="264">
                  <c:v>6</c:v>
                </c:pt>
                <c:pt idx="265">
                  <c:v>6</c:v>
                </c:pt>
                <c:pt idx="266">
                  <c:v>9</c:v>
                </c:pt>
                <c:pt idx="267">
                  <c:v>25</c:v>
                </c:pt>
                <c:pt idx="268">
                  <c:v>10</c:v>
                </c:pt>
                <c:pt idx="269">
                  <c:v>78</c:v>
                </c:pt>
                <c:pt idx="270">
                  <c:v>9</c:v>
                </c:pt>
                <c:pt idx="271">
                  <c:v>6</c:v>
                </c:pt>
                <c:pt idx="272">
                  <c:v>6</c:v>
                </c:pt>
                <c:pt idx="273">
                  <c:v>78</c:v>
                </c:pt>
                <c:pt idx="274">
                  <c:v>63</c:v>
                </c:pt>
                <c:pt idx="275">
                  <c:v>22</c:v>
                </c:pt>
                <c:pt idx="276">
                  <c:v>6</c:v>
                </c:pt>
                <c:pt idx="277">
                  <c:v>50</c:v>
                </c:pt>
                <c:pt idx="278">
                  <c:v>10</c:v>
                </c:pt>
                <c:pt idx="279">
                  <c:v>7</c:v>
                </c:pt>
                <c:pt idx="280">
                  <c:v>14</c:v>
                </c:pt>
                <c:pt idx="281">
                  <c:v>48</c:v>
                </c:pt>
                <c:pt idx="282">
                  <c:v>17</c:v>
                </c:pt>
                <c:pt idx="283">
                  <c:v>26</c:v>
                </c:pt>
                <c:pt idx="284">
                  <c:v>8</c:v>
                </c:pt>
                <c:pt idx="285">
                  <c:v>44</c:v>
                </c:pt>
                <c:pt idx="286">
                  <c:v>30</c:v>
                </c:pt>
                <c:pt idx="287">
                  <c:v>21</c:v>
                </c:pt>
                <c:pt idx="288">
                  <c:v>14</c:v>
                </c:pt>
                <c:pt idx="289">
                  <c:v>12</c:v>
                </c:pt>
                <c:pt idx="290">
                  <c:v>11</c:v>
                </c:pt>
                <c:pt idx="291">
                  <c:v>15</c:v>
                </c:pt>
                <c:pt idx="292">
                  <c:v>114</c:v>
                </c:pt>
                <c:pt idx="293">
                  <c:v>27</c:v>
                </c:pt>
                <c:pt idx="294">
                  <c:v>8</c:v>
                </c:pt>
                <c:pt idx="295">
                  <c:v>24</c:v>
                </c:pt>
                <c:pt idx="297">
                  <c:v>7</c:v>
                </c:pt>
                <c:pt idx="298">
                  <c:v>9</c:v>
                </c:pt>
                <c:pt idx="29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E5-4EF2-8067-9EEBF2384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338352"/>
        <c:axId val="1925294848"/>
      </c:scatterChart>
      <c:valAx>
        <c:axId val="2090338352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 dirty="0">
                    <a:solidFill>
                      <a:schemeClr val="tx1"/>
                    </a:solidFill>
                  </a:rPr>
                  <a:t>Packet number</a:t>
                </a:r>
                <a:endParaRPr lang="ja-JP" altLang="en-US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5294848"/>
        <c:crosses val="autoZero"/>
        <c:crossBetween val="midCat"/>
      </c:valAx>
      <c:valAx>
        <c:axId val="1925294848"/>
        <c:scaling>
          <c:orientation val="minMax"/>
          <c:max val="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9033835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'non-IoT-0b'!$B$1</c:f>
              <c:strCache>
                <c:ptCount val="1"/>
                <c:pt idx="0">
                  <c:v>0MB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'non-IoT-0b'!$B$2:$B$301</c:f>
              <c:numCache>
                <c:formatCode>General</c:formatCode>
                <c:ptCount val="300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  <c:pt idx="9">
                  <c:v>10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  <c:pt idx="13">
                  <c:v>6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14</c:v>
                </c:pt>
                <c:pt idx="22">
                  <c:v>7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</c:v>
                </c:pt>
                <c:pt idx="27">
                  <c:v>5</c:v>
                </c:pt>
                <c:pt idx="28">
                  <c:v>7</c:v>
                </c:pt>
                <c:pt idx="29">
                  <c:v>7</c:v>
                </c:pt>
                <c:pt idx="30">
                  <c:v>10</c:v>
                </c:pt>
                <c:pt idx="31">
                  <c:v>6</c:v>
                </c:pt>
                <c:pt idx="32">
                  <c:v>22</c:v>
                </c:pt>
                <c:pt idx="34">
                  <c:v>7</c:v>
                </c:pt>
                <c:pt idx="35">
                  <c:v>5</c:v>
                </c:pt>
                <c:pt idx="36">
                  <c:v>5</c:v>
                </c:pt>
                <c:pt idx="37">
                  <c:v>8</c:v>
                </c:pt>
                <c:pt idx="38">
                  <c:v>5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6</c:v>
                </c:pt>
                <c:pt idx="43">
                  <c:v>8</c:v>
                </c:pt>
                <c:pt idx="44">
                  <c:v>5</c:v>
                </c:pt>
                <c:pt idx="45">
                  <c:v>5</c:v>
                </c:pt>
                <c:pt idx="46">
                  <c:v>6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6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8</c:v>
                </c:pt>
                <c:pt idx="60">
                  <c:v>9</c:v>
                </c:pt>
                <c:pt idx="61">
                  <c:v>5</c:v>
                </c:pt>
                <c:pt idx="62">
                  <c:v>7</c:v>
                </c:pt>
                <c:pt idx="63">
                  <c:v>10</c:v>
                </c:pt>
                <c:pt idx="64">
                  <c:v>5</c:v>
                </c:pt>
                <c:pt idx="65">
                  <c:v>6</c:v>
                </c:pt>
                <c:pt idx="66">
                  <c:v>17</c:v>
                </c:pt>
                <c:pt idx="67">
                  <c:v>5</c:v>
                </c:pt>
                <c:pt idx="68">
                  <c:v>11</c:v>
                </c:pt>
                <c:pt idx="69">
                  <c:v>23</c:v>
                </c:pt>
                <c:pt idx="70">
                  <c:v>6</c:v>
                </c:pt>
                <c:pt idx="71">
                  <c:v>5</c:v>
                </c:pt>
                <c:pt idx="72">
                  <c:v>7</c:v>
                </c:pt>
                <c:pt idx="73">
                  <c:v>5</c:v>
                </c:pt>
                <c:pt idx="74">
                  <c:v>5</c:v>
                </c:pt>
                <c:pt idx="75">
                  <c:v>6</c:v>
                </c:pt>
                <c:pt idx="76">
                  <c:v>5</c:v>
                </c:pt>
                <c:pt idx="77">
                  <c:v>9</c:v>
                </c:pt>
                <c:pt idx="78">
                  <c:v>6</c:v>
                </c:pt>
                <c:pt idx="79">
                  <c:v>6</c:v>
                </c:pt>
                <c:pt idx="80">
                  <c:v>13</c:v>
                </c:pt>
                <c:pt idx="81">
                  <c:v>7</c:v>
                </c:pt>
                <c:pt idx="82">
                  <c:v>5</c:v>
                </c:pt>
                <c:pt idx="83">
                  <c:v>5</c:v>
                </c:pt>
                <c:pt idx="84">
                  <c:v>6</c:v>
                </c:pt>
                <c:pt idx="85">
                  <c:v>7</c:v>
                </c:pt>
                <c:pt idx="86">
                  <c:v>6</c:v>
                </c:pt>
                <c:pt idx="87">
                  <c:v>5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8</c:v>
                </c:pt>
                <c:pt idx="93">
                  <c:v>7</c:v>
                </c:pt>
                <c:pt idx="94">
                  <c:v>11</c:v>
                </c:pt>
                <c:pt idx="95">
                  <c:v>7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7</c:v>
                </c:pt>
                <c:pt idx="100">
                  <c:v>6</c:v>
                </c:pt>
                <c:pt idx="102">
                  <c:v>5</c:v>
                </c:pt>
                <c:pt idx="103">
                  <c:v>6</c:v>
                </c:pt>
                <c:pt idx="104">
                  <c:v>5</c:v>
                </c:pt>
                <c:pt idx="105">
                  <c:v>5</c:v>
                </c:pt>
                <c:pt idx="106">
                  <c:v>6</c:v>
                </c:pt>
                <c:pt idx="107">
                  <c:v>5</c:v>
                </c:pt>
                <c:pt idx="108">
                  <c:v>5</c:v>
                </c:pt>
                <c:pt idx="109">
                  <c:v>10</c:v>
                </c:pt>
                <c:pt idx="110">
                  <c:v>7</c:v>
                </c:pt>
                <c:pt idx="111">
                  <c:v>7</c:v>
                </c:pt>
                <c:pt idx="112">
                  <c:v>5</c:v>
                </c:pt>
                <c:pt idx="113">
                  <c:v>5</c:v>
                </c:pt>
                <c:pt idx="114">
                  <c:v>11</c:v>
                </c:pt>
                <c:pt idx="116">
                  <c:v>8</c:v>
                </c:pt>
                <c:pt idx="117">
                  <c:v>6</c:v>
                </c:pt>
                <c:pt idx="118">
                  <c:v>7</c:v>
                </c:pt>
                <c:pt idx="119">
                  <c:v>6</c:v>
                </c:pt>
                <c:pt idx="120">
                  <c:v>13</c:v>
                </c:pt>
                <c:pt idx="121">
                  <c:v>7</c:v>
                </c:pt>
                <c:pt idx="122">
                  <c:v>5</c:v>
                </c:pt>
                <c:pt idx="123">
                  <c:v>5</c:v>
                </c:pt>
                <c:pt idx="124">
                  <c:v>5</c:v>
                </c:pt>
                <c:pt idx="125">
                  <c:v>7</c:v>
                </c:pt>
                <c:pt idx="126">
                  <c:v>5</c:v>
                </c:pt>
                <c:pt idx="127">
                  <c:v>5</c:v>
                </c:pt>
                <c:pt idx="128">
                  <c:v>5</c:v>
                </c:pt>
                <c:pt idx="129">
                  <c:v>5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7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37">
                  <c:v>5</c:v>
                </c:pt>
                <c:pt idx="138">
                  <c:v>5</c:v>
                </c:pt>
                <c:pt idx="139">
                  <c:v>6</c:v>
                </c:pt>
                <c:pt idx="140">
                  <c:v>6</c:v>
                </c:pt>
                <c:pt idx="141">
                  <c:v>7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6</c:v>
                </c:pt>
                <c:pt idx="146">
                  <c:v>7</c:v>
                </c:pt>
                <c:pt idx="147">
                  <c:v>7</c:v>
                </c:pt>
                <c:pt idx="148">
                  <c:v>5</c:v>
                </c:pt>
                <c:pt idx="149">
                  <c:v>5</c:v>
                </c:pt>
                <c:pt idx="150">
                  <c:v>6</c:v>
                </c:pt>
                <c:pt idx="151">
                  <c:v>5</c:v>
                </c:pt>
                <c:pt idx="152">
                  <c:v>8</c:v>
                </c:pt>
                <c:pt idx="153">
                  <c:v>6</c:v>
                </c:pt>
                <c:pt idx="154">
                  <c:v>8</c:v>
                </c:pt>
                <c:pt idx="155">
                  <c:v>5</c:v>
                </c:pt>
                <c:pt idx="156">
                  <c:v>9</c:v>
                </c:pt>
                <c:pt idx="157">
                  <c:v>6</c:v>
                </c:pt>
                <c:pt idx="158">
                  <c:v>7</c:v>
                </c:pt>
                <c:pt idx="159">
                  <c:v>6</c:v>
                </c:pt>
                <c:pt idx="160">
                  <c:v>5</c:v>
                </c:pt>
                <c:pt idx="161">
                  <c:v>7</c:v>
                </c:pt>
                <c:pt idx="162">
                  <c:v>7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8</c:v>
                </c:pt>
                <c:pt idx="167">
                  <c:v>5</c:v>
                </c:pt>
                <c:pt idx="168">
                  <c:v>6</c:v>
                </c:pt>
                <c:pt idx="169">
                  <c:v>5</c:v>
                </c:pt>
                <c:pt idx="170">
                  <c:v>6</c:v>
                </c:pt>
                <c:pt idx="171">
                  <c:v>5</c:v>
                </c:pt>
                <c:pt idx="172">
                  <c:v>5</c:v>
                </c:pt>
                <c:pt idx="173">
                  <c:v>6</c:v>
                </c:pt>
                <c:pt idx="174">
                  <c:v>5</c:v>
                </c:pt>
                <c:pt idx="175">
                  <c:v>10</c:v>
                </c:pt>
                <c:pt idx="176">
                  <c:v>5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10</c:v>
                </c:pt>
                <c:pt idx="185">
                  <c:v>7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7</c:v>
                </c:pt>
                <c:pt idx="190">
                  <c:v>5</c:v>
                </c:pt>
                <c:pt idx="191">
                  <c:v>6</c:v>
                </c:pt>
                <c:pt idx="192">
                  <c:v>7</c:v>
                </c:pt>
                <c:pt idx="193">
                  <c:v>6</c:v>
                </c:pt>
                <c:pt idx="194">
                  <c:v>6</c:v>
                </c:pt>
                <c:pt idx="195">
                  <c:v>11</c:v>
                </c:pt>
                <c:pt idx="196">
                  <c:v>8</c:v>
                </c:pt>
                <c:pt idx="197">
                  <c:v>10</c:v>
                </c:pt>
                <c:pt idx="198">
                  <c:v>5</c:v>
                </c:pt>
                <c:pt idx="199">
                  <c:v>9</c:v>
                </c:pt>
                <c:pt idx="200">
                  <c:v>10</c:v>
                </c:pt>
                <c:pt idx="201">
                  <c:v>9</c:v>
                </c:pt>
                <c:pt idx="202">
                  <c:v>5</c:v>
                </c:pt>
                <c:pt idx="203">
                  <c:v>6</c:v>
                </c:pt>
                <c:pt idx="204">
                  <c:v>10</c:v>
                </c:pt>
                <c:pt idx="205">
                  <c:v>6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11</c:v>
                </c:pt>
                <c:pt idx="210">
                  <c:v>5</c:v>
                </c:pt>
                <c:pt idx="211">
                  <c:v>6</c:v>
                </c:pt>
                <c:pt idx="212">
                  <c:v>7</c:v>
                </c:pt>
                <c:pt idx="213">
                  <c:v>6</c:v>
                </c:pt>
                <c:pt idx="214">
                  <c:v>11</c:v>
                </c:pt>
                <c:pt idx="215">
                  <c:v>8</c:v>
                </c:pt>
                <c:pt idx="216">
                  <c:v>5</c:v>
                </c:pt>
                <c:pt idx="217">
                  <c:v>5</c:v>
                </c:pt>
                <c:pt idx="218">
                  <c:v>8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5</c:v>
                </c:pt>
                <c:pt idx="224">
                  <c:v>5</c:v>
                </c:pt>
                <c:pt idx="225">
                  <c:v>8</c:v>
                </c:pt>
                <c:pt idx="226">
                  <c:v>6</c:v>
                </c:pt>
                <c:pt idx="227">
                  <c:v>9</c:v>
                </c:pt>
                <c:pt idx="228">
                  <c:v>6</c:v>
                </c:pt>
                <c:pt idx="229">
                  <c:v>5</c:v>
                </c:pt>
                <c:pt idx="230">
                  <c:v>5</c:v>
                </c:pt>
                <c:pt idx="231">
                  <c:v>12</c:v>
                </c:pt>
                <c:pt idx="232">
                  <c:v>8</c:v>
                </c:pt>
                <c:pt idx="233">
                  <c:v>5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5</c:v>
                </c:pt>
                <c:pt idx="238">
                  <c:v>6</c:v>
                </c:pt>
                <c:pt idx="239">
                  <c:v>5</c:v>
                </c:pt>
                <c:pt idx="240">
                  <c:v>7</c:v>
                </c:pt>
                <c:pt idx="241">
                  <c:v>5</c:v>
                </c:pt>
                <c:pt idx="242">
                  <c:v>5</c:v>
                </c:pt>
                <c:pt idx="243">
                  <c:v>5</c:v>
                </c:pt>
                <c:pt idx="244">
                  <c:v>5</c:v>
                </c:pt>
                <c:pt idx="245">
                  <c:v>5</c:v>
                </c:pt>
                <c:pt idx="246">
                  <c:v>8</c:v>
                </c:pt>
                <c:pt idx="247">
                  <c:v>7</c:v>
                </c:pt>
                <c:pt idx="248">
                  <c:v>13</c:v>
                </c:pt>
                <c:pt idx="249">
                  <c:v>6</c:v>
                </c:pt>
                <c:pt idx="250">
                  <c:v>6</c:v>
                </c:pt>
                <c:pt idx="251">
                  <c:v>5</c:v>
                </c:pt>
                <c:pt idx="252">
                  <c:v>5</c:v>
                </c:pt>
                <c:pt idx="253">
                  <c:v>5</c:v>
                </c:pt>
                <c:pt idx="254">
                  <c:v>6</c:v>
                </c:pt>
                <c:pt idx="255">
                  <c:v>5</c:v>
                </c:pt>
                <c:pt idx="256">
                  <c:v>5</c:v>
                </c:pt>
                <c:pt idx="257">
                  <c:v>6</c:v>
                </c:pt>
                <c:pt idx="258">
                  <c:v>5</c:v>
                </c:pt>
                <c:pt idx="259">
                  <c:v>5</c:v>
                </c:pt>
                <c:pt idx="260">
                  <c:v>5</c:v>
                </c:pt>
                <c:pt idx="261">
                  <c:v>6</c:v>
                </c:pt>
                <c:pt idx="262">
                  <c:v>5</c:v>
                </c:pt>
                <c:pt idx="263">
                  <c:v>5</c:v>
                </c:pt>
                <c:pt idx="264">
                  <c:v>9</c:v>
                </c:pt>
                <c:pt idx="265">
                  <c:v>6</c:v>
                </c:pt>
                <c:pt idx="266">
                  <c:v>5</c:v>
                </c:pt>
                <c:pt idx="267">
                  <c:v>6</c:v>
                </c:pt>
                <c:pt idx="268">
                  <c:v>9</c:v>
                </c:pt>
                <c:pt idx="269">
                  <c:v>7</c:v>
                </c:pt>
                <c:pt idx="270">
                  <c:v>5</c:v>
                </c:pt>
                <c:pt idx="271">
                  <c:v>5</c:v>
                </c:pt>
                <c:pt idx="272">
                  <c:v>6</c:v>
                </c:pt>
                <c:pt idx="273">
                  <c:v>5</c:v>
                </c:pt>
                <c:pt idx="274">
                  <c:v>5</c:v>
                </c:pt>
                <c:pt idx="275">
                  <c:v>6</c:v>
                </c:pt>
                <c:pt idx="276">
                  <c:v>8</c:v>
                </c:pt>
                <c:pt idx="277">
                  <c:v>5</c:v>
                </c:pt>
                <c:pt idx="278">
                  <c:v>8</c:v>
                </c:pt>
                <c:pt idx="279">
                  <c:v>5</c:v>
                </c:pt>
                <c:pt idx="280">
                  <c:v>6</c:v>
                </c:pt>
                <c:pt idx="281">
                  <c:v>6</c:v>
                </c:pt>
                <c:pt idx="282">
                  <c:v>5</c:v>
                </c:pt>
                <c:pt idx="283">
                  <c:v>5</c:v>
                </c:pt>
                <c:pt idx="284">
                  <c:v>5</c:v>
                </c:pt>
                <c:pt idx="285">
                  <c:v>5</c:v>
                </c:pt>
                <c:pt idx="286">
                  <c:v>5</c:v>
                </c:pt>
                <c:pt idx="287">
                  <c:v>5</c:v>
                </c:pt>
                <c:pt idx="288">
                  <c:v>11</c:v>
                </c:pt>
                <c:pt idx="289">
                  <c:v>5</c:v>
                </c:pt>
                <c:pt idx="290">
                  <c:v>5</c:v>
                </c:pt>
                <c:pt idx="291">
                  <c:v>8</c:v>
                </c:pt>
                <c:pt idx="292">
                  <c:v>58</c:v>
                </c:pt>
                <c:pt idx="293">
                  <c:v>13</c:v>
                </c:pt>
                <c:pt idx="294">
                  <c:v>7</c:v>
                </c:pt>
                <c:pt idx="295">
                  <c:v>10</c:v>
                </c:pt>
                <c:pt idx="296">
                  <c:v>25</c:v>
                </c:pt>
                <c:pt idx="297">
                  <c:v>13</c:v>
                </c:pt>
                <c:pt idx="298">
                  <c:v>8</c:v>
                </c:pt>
                <c:pt idx="29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C-BE42-9643-90AF1420FE80}"/>
            </c:ext>
          </c:extLst>
        </c:ser>
        <c:ser>
          <c:idx val="1"/>
          <c:order val="1"/>
          <c:tx>
            <c:strRef>
              <c:f>'non-IoT-0b'!$C$1</c:f>
              <c:strCache>
                <c:ptCount val="1"/>
                <c:pt idx="0">
                  <c:v>7MB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'non-IoT-0b'!$C$2:$C$301</c:f>
              <c:numCache>
                <c:formatCode>General</c:formatCode>
                <c:ptCount val="300"/>
                <c:pt idx="1">
                  <c:v>13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  <c:pt idx="5">
                  <c:v>7</c:v>
                </c:pt>
                <c:pt idx="6">
                  <c:v>24</c:v>
                </c:pt>
                <c:pt idx="7">
                  <c:v>29</c:v>
                </c:pt>
                <c:pt idx="8">
                  <c:v>13</c:v>
                </c:pt>
                <c:pt idx="9">
                  <c:v>25</c:v>
                </c:pt>
                <c:pt idx="10">
                  <c:v>10</c:v>
                </c:pt>
                <c:pt idx="11">
                  <c:v>15</c:v>
                </c:pt>
                <c:pt idx="12">
                  <c:v>8</c:v>
                </c:pt>
                <c:pt idx="13">
                  <c:v>15</c:v>
                </c:pt>
                <c:pt idx="14">
                  <c:v>31</c:v>
                </c:pt>
                <c:pt idx="15">
                  <c:v>23</c:v>
                </c:pt>
                <c:pt idx="16">
                  <c:v>9</c:v>
                </c:pt>
                <c:pt idx="17">
                  <c:v>22</c:v>
                </c:pt>
                <c:pt idx="18">
                  <c:v>13</c:v>
                </c:pt>
                <c:pt idx="19">
                  <c:v>7</c:v>
                </c:pt>
                <c:pt idx="20">
                  <c:v>18</c:v>
                </c:pt>
                <c:pt idx="21">
                  <c:v>12</c:v>
                </c:pt>
                <c:pt idx="22">
                  <c:v>21</c:v>
                </c:pt>
                <c:pt idx="23">
                  <c:v>5</c:v>
                </c:pt>
                <c:pt idx="24">
                  <c:v>13</c:v>
                </c:pt>
                <c:pt idx="25">
                  <c:v>9</c:v>
                </c:pt>
                <c:pt idx="27">
                  <c:v>8</c:v>
                </c:pt>
                <c:pt idx="28">
                  <c:v>27</c:v>
                </c:pt>
                <c:pt idx="29">
                  <c:v>24</c:v>
                </c:pt>
                <c:pt idx="30">
                  <c:v>6</c:v>
                </c:pt>
                <c:pt idx="31">
                  <c:v>16</c:v>
                </c:pt>
                <c:pt idx="32">
                  <c:v>9</c:v>
                </c:pt>
                <c:pt idx="33">
                  <c:v>24</c:v>
                </c:pt>
                <c:pt idx="34">
                  <c:v>5</c:v>
                </c:pt>
                <c:pt idx="35">
                  <c:v>18</c:v>
                </c:pt>
                <c:pt idx="36">
                  <c:v>37</c:v>
                </c:pt>
                <c:pt idx="37">
                  <c:v>7</c:v>
                </c:pt>
                <c:pt idx="38">
                  <c:v>15</c:v>
                </c:pt>
                <c:pt idx="39">
                  <c:v>18</c:v>
                </c:pt>
                <c:pt idx="40">
                  <c:v>8</c:v>
                </c:pt>
                <c:pt idx="41">
                  <c:v>6</c:v>
                </c:pt>
                <c:pt idx="42">
                  <c:v>15</c:v>
                </c:pt>
                <c:pt idx="43">
                  <c:v>5</c:v>
                </c:pt>
                <c:pt idx="44">
                  <c:v>23</c:v>
                </c:pt>
                <c:pt idx="45">
                  <c:v>5</c:v>
                </c:pt>
                <c:pt idx="46">
                  <c:v>21</c:v>
                </c:pt>
                <c:pt idx="47">
                  <c:v>8</c:v>
                </c:pt>
                <c:pt idx="48">
                  <c:v>27</c:v>
                </c:pt>
                <c:pt idx="49">
                  <c:v>5</c:v>
                </c:pt>
                <c:pt idx="50">
                  <c:v>17</c:v>
                </c:pt>
                <c:pt idx="51">
                  <c:v>6</c:v>
                </c:pt>
                <c:pt idx="52">
                  <c:v>19</c:v>
                </c:pt>
                <c:pt idx="53">
                  <c:v>5</c:v>
                </c:pt>
                <c:pt idx="54">
                  <c:v>25</c:v>
                </c:pt>
                <c:pt idx="55">
                  <c:v>10</c:v>
                </c:pt>
                <c:pt idx="56">
                  <c:v>28</c:v>
                </c:pt>
                <c:pt idx="57">
                  <c:v>8</c:v>
                </c:pt>
                <c:pt idx="58">
                  <c:v>12</c:v>
                </c:pt>
                <c:pt idx="59">
                  <c:v>6</c:v>
                </c:pt>
                <c:pt idx="60">
                  <c:v>15</c:v>
                </c:pt>
                <c:pt idx="61">
                  <c:v>6</c:v>
                </c:pt>
                <c:pt idx="62">
                  <c:v>17</c:v>
                </c:pt>
                <c:pt idx="63">
                  <c:v>10</c:v>
                </c:pt>
                <c:pt idx="64">
                  <c:v>32</c:v>
                </c:pt>
                <c:pt idx="65">
                  <c:v>13</c:v>
                </c:pt>
                <c:pt idx="66">
                  <c:v>5</c:v>
                </c:pt>
                <c:pt idx="67">
                  <c:v>21</c:v>
                </c:pt>
                <c:pt idx="68">
                  <c:v>15</c:v>
                </c:pt>
                <c:pt idx="69">
                  <c:v>13</c:v>
                </c:pt>
                <c:pt idx="70">
                  <c:v>18</c:v>
                </c:pt>
                <c:pt idx="71">
                  <c:v>6</c:v>
                </c:pt>
                <c:pt idx="72">
                  <c:v>5</c:v>
                </c:pt>
                <c:pt idx="73">
                  <c:v>18</c:v>
                </c:pt>
                <c:pt idx="74">
                  <c:v>12</c:v>
                </c:pt>
                <c:pt idx="75">
                  <c:v>5</c:v>
                </c:pt>
                <c:pt idx="76">
                  <c:v>6</c:v>
                </c:pt>
                <c:pt idx="77">
                  <c:v>10</c:v>
                </c:pt>
                <c:pt idx="78">
                  <c:v>12</c:v>
                </c:pt>
                <c:pt idx="79">
                  <c:v>5</c:v>
                </c:pt>
                <c:pt idx="80">
                  <c:v>7</c:v>
                </c:pt>
                <c:pt idx="81">
                  <c:v>9</c:v>
                </c:pt>
                <c:pt idx="82">
                  <c:v>12</c:v>
                </c:pt>
                <c:pt idx="83">
                  <c:v>11</c:v>
                </c:pt>
                <c:pt idx="84">
                  <c:v>5</c:v>
                </c:pt>
                <c:pt idx="85">
                  <c:v>11</c:v>
                </c:pt>
                <c:pt idx="86">
                  <c:v>6</c:v>
                </c:pt>
                <c:pt idx="87">
                  <c:v>17</c:v>
                </c:pt>
                <c:pt idx="88">
                  <c:v>5</c:v>
                </c:pt>
                <c:pt idx="89">
                  <c:v>7</c:v>
                </c:pt>
                <c:pt idx="90">
                  <c:v>15</c:v>
                </c:pt>
                <c:pt idx="91">
                  <c:v>13</c:v>
                </c:pt>
                <c:pt idx="92">
                  <c:v>10</c:v>
                </c:pt>
                <c:pt idx="93">
                  <c:v>15</c:v>
                </c:pt>
                <c:pt idx="94">
                  <c:v>6</c:v>
                </c:pt>
                <c:pt idx="95">
                  <c:v>7</c:v>
                </c:pt>
                <c:pt idx="96">
                  <c:v>11</c:v>
                </c:pt>
                <c:pt idx="97">
                  <c:v>24</c:v>
                </c:pt>
                <c:pt idx="98">
                  <c:v>5</c:v>
                </c:pt>
                <c:pt idx="99">
                  <c:v>6</c:v>
                </c:pt>
                <c:pt idx="100">
                  <c:v>6</c:v>
                </c:pt>
                <c:pt idx="102">
                  <c:v>23</c:v>
                </c:pt>
                <c:pt idx="103">
                  <c:v>11</c:v>
                </c:pt>
                <c:pt idx="104">
                  <c:v>9</c:v>
                </c:pt>
                <c:pt idx="105">
                  <c:v>5</c:v>
                </c:pt>
                <c:pt idx="106">
                  <c:v>5</c:v>
                </c:pt>
                <c:pt idx="107">
                  <c:v>14</c:v>
                </c:pt>
                <c:pt idx="108">
                  <c:v>7</c:v>
                </c:pt>
                <c:pt idx="109">
                  <c:v>5</c:v>
                </c:pt>
                <c:pt idx="110">
                  <c:v>7</c:v>
                </c:pt>
                <c:pt idx="111">
                  <c:v>24</c:v>
                </c:pt>
                <c:pt idx="112">
                  <c:v>13</c:v>
                </c:pt>
                <c:pt idx="113">
                  <c:v>8</c:v>
                </c:pt>
                <c:pt idx="114">
                  <c:v>5</c:v>
                </c:pt>
                <c:pt idx="115">
                  <c:v>16</c:v>
                </c:pt>
                <c:pt idx="116">
                  <c:v>6</c:v>
                </c:pt>
                <c:pt idx="117">
                  <c:v>15</c:v>
                </c:pt>
                <c:pt idx="118">
                  <c:v>7</c:v>
                </c:pt>
                <c:pt idx="119">
                  <c:v>7</c:v>
                </c:pt>
                <c:pt idx="120">
                  <c:v>9</c:v>
                </c:pt>
                <c:pt idx="121">
                  <c:v>26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16</c:v>
                </c:pt>
                <c:pt idx="126">
                  <c:v>7</c:v>
                </c:pt>
                <c:pt idx="127">
                  <c:v>5</c:v>
                </c:pt>
                <c:pt idx="128">
                  <c:v>8</c:v>
                </c:pt>
                <c:pt idx="129">
                  <c:v>36</c:v>
                </c:pt>
                <c:pt idx="130">
                  <c:v>5</c:v>
                </c:pt>
                <c:pt idx="131">
                  <c:v>5</c:v>
                </c:pt>
                <c:pt idx="132">
                  <c:v>7</c:v>
                </c:pt>
                <c:pt idx="133">
                  <c:v>8</c:v>
                </c:pt>
                <c:pt idx="134">
                  <c:v>20</c:v>
                </c:pt>
                <c:pt idx="135">
                  <c:v>13</c:v>
                </c:pt>
                <c:pt idx="136">
                  <c:v>11</c:v>
                </c:pt>
                <c:pt idx="137">
                  <c:v>5</c:v>
                </c:pt>
                <c:pt idx="138">
                  <c:v>6</c:v>
                </c:pt>
                <c:pt idx="139">
                  <c:v>7</c:v>
                </c:pt>
                <c:pt idx="140">
                  <c:v>8</c:v>
                </c:pt>
                <c:pt idx="141">
                  <c:v>7</c:v>
                </c:pt>
                <c:pt idx="142">
                  <c:v>7</c:v>
                </c:pt>
                <c:pt idx="143">
                  <c:v>10</c:v>
                </c:pt>
                <c:pt idx="144">
                  <c:v>14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8</c:v>
                </c:pt>
                <c:pt idx="149">
                  <c:v>15</c:v>
                </c:pt>
                <c:pt idx="150">
                  <c:v>6</c:v>
                </c:pt>
                <c:pt idx="151">
                  <c:v>18</c:v>
                </c:pt>
                <c:pt idx="152">
                  <c:v>7</c:v>
                </c:pt>
                <c:pt idx="153">
                  <c:v>15</c:v>
                </c:pt>
                <c:pt idx="154">
                  <c:v>5</c:v>
                </c:pt>
                <c:pt idx="155">
                  <c:v>19</c:v>
                </c:pt>
                <c:pt idx="156">
                  <c:v>5</c:v>
                </c:pt>
                <c:pt idx="157">
                  <c:v>21</c:v>
                </c:pt>
                <c:pt idx="158">
                  <c:v>6</c:v>
                </c:pt>
                <c:pt idx="159">
                  <c:v>18</c:v>
                </c:pt>
                <c:pt idx="160">
                  <c:v>16</c:v>
                </c:pt>
                <c:pt idx="161">
                  <c:v>30</c:v>
                </c:pt>
                <c:pt idx="162">
                  <c:v>6</c:v>
                </c:pt>
                <c:pt idx="163">
                  <c:v>6</c:v>
                </c:pt>
                <c:pt idx="164">
                  <c:v>9</c:v>
                </c:pt>
                <c:pt idx="165">
                  <c:v>28</c:v>
                </c:pt>
                <c:pt idx="166">
                  <c:v>7</c:v>
                </c:pt>
                <c:pt idx="167">
                  <c:v>23</c:v>
                </c:pt>
                <c:pt idx="168">
                  <c:v>6</c:v>
                </c:pt>
                <c:pt idx="169">
                  <c:v>11</c:v>
                </c:pt>
                <c:pt idx="170">
                  <c:v>8</c:v>
                </c:pt>
                <c:pt idx="171">
                  <c:v>12</c:v>
                </c:pt>
                <c:pt idx="172">
                  <c:v>18</c:v>
                </c:pt>
                <c:pt idx="173">
                  <c:v>10</c:v>
                </c:pt>
                <c:pt idx="174">
                  <c:v>9</c:v>
                </c:pt>
                <c:pt idx="175">
                  <c:v>17</c:v>
                </c:pt>
                <c:pt idx="176">
                  <c:v>5</c:v>
                </c:pt>
                <c:pt idx="177">
                  <c:v>14</c:v>
                </c:pt>
                <c:pt idx="178">
                  <c:v>19</c:v>
                </c:pt>
                <c:pt idx="179">
                  <c:v>9</c:v>
                </c:pt>
                <c:pt idx="180">
                  <c:v>6</c:v>
                </c:pt>
                <c:pt idx="181">
                  <c:v>21</c:v>
                </c:pt>
                <c:pt idx="182">
                  <c:v>7</c:v>
                </c:pt>
                <c:pt idx="184">
                  <c:v>27</c:v>
                </c:pt>
                <c:pt idx="185">
                  <c:v>6</c:v>
                </c:pt>
                <c:pt idx="186">
                  <c:v>9</c:v>
                </c:pt>
                <c:pt idx="187">
                  <c:v>8</c:v>
                </c:pt>
                <c:pt idx="188">
                  <c:v>6</c:v>
                </c:pt>
                <c:pt idx="189">
                  <c:v>6</c:v>
                </c:pt>
                <c:pt idx="190">
                  <c:v>7</c:v>
                </c:pt>
                <c:pt idx="191">
                  <c:v>11</c:v>
                </c:pt>
                <c:pt idx="192">
                  <c:v>11</c:v>
                </c:pt>
                <c:pt idx="193">
                  <c:v>13</c:v>
                </c:pt>
                <c:pt idx="194">
                  <c:v>8</c:v>
                </c:pt>
                <c:pt idx="195">
                  <c:v>11</c:v>
                </c:pt>
                <c:pt idx="196">
                  <c:v>6</c:v>
                </c:pt>
                <c:pt idx="197">
                  <c:v>15</c:v>
                </c:pt>
                <c:pt idx="198">
                  <c:v>20</c:v>
                </c:pt>
                <c:pt idx="199">
                  <c:v>10</c:v>
                </c:pt>
                <c:pt idx="200">
                  <c:v>9</c:v>
                </c:pt>
                <c:pt idx="201">
                  <c:v>12</c:v>
                </c:pt>
                <c:pt idx="202">
                  <c:v>13</c:v>
                </c:pt>
                <c:pt idx="203">
                  <c:v>10</c:v>
                </c:pt>
                <c:pt idx="204">
                  <c:v>10</c:v>
                </c:pt>
                <c:pt idx="205">
                  <c:v>13</c:v>
                </c:pt>
                <c:pt idx="206">
                  <c:v>7</c:v>
                </c:pt>
                <c:pt idx="207">
                  <c:v>14</c:v>
                </c:pt>
                <c:pt idx="208">
                  <c:v>9</c:v>
                </c:pt>
                <c:pt idx="209">
                  <c:v>14</c:v>
                </c:pt>
                <c:pt idx="210">
                  <c:v>10</c:v>
                </c:pt>
                <c:pt idx="211">
                  <c:v>31</c:v>
                </c:pt>
                <c:pt idx="212">
                  <c:v>5</c:v>
                </c:pt>
                <c:pt idx="213">
                  <c:v>24</c:v>
                </c:pt>
                <c:pt idx="214">
                  <c:v>5</c:v>
                </c:pt>
                <c:pt idx="215">
                  <c:v>21</c:v>
                </c:pt>
                <c:pt idx="216">
                  <c:v>5</c:v>
                </c:pt>
                <c:pt idx="217">
                  <c:v>27</c:v>
                </c:pt>
                <c:pt idx="218">
                  <c:v>26</c:v>
                </c:pt>
                <c:pt idx="219">
                  <c:v>27</c:v>
                </c:pt>
                <c:pt idx="220">
                  <c:v>10</c:v>
                </c:pt>
                <c:pt idx="221">
                  <c:v>9</c:v>
                </c:pt>
                <c:pt idx="222">
                  <c:v>10</c:v>
                </c:pt>
                <c:pt idx="223">
                  <c:v>15</c:v>
                </c:pt>
                <c:pt idx="224">
                  <c:v>5</c:v>
                </c:pt>
                <c:pt idx="225">
                  <c:v>16</c:v>
                </c:pt>
                <c:pt idx="226">
                  <c:v>6</c:v>
                </c:pt>
                <c:pt idx="227">
                  <c:v>18</c:v>
                </c:pt>
                <c:pt idx="228">
                  <c:v>15</c:v>
                </c:pt>
                <c:pt idx="229">
                  <c:v>23</c:v>
                </c:pt>
                <c:pt idx="230">
                  <c:v>16</c:v>
                </c:pt>
                <c:pt idx="231">
                  <c:v>12</c:v>
                </c:pt>
                <c:pt idx="232">
                  <c:v>13</c:v>
                </c:pt>
                <c:pt idx="233">
                  <c:v>24</c:v>
                </c:pt>
                <c:pt idx="234">
                  <c:v>32</c:v>
                </c:pt>
                <c:pt idx="235">
                  <c:v>6</c:v>
                </c:pt>
                <c:pt idx="236">
                  <c:v>8</c:v>
                </c:pt>
                <c:pt idx="237">
                  <c:v>5</c:v>
                </c:pt>
                <c:pt idx="238">
                  <c:v>18</c:v>
                </c:pt>
                <c:pt idx="239">
                  <c:v>6</c:v>
                </c:pt>
                <c:pt idx="240">
                  <c:v>16</c:v>
                </c:pt>
                <c:pt idx="241">
                  <c:v>16</c:v>
                </c:pt>
                <c:pt idx="242">
                  <c:v>11</c:v>
                </c:pt>
                <c:pt idx="243">
                  <c:v>5</c:v>
                </c:pt>
                <c:pt idx="244">
                  <c:v>8</c:v>
                </c:pt>
                <c:pt idx="245">
                  <c:v>14</c:v>
                </c:pt>
                <c:pt idx="246">
                  <c:v>11</c:v>
                </c:pt>
                <c:pt idx="247">
                  <c:v>17</c:v>
                </c:pt>
                <c:pt idx="248">
                  <c:v>19</c:v>
                </c:pt>
                <c:pt idx="249">
                  <c:v>5</c:v>
                </c:pt>
                <c:pt idx="250">
                  <c:v>9</c:v>
                </c:pt>
                <c:pt idx="251">
                  <c:v>8</c:v>
                </c:pt>
                <c:pt idx="252">
                  <c:v>6</c:v>
                </c:pt>
                <c:pt idx="253">
                  <c:v>11</c:v>
                </c:pt>
                <c:pt idx="254">
                  <c:v>7</c:v>
                </c:pt>
                <c:pt idx="255">
                  <c:v>12</c:v>
                </c:pt>
                <c:pt idx="256">
                  <c:v>8</c:v>
                </c:pt>
                <c:pt idx="257">
                  <c:v>9</c:v>
                </c:pt>
                <c:pt idx="258">
                  <c:v>14</c:v>
                </c:pt>
                <c:pt idx="259">
                  <c:v>12</c:v>
                </c:pt>
                <c:pt idx="260">
                  <c:v>5</c:v>
                </c:pt>
                <c:pt idx="261">
                  <c:v>5</c:v>
                </c:pt>
                <c:pt idx="262">
                  <c:v>8</c:v>
                </c:pt>
                <c:pt idx="263">
                  <c:v>5</c:v>
                </c:pt>
                <c:pt idx="264">
                  <c:v>8</c:v>
                </c:pt>
                <c:pt idx="265">
                  <c:v>8</c:v>
                </c:pt>
                <c:pt idx="266">
                  <c:v>12</c:v>
                </c:pt>
                <c:pt idx="267">
                  <c:v>5</c:v>
                </c:pt>
                <c:pt idx="268">
                  <c:v>20</c:v>
                </c:pt>
                <c:pt idx="269">
                  <c:v>7</c:v>
                </c:pt>
                <c:pt idx="270">
                  <c:v>23</c:v>
                </c:pt>
                <c:pt idx="271">
                  <c:v>6</c:v>
                </c:pt>
                <c:pt idx="272">
                  <c:v>7</c:v>
                </c:pt>
                <c:pt idx="273">
                  <c:v>8</c:v>
                </c:pt>
                <c:pt idx="274">
                  <c:v>7</c:v>
                </c:pt>
                <c:pt idx="275">
                  <c:v>8</c:v>
                </c:pt>
                <c:pt idx="276">
                  <c:v>13</c:v>
                </c:pt>
                <c:pt idx="277">
                  <c:v>15</c:v>
                </c:pt>
                <c:pt idx="278">
                  <c:v>6</c:v>
                </c:pt>
                <c:pt idx="279">
                  <c:v>10</c:v>
                </c:pt>
                <c:pt idx="280">
                  <c:v>7</c:v>
                </c:pt>
                <c:pt idx="281">
                  <c:v>9</c:v>
                </c:pt>
                <c:pt idx="282">
                  <c:v>6</c:v>
                </c:pt>
                <c:pt idx="283">
                  <c:v>10</c:v>
                </c:pt>
                <c:pt idx="284">
                  <c:v>6</c:v>
                </c:pt>
                <c:pt idx="285">
                  <c:v>8</c:v>
                </c:pt>
                <c:pt idx="286">
                  <c:v>44</c:v>
                </c:pt>
                <c:pt idx="287">
                  <c:v>19</c:v>
                </c:pt>
                <c:pt idx="288">
                  <c:v>31</c:v>
                </c:pt>
                <c:pt idx="289">
                  <c:v>19</c:v>
                </c:pt>
                <c:pt idx="290">
                  <c:v>7</c:v>
                </c:pt>
                <c:pt idx="291">
                  <c:v>5</c:v>
                </c:pt>
                <c:pt idx="292">
                  <c:v>5</c:v>
                </c:pt>
                <c:pt idx="293">
                  <c:v>6</c:v>
                </c:pt>
                <c:pt idx="294">
                  <c:v>8</c:v>
                </c:pt>
                <c:pt idx="295">
                  <c:v>38</c:v>
                </c:pt>
                <c:pt idx="296">
                  <c:v>12</c:v>
                </c:pt>
                <c:pt idx="297">
                  <c:v>7</c:v>
                </c:pt>
                <c:pt idx="298">
                  <c:v>11</c:v>
                </c:pt>
                <c:pt idx="299">
                  <c:v>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9C-BE42-9643-90AF1420FE80}"/>
            </c:ext>
          </c:extLst>
        </c:ser>
        <c:ser>
          <c:idx val="2"/>
          <c:order val="2"/>
          <c:tx>
            <c:strRef>
              <c:f>'non-IoT-0b'!$D$1</c:f>
              <c:strCache>
                <c:ptCount val="1"/>
                <c:pt idx="0">
                  <c:v>15MB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'non-IoT-0b'!$A$2:$A$301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xVal>
          <c:yVal>
            <c:numRef>
              <c:f>'non-IoT-0b'!$D$2:$D$301</c:f>
              <c:numCache>
                <c:formatCode>General</c:formatCode>
                <c:ptCount val="300"/>
                <c:pt idx="0">
                  <c:v>14</c:v>
                </c:pt>
                <c:pt idx="1">
                  <c:v>25</c:v>
                </c:pt>
                <c:pt idx="2">
                  <c:v>15</c:v>
                </c:pt>
                <c:pt idx="4">
                  <c:v>14</c:v>
                </c:pt>
                <c:pt idx="5">
                  <c:v>16</c:v>
                </c:pt>
                <c:pt idx="6">
                  <c:v>44</c:v>
                </c:pt>
                <c:pt idx="7">
                  <c:v>24</c:v>
                </c:pt>
                <c:pt idx="8">
                  <c:v>6</c:v>
                </c:pt>
                <c:pt idx="9">
                  <c:v>8</c:v>
                </c:pt>
                <c:pt idx="10">
                  <c:v>13</c:v>
                </c:pt>
                <c:pt idx="11">
                  <c:v>17</c:v>
                </c:pt>
                <c:pt idx="12">
                  <c:v>7</c:v>
                </c:pt>
                <c:pt idx="13">
                  <c:v>62</c:v>
                </c:pt>
                <c:pt idx="14">
                  <c:v>26</c:v>
                </c:pt>
                <c:pt idx="15">
                  <c:v>7</c:v>
                </c:pt>
                <c:pt idx="16">
                  <c:v>6</c:v>
                </c:pt>
                <c:pt idx="17">
                  <c:v>12</c:v>
                </c:pt>
                <c:pt idx="18">
                  <c:v>9</c:v>
                </c:pt>
                <c:pt idx="19">
                  <c:v>10</c:v>
                </c:pt>
                <c:pt idx="20">
                  <c:v>6</c:v>
                </c:pt>
                <c:pt idx="21">
                  <c:v>19</c:v>
                </c:pt>
                <c:pt idx="22">
                  <c:v>15</c:v>
                </c:pt>
                <c:pt idx="23">
                  <c:v>12</c:v>
                </c:pt>
                <c:pt idx="24">
                  <c:v>6</c:v>
                </c:pt>
                <c:pt idx="25">
                  <c:v>14</c:v>
                </c:pt>
                <c:pt idx="26">
                  <c:v>59</c:v>
                </c:pt>
                <c:pt idx="27">
                  <c:v>11</c:v>
                </c:pt>
                <c:pt idx="28">
                  <c:v>22</c:v>
                </c:pt>
                <c:pt idx="29">
                  <c:v>9</c:v>
                </c:pt>
                <c:pt idx="30">
                  <c:v>33</c:v>
                </c:pt>
                <c:pt idx="31">
                  <c:v>29</c:v>
                </c:pt>
                <c:pt idx="32">
                  <c:v>13</c:v>
                </c:pt>
                <c:pt idx="33">
                  <c:v>35</c:v>
                </c:pt>
                <c:pt idx="34">
                  <c:v>39</c:v>
                </c:pt>
                <c:pt idx="35">
                  <c:v>5</c:v>
                </c:pt>
                <c:pt idx="36">
                  <c:v>22</c:v>
                </c:pt>
                <c:pt idx="37">
                  <c:v>6</c:v>
                </c:pt>
                <c:pt idx="38">
                  <c:v>40</c:v>
                </c:pt>
                <c:pt idx="39">
                  <c:v>18</c:v>
                </c:pt>
                <c:pt idx="40">
                  <c:v>14</c:v>
                </c:pt>
                <c:pt idx="41">
                  <c:v>10</c:v>
                </c:pt>
                <c:pt idx="42">
                  <c:v>6</c:v>
                </c:pt>
                <c:pt idx="43">
                  <c:v>29</c:v>
                </c:pt>
                <c:pt idx="44">
                  <c:v>7</c:v>
                </c:pt>
                <c:pt idx="45">
                  <c:v>33</c:v>
                </c:pt>
                <c:pt idx="46">
                  <c:v>18</c:v>
                </c:pt>
                <c:pt idx="47">
                  <c:v>26</c:v>
                </c:pt>
                <c:pt idx="48">
                  <c:v>17</c:v>
                </c:pt>
                <c:pt idx="49">
                  <c:v>8</c:v>
                </c:pt>
                <c:pt idx="50">
                  <c:v>25</c:v>
                </c:pt>
                <c:pt idx="51">
                  <c:v>37</c:v>
                </c:pt>
                <c:pt idx="52">
                  <c:v>18</c:v>
                </c:pt>
                <c:pt idx="53">
                  <c:v>35</c:v>
                </c:pt>
                <c:pt idx="54">
                  <c:v>37</c:v>
                </c:pt>
                <c:pt idx="55">
                  <c:v>8</c:v>
                </c:pt>
                <c:pt idx="56">
                  <c:v>11</c:v>
                </c:pt>
                <c:pt idx="57">
                  <c:v>6</c:v>
                </c:pt>
                <c:pt idx="58">
                  <c:v>41</c:v>
                </c:pt>
                <c:pt idx="59">
                  <c:v>12</c:v>
                </c:pt>
                <c:pt idx="60">
                  <c:v>13</c:v>
                </c:pt>
                <c:pt idx="61">
                  <c:v>54</c:v>
                </c:pt>
                <c:pt idx="62">
                  <c:v>28</c:v>
                </c:pt>
                <c:pt idx="63">
                  <c:v>15</c:v>
                </c:pt>
                <c:pt idx="64">
                  <c:v>11</c:v>
                </c:pt>
                <c:pt idx="65">
                  <c:v>6</c:v>
                </c:pt>
                <c:pt idx="66">
                  <c:v>21</c:v>
                </c:pt>
                <c:pt idx="67">
                  <c:v>5</c:v>
                </c:pt>
                <c:pt idx="68">
                  <c:v>19</c:v>
                </c:pt>
                <c:pt idx="69">
                  <c:v>10</c:v>
                </c:pt>
                <c:pt idx="70">
                  <c:v>21</c:v>
                </c:pt>
                <c:pt idx="71">
                  <c:v>10</c:v>
                </c:pt>
                <c:pt idx="72">
                  <c:v>35</c:v>
                </c:pt>
                <c:pt idx="73">
                  <c:v>6</c:v>
                </c:pt>
                <c:pt idx="74">
                  <c:v>20</c:v>
                </c:pt>
                <c:pt idx="75">
                  <c:v>14</c:v>
                </c:pt>
                <c:pt idx="76">
                  <c:v>40</c:v>
                </c:pt>
                <c:pt idx="77">
                  <c:v>47</c:v>
                </c:pt>
                <c:pt idx="78">
                  <c:v>8</c:v>
                </c:pt>
                <c:pt idx="79">
                  <c:v>33</c:v>
                </c:pt>
                <c:pt idx="80">
                  <c:v>56</c:v>
                </c:pt>
                <c:pt idx="81">
                  <c:v>11</c:v>
                </c:pt>
                <c:pt idx="83">
                  <c:v>17</c:v>
                </c:pt>
                <c:pt idx="84">
                  <c:v>6</c:v>
                </c:pt>
                <c:pt idx="85">
                  <c:v>23</c:v>
                </c:pt>
                <c:pt idx="86">
                  <c:v>6</c:v>
                </c:pt>
                <c:pt idx="87">
                  <c:v>28</c:v>
                </c:pt>
                <c:pt idx="88">
                  <c:v>7</c:v>
                </c:pt>
                <c:pt idx="89">
                  <c:v>42</c:v>
                </c:pt>
                <c:pt idx="90">
                  <c:v>5</c:v>
                </c:pt>
                <c:pt idx="91">
                  <c:v>12</c:v>
                </c:pt>
                <c:pt idx="92">
                  <c:v>5</c:v>
                </c:pt>
                <c:pt idx="93">
                  <c:v>19</c:v>
                </c:pt>
                <c:pt idx="94">
                  <c:v>6</c:v>
                </c:pt>
                <c:pt idx="95">
                  <c:v>18</c:v>
                </c:pt>
                <c:pt idx="96">
                  <c:v>6</c:v>
                </c:pt>
                <c:pt idx="97">
                  <c:v>45</c:v>
                </c:pt>
                <c:pt idx="98">
                  <c:v>17</c:v>
                </c:pt>
                <c:pt idx="99">
                  <c:v>15</c:v>
                </c:pt>
                <c:pt idx="100">
                  <c:v>15</c:v>
                </c:pt>
                <c:pt idx="101">
                  <c:v>5</c:v>
                </c:pt>
                <c:pt idx="102">
                  <c:v>23</c:v>
                </c:pt>
                <c:pt idx="103">
                  <c:v>25</c:v>
                </c:pt>
                <c:pt idx="104">
                  <c:v>28</c:v>
                </c:pt>
                <c:pt idx="105">
                  <c:v>12</c:v>
                </c:pt>
                <c:pt idx="106">
                  <c:v>5</c:v>
                </c:pt>
                <c:pt idx="107">
                  <c:v>28</c:v>
                </c:pt>
                <c:pt idx="108">
                  <c:v>9</c:v>
                </c:pt>
                <c:pt idx="109">
                  <c:v>16</c:v>
                </c:pt>
                <c:pt idx="110">
                  <c:v>5</c:v>
                </c:pt>
                <c:pt idx="111">
                  <c:v>17</c:v>
                </c:pt>
                <c:pt idx="112">
                  <c:v>7</c:v>
                </c:pt>
                <c:pt idx="113">
                  <c:v>24</c:v>
                </c:pt>
                <c:pt idx="114">
                  <c:v>9</c:v>
                </c:pt>
                <c:pt idx="115">
                  <c:v>35</c:v>
                </c:pt>
                <c:pt idx="116">
                  <c:v>6</c:v>
                </c:pt>
                <c:pt idx="117">
                  <c:v>54</c:v>
                </c:pt>
                <c:pt idx="118">
                  <c:v>40</c:v>
                </c:pt>
                <c:pt idx="119">
                  <c:v>5</c:v>
                </c:pt>
                <c:pt idx="120">
                  <c:v>13</c:v>
                </c:pt>
                <c:pt idx="121">
                  <c:v>7</c:v>
                </c:pt>
                <c:pt idx="122">
                  <c:v>74</c:v>
                </c:pt>
                <c:pt idx="123">
                  <c:v>7</c:v>
                </c:pt>
                <c:pt idx="124">
                  <c:v>40</c:v>
                </c:pt>
                <c:pt idx="125">
                  <c:v>7</c:v>
                </c:pt>
                <c:pt idx="126">
                  <c:v>29</c:v>
                </c:pt>
                <c:pt idx="127">
                  <c:v>9</c:v>
                </c:pt>
                <c:pt idx="128">
                  <c:v>10</c:v>
                </c:pt>
                <c:pt idx="129">
                  <c:v>25</c:v>
                </c:pt>
                <c:pt idx="130">
                  <c:v>17</c:v>
                </c:pt>
                <c:pt idx="131">
                  <c:v>10</c:v>
                </c:pt>
                <c:pt idx="132">
                  <c:v>35</c:v>
                </c:pt>
                <c:pt idx="133">
                  <c:v>55</c:v>
                </c:pt>
                <c:pt idx="134">
                  <c:v>5</c:v>
                </c:pt>
                <c:pt idx="135">
                  <c:v>27</c:v>
                </c:pt>
                <c:pt idx="136">
                  <c:v>8</c:v>
                </c:pt>
                <c:pt idx="137">
                  <c:v>36</c:v>
                </c:pt>
                <c:pt idx="138">
                  <c:v>11</c:v>
                </c:pt>
                <c:pt idx="139">
                  <c:v>16</c:v>
                </c:pt>
                <c:pt idx="140">
                  <c:v>8</c:v>
                </c:pt>
                <c:pt idx="141">
                  <c:v>16</c:v>
                </c:pt>
                <c:pt idx="142">
                  <c:v>27</c:v>
                </c:pt>
                <c:pt idx="143">
                  <c:v>5</c:v>
                </c:pt>
                <c:pt idx="144">
                  <c:v>39</c:v>
                </c:pt>
                <c:pt idx="145">
                  <c:v>7</c:v>
                </c:pt>
                <c:pt idx="146">
                  <c:v>33</c:v>
                </c:pt>
                <c:pt idx="147">
                  <c:v>5</c:v>
                </c:pt>
                <c:pt idx="148">
                  <c:v>24</c:v>
                </c:pt>
                <c:pt idx="149">
                  <c:v>6</c:v>
                </c:pt>
                <c:pt idx="150">
                  <c:v>19</c:v>
                </c:pt>
                <c:pt idx="151">
                  <c:v>5</c:v>
                </c:pt>
                <c:pt idx="152">
                  <c:v>15</c:v>
                </c:pt>
                <c:pt idx="153">
                  <c:v>12</c:v>
                </c:pt>
                <c:pt idx="154">
                  <c:v>16</c:v>
                </c:pt>
                <c:pt idx="155">
                  <c:v>11</c:v>
                </c:pt>
                <c:pt idx="156">
                  <c:v>13</c:v>
                </c:pt>
                <c:pt idx="157">
                  <c:v>38</c:v>
                </c:pt>
                <c:pt idx="158">
                  <c:v>11</c:v>
                </c:pt>
                <c:pt idx="159">
                  <c:v>13</c:v>
                </c:pt>
                <c:pt idx="160">
                  <c:v>5</c:v>
                </c:pt>
                <c:pt idx="161">
                  <c:v>31</c:v>
                </c:pt>
                <c:pt idx="162">
                  <c:v>8</c:v>
                </c:pt>
                <c:pt idx="163">
                  <c:v>13</c:v>
                </c:pt>
                <c:pt idx="164">
                  <c:v>14</c:v>
                </c:pt>
                <c:pt idx="165">
                  <c:v>12</c:v>
                </c:pt>
                <c:pt idx="166">
                  <c:v>29</c:v>
                </c:pt>
                <c:pt idx="167">
                  <c:v>5</c:v>
                </c:pt>
                <c:pt idx="168">
                  <c:v>29</c:v>
                </c:pt>
                <c:pt idx="169">
                  <c:v>17</c:v>
                </c:pt>
                <c:pt idx="170">
                  <c:v>7</c:v>
                </c:pt>
                <c:pt idx="171">
                  <c:v>23</c:v>
                </c:pt>
                <c:pt idx="173">
                  <c:v>41</c:v>
                </c:pt>
                <c:pt idx="174">
                  <c:v>9</c:v>
                </c:pt>
                <c:pt idx="176">
                  <c:v>19</c:v>
                </c:pt>
                <c:pt idx="177">
                  <c:v>6</c:v>
                </c:pt>
                <c:pt idx="179">
                  <c:v>25</c:v>
                </c:pt>
                <c:pt idx="180">
                  <c:v>8</c:v>
                </c:pt>
                <c:pt idx="181">
                  <c:v>18</c:v>
                </c:pt>
                <c:pt idx="182">
                  <c:v>6</c:v>
                </c:pt>
                <c:pt idx="183">
                  <c:v>38</c:v>
                </c:pt>
                <c:pt idx="184">
                  <c:v>10</c:v>
                </c:pt>
                <c:pt idx="185">
                  <c:v>9</c:v>
                </c:pt>
                <c:pt idx="186">
                  <c:v>5</c:v>
                </c:pt>
                <c:pt idx="187">
                  <c:v>15</c:v>
                </c:pt>
                <c:pt idx="188">
                  <c:v>8</c:v>
                </c:pt>
                <c:pt idx="189">
                  <c:v>47</c:v>
                </c:pt>
                <c:pt idx="190">
                  <c:v>30</c:v>
                </c:pt>
                <c:pt idx="191">
                  <c:v>10</c:v>
                </c:pt>
                <c:pt idx="192">
                  <c:v>24</c:v>
                </c:pt>
                <c:pt idx="193">
                  <c:v>6</c:v>
                </c:pt>
                <c:pt idx="194">
                  <c:v>24</c:v>
                </c:pt>
                <c:pt idx="195">
                  <c:v>9</c:v>
                </c:pt>
                <c:pt idx="196">
                  <c:v>11</c:v>
                </c:pt>
                <c:pt idx="197">
                  <c:v>5</c:v>
                </c:pt>
                <c:pt idx="198">
                  <c:v>30</c:v>
                </c:pt>
                <c:pt idx="199">
                  <c:v>5</c:v>
                </c:pt>
                <c:pt idx="200">
                  <c:v>13</c:v>
                </c:pt>
                <c:pt idx="201">
                  <c:v>10</c:v>
                </c:pt>
                <c:pt idx="202">
                  <c:v>9</c:v>
                </c:pt>
                <c:pt idx="203">
                  <c:v>16</c:v>
                </c:pt>
                <c:pt idx="204">
                  <c:v>6</c:v>
                </c:pt>
                <c:pt idx="205">
                  <c:v>26</c:v>
                </c:pt>
                <c:pt idx="206">
                  <c:v>11</c:v>
                </c:pt>
                <c:pt idx="207">
                  <c:v>29</c:v>
                </c:pt>
                <c:pt idx="208">
                  <c:v>11</c:v>
                </c:pt>
                <c:pt idx="209">
                  <c:v>7</c:v>
                </c:pt>
                <c:pt idx="210">
                  <c:v>7</c:v>
                </c:pt>
                <c:pt idx="211">
                  <c:v>8</c:v>
                </c:pt>
                <c:pt idx="212">
                  <c:v>7</c:v>
                </c:pt>
                <c:pt idx="213">
                  <c:v>40</c:v>
                </c:pt>
                <c:pt idx="214">
                  <c:v>5</c:v>
                </c:pt>
                <c:pt idx="215">
                  <c:v>7</c:v>
                </c:pt>
                <c:pt idx="216">
                  <c:v>7</c:v>
                </c:pt>
                <c:pt idx="217">
                  <c:v>20</c:v>
                </c:pt>
                <c:pt idx="218">
                  <c:v>5</c:v>
                </c:pt>
                <c:pt idx="219">
                  <c:v>15</c:v>
                </c:pt>
                <c:pt idx="220">
                  <c:v>8</c:v>
                </c:pt>
                <c:pt idx="221">
                  <c:v>27</c:v>
                </c:pt>
                <c:pt idx="222">
                  <c:v>6</c:v>
                </c:pt>
                <c:pt idx="223">
                  <c:v>47</c:v>
                </c:pt>
                <c:pt idx="224">
                  <c:v>32</c:v>
                </c:pt>
                <c:pt idx="225">
                  <c:v>17</c:v>
                </c:pt>
                <c:pt idx="226">
                  <c:v>7</c:v>
                </c:pt>
                <c:pt idx="227">
                  <c:v>42</c:v>
                </c:pt>
                <c:pt idx="228">
                  <c:v>15</c:v>
                </c:pt>
                <c:pt idx="229">
                  <c:v>25</c:v>
                </c:pt>
                <c:pt idx="230">
                  <c:v>36</c:v>
                </c:pt>
                <c:pt idx="231">
                  <c:v>30</c:v>
                </c:pt>
                <c:pt idx="232">
                  <c:v>56</c:v>
                </c:pt>
                <c:pt idx="233">
                  <c:v>37</c:v>
                </c:pt>
                <c:pt idx="234">
                  <c:v>14</c:v>
                </c:pt>
                <c:pt idx="235">
                  <c:v>14</c:v>
                </c:pt>
                <c:pt idx="236">
                  <c:v>44</c:v>
                </c:pt>
                <c:pt idx="237">
                  <c:v>6</c:v>
                </c:pt>
                <c:pt idx="238">
                  <c:v>36</c:v>
                </c:pt>
                <c:pt idx="239">
                  <c:v>12</c:v>
                </c:pt>
                <c:pt idx="240">
                  <c:v>30</c:v>
                </c:pt>
                <c:pt idx="241">
                  <c:v>24</c:v>
                </c:pt>
                <c:pt idx="242">
                  <c:v>31</c:v>
                </c:pt>
                <c:pt idx="243">
                  <c:v>5</c:v>
                </c:pt>
                <c:pt idx="244">
                  <c:v>36</c:v>
                </c:pt>
                <c:pt idx="245">
                  <c:v>49</c:v>
                </c:pt>
                <c:pt idx="246">
                  <c:v>6</c:v>
                </c:pt>
                <c:pt idx="247">
                  <c:v>38</c:v>
                </c:pt>
                <c:pt idx="248">
                  <c:v>8</c:v>
                </c:pt>
                <c:pt idx="249">
                  <c:v>22</c:v>
                </c:pt>
                <c:pt idx="250">
                  <c:v>5</c:v>
                </c:pt>
                <c:pt idx="251">
                  <c:v>33</c:v>
                </c:pt>
                <c:pt idx="252">
                  <c:v>25</c:v>
                </c:pt>
                <c:pt idx="253">
                  <c:v>6</c:v>
                </c:pt>
                <c:pt idx="254">
                  <c:v>25</c:v>
                </c:pt>
                <c:pt idx="255">
                  <c:v>18</c:v>
                </c:pt>
                <c:pt idx="256">
                  <c:v>30</c:v>
                </c:pt>
                <c:pt idx="257">
                  <c:v>5</c:v>
                </c:pt>
                <c:pt idx="258">
                  <c:v>26</c:v>
                </c:pt>
                <c:pt idx="259">
                  <c:v>11</c:v>
                </c:pt>
                <c:pt idx="260">
                  <c:v>7</c:v>
                </c:pt>
                <c:pt idx="261">
                  <c:v>31</c:v>
                </c:pt>
                <c:pt idx="262">
                  <c:v>5</c:v>
                </c:pt>
                <c:pt idx="263">
                  <c:v>12</c:v>
                </c:pt>
                <c:pt idx="264">
                  <c:v>24</c:v>
                </c:pt>
                <c:pt idx="265">
                  <c:v>15</c:v>
                </c:pt>
                <c:pt idx="266">
                  <c:v>5</c:v>
                </c:pt>
                <c:pt idx="267">
                  <c:v>14</c:v>
                </c:pt>
                <c:pt idx="268">
                  <c:v>19</c:v>
                </c:pt>
                <c:pt idx="269">
                  <c:v>10</c:v>
                </c:pt>
                <c:pt idx="270">
                  <c:v>36</c:v>
                </c:pt>
                <c:pt idx="271">
                  <c:v>15</c:v>
                </c:pt>
                <c:pt idx="272">
                  <c:v>21</c:v>
                </c:pt>
                <c:pt idx="273">
                  <c:v>7</c:v>
                </c:pt>
                <c:pt idx="274">
                  <c:v>18</c:v>
                </c:pt>
                <c:pt idx="275">
                  <c:v>6</c:v>
                </c:pt>
                <c:pt idx="276">
                  <c:v>11</c:v>
                </c:pt>
                <c:pt idx="277">
                  <c:v>6</c:v>
                </c:pt>
                <c:pt idx="278">
                  <c:v>40</c:v>
                </c:pt>
                <c:pt idx="279">
                  <c:v>18</c:v>
                </c:pt>
                <c:pt idx="280">
                  <c:v>47</c:v>
                </c:pt>
                <c:pt idx="281">
                  <c:v>18</c:v>
                </c:pt>
                <c:pt idx="282">
                  <c:v>23</c:v>
                </c:pt>
                <c:pt idx="283">
                  <c:v>7</c:v>
                </c:pt>
                <c:pt idx="284">
                  <c:v>123</c:v>
                </c:pt>
                <c:pt idx="285">
                  <c:v>9</c:v>
                </c:pt>
                <c:pt idx="286">
                  <c:v>30</c:v>
                </c:pt>
                <c:pt idx="287">
                  <c:v>7</c:v>
                </c:pt>
                <c:pt idx="288">
                  <c:v>22</c:v>
                </c:pt>
                <c:pt idx="289">
                  <c:v>34</c:v>
                </c:pt>
                <c:pt idx="290">
                  <c:v>12</c:v>
                </c:pt>
                <c:pt idx="291">
                  <c:v>14</c:v>
                </c:pt>
                <c:pt idx="292">
                  <c:v>5</c:v>
                </c:pt>
                <c:pt idx="293">
                  <c:v>46</c:v>
                </c:pt>
                <c:pt idx="294">
                  <c:v>45</c:v>
                </c:pt>
                <c:pt idx="295">
                  <c:v>18</c:v>
                </c:pt>
                <c:pt idx="296">
                  <c:v>6</c:v>
                </c:pt>
                <c:pt idx="297">
                  <c:v>9</c:v>
                </c:pt>
                <c:pt idx="298">
                  <c:v>16</c:v>
                </c:pt>
                <c:pt idx="299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09C-BE42-9643-90AF1420F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7721151"/>
        <c:axId val="1917722111"/>
      </c:scatterChart>
      <c:valAx>
        <c:axId val="1917721151"/>
        <c:scaling>
          <c:orientation val="minMax"/>
          <c:max val="3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Time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2111"/>
        <c:crosses val="autoZero"/>
        <c:crossBetween val="midCat"/>
      </c:valAx>
      <c:valAx>
        <c:axId val="191772211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b="1">
                    <a:solidFill>
                      <a:schemeClr val="tx1"/>
                    </a:solidFill>
                  </a:rPr>
                  <a:t>RTT [ms]</a:t>
                </a:r>
                <a:endParaRPr lang="ja-JP" altLang="en-US" sz="1200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1772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My research is to detect Evil-Twin attack.</a:t>
            </a:r>
          </a:p>
          <a:p>
            <a:r>
              <a:rPr kumimoji="1" lang="en-US" altLang="ja-JP" dirty="0"/>
              <a:t>ET is ~.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is conventional method and a</a:t>
            </a:r>
            <a:r>
              <a:rPr kumimoji="1" lang="en-US" altLang="ja-JP" dirty="0" err="1"/>
              <a:t>ssumed</a:t>
            </a:r>
            <a:r>
              <a:rPr kumimoji="1" lang="en-US" altLang="ja-JP" dirty="0"/>
              <a:t> situation.</a:t>
            </a:r>
            <a:endParaRPr kumimoji="1" lang="en" altLang="ja-JP" dirty="0"/>
          </a:p>
          <a:p>
            <a:r>
              <a:rPr kumimoji="1" lang="en" altLang="ja-JP" dirty="0"/>
              <a:t>Conventional method is using RTT diffaerences ~.</a:t>
            </a:r>
          </a:p>
          <a:p>
            <a:r>
              <a:rPr kumimoji="1" lang="en-US" altLang="ja-JP" dirty="0"/>
              <a:t>However, convention methods didn’t consider RTT dispersion ~.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Next, I discuss the experimental setup in more detail.</a:t>
            </a:r>
          </a:p>
          <a:p>
            <a:r>
              <a:rPr kumimoji="1" lang="en-US" altLang="ja-JP" dirty="0"/>
              <a:t>As mentioned earlier, we conducted the experiments using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between two PCs while sending pings to </a:t>
            </a:r>
            <a:r>
              <a:rPr kumimoji="1" lang="en-US" altLang="ja-JP" dirty="0" err="1"/>
              <a:t>google.com</a:t>
            </a:r>
            <a:r>
              <a:rPr kumimoji="1" lang="en-US" altLang="ja-JP" dirty="0"/>
              <a:t> to measure the RTT until the ping response is received.</a:t>
            </a:r>
          </a:p>
          <a:p>
            <a:r>
              <a:rPr kumimoji="1" lang="en-US" altLang="ja-JP" dirty="0"/>
              <a:t>During the experiments, the devices connected to the AP included 3 PCs, 1 smartphone, and 16 IoT devices, and the operating frequency was set to 2.4GHz.</a:t>
            </a:r>
          </a:p>
          <a:p>
            <a:r>
              <a:rPr kumimoji="1" lang="en-US" altLang="ja-JP" dirty="0"/>
              <a:t>We performed the experiments under four traffic load conditions: no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3MB,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5MB, and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load of 7MB.</a:t>
            </a:r>
          </a:p>
          <a:p>
            <a:endParaRPr kumimoji="1" lang="en-US" altLang="ja-JP" dirty="0"/>
          </a:p>
          <a:p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次に、実験方法について詳しい話をします。 先ほども話した通り、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間で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を使い、その状態で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google.com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を打ち、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ping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が返ってくるまでの時間を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RTT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として実験をします。 この時、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AP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に接続しているデバイスは、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PC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と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つのスマートフォン、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16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個の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IoT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機器であり、使用している帯域は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2.4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GHZ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で行った。 また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つのトラヒックの状態は、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なしの状態と</a:t>
            </a:r>
            <a:r>
              <a:rPr lang="en" altLang="ja-JP" b="0" i="0" dirty="0" err="1">
                <a:solidFill>
                  <a:srgbClr val="343541"/>
                </a:solidFill>
                <a:effectLst/>
                <a:latin typeface="Söhne"/>
              </a:rPr>
              <a:t>iperf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で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3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の負荷、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7</a:t>
            </a:r>
            <a:r>
              <a:rPr lang="en" altLang="ja-JP" b="0" i="0" dirty="0">
                <a:solidFill>
                  <a:srgbClr val="343541"/>
                </a:solidFill>
                <a:effectLst/>
                <a:latin typeface="Söhne"/>
              </a:rPr>
              <a:t>MB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の負荷の状態の</a:t>
            </a:r>
            <a:r>
              <a:rPr lang="en-US" altLang="ja-JP" b="0" i="0" dirty="0">
                <a:solidFill>
                  <a:srgbClr val="343541"/>
                </a:solidFill>
                <a:effectLst/>
                <a:latin typeface="Söhne"/>
              </a:rPr>
              <a:t>4</a:t>
            </a:r>
            <a:r>
              <a:rPr lang="ja-JP" altLang="en-US" b="0" i="0" dirty="0">
                <a:solidFill>
                  <a:srgbClr val="343541"/>
                </a:solidFill>
                <a:effectLst/>
                <a:latin typeface="Söhne"/>
              </a:rPr>
              <a:t>つである。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The evaluation is done by F-score.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dirty="0"/>
              <a:t>F-score is </a:t>
            </a:r>
            <a:r>
              <a:rPr lang="en-US" altLang="ja-JP" b="0" dirty="0"/>
              <a:t>The harmonic mean of P and 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/>
              <a:t>Where P is</a:t>
            </a:r>
            <a:r>
              <a:rPr lang="en" altLang="ja-JP" b="0" dirty="0"/>
              <a:t> </a:t>
            </a:r>
            <a:r>
              <a:rPr lang="en" altLang="ja-JP" dirty="0"/>
              <a:t>the percentage of cases predicted as rogue APs that turned out to be rogue aps and R is The rate at which rogue APs were correctly predicted as rogue APs.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23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This resulted in an F-score of 0.92 and a percentage of accuracy of 0.92.</a:t>
            </a:r>
          </a:p>
          <a:p>
            <a:r>
              <a:rPr kumimoji="1" lang="en-US" altLang="ja-JP" dirty="0"/>
              <a:t>These were the previous results</a:t>
            </a:r>
          </a:p>
          <a:p>
            <a:r>
              <a:rPr kumimoji="1" lang="ja-JP" altLang="en-US" dirty="0"/>
              <a:t>１回の実験で使用された</a:t>
            </a:r>
            <a:r>
              <a:rPr kumimoji="1" lang="en" altLang="ja-JP" dirty="0"/>
              <a:t>RTT</a:t>
            </a:r>
            <a:r>
              <a:rPr kumimoji="1" lang="ja-JP" altLang="en-US" dirty="0"/>
              <a:t>データ数は</a:t>
            </a:r>
            <a:r>
              <a:rPr kumimoji="1" lang="en-US" altLang="ja-JP" dirty="0"/>
              <a:t>300</a:t>
            </a:r>
            <a:r>
              <a:rPr kumimoji="1" lang="ja-JP" altLang="en-US" dirty="0"/>
              <a:t>である。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回測定し、そのうち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回を閾値に利用した。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74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why I had stopped the load applied by </a:t>
            </a:r>
            <a:r>
              <a:rPr kumimoji="1" lang="en-US" altLang="ja-JP" dirty="0" err="1"/>
              <a:t>iperf</a:t>
            </a:r>
            <a:r>
              <a:rPr kumimoji="1" lang="en-US" altLang="ja-JP" dirty="0"/>
              <a:t> at up to 7 MB.</a:t>
            </a:r>
          </a:p>
          <a:p>
            <a:r>
              <a:rPr kumimoji="1" lang="en-US" altLang="ja-JP" dirty="0"/>
              <a:t>And I considered the possibility that IoT devices alone are already overloaded.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1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As an side, without IoT, I was able to load up to 15 MB without packet loss.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2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BE3E-DF9C-45B2-ADBF-3041D5341CFF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BBFB-5742-4F5D-A707-BEFF8A79E39F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11DE-FC98-4155-8EFD-D30F565D0F9B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1E90-80F0-48EC-80C8-222DB983C4AF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4CF5-795A-4975-9900-AD6721DAC35F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5719-3B95-41DA-AF15-B8E8759F50E8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781D-77C3-4133-B14B-E02025239FB4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8137-AEA6-442B-BFFB-5A4D826477EB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5E88-815B-4F26-90FC-9C7456C8D3D6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F2A6-8423-404B-A72A-75B79BD4E8D6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B284-DF65-44B1-853E-91716A43F02E}" type="datetime1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9BF7-C125-4619-86B5-0143B3D15E40}" type="datetime1">
              <a:rPr lang="ja-JP" altLang="en-US" smtClean="0"/>
              <a:t>2023/12/22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br>
              <a:rPr lang="en-US" altLang="ja-JP" dirty="0"/>
            </a:br>
            <a:r>
              <a:rPr lang="en-US" altLang="ja-JP" sz="3200" dirty="0"/>
              <a:t>Progress report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Connected to </a:t>
            </a:r>
            <a:r>
              <a:rPr kumimoji="1" lang="en-US" altLang="ja-JP" b="1" dirty="0"/>
              <a:t>IoT + 3 PCs and 1 </a:t>
            </a:r>
            <a:r>
              <a:rPr kumimoji="1" lang="en-US" altLang="ja-JP" b="1" dirty="0" err="1"/>
              <a:t>iphone</a:t>
            </a:r>
            <a:endParaRPr kumimoji="1" lang="ja-JP" altLang="en-US" b="1" dirty="0"/>
          </a:p>
          <a:p>
            <a:endParaRPr kumimoji="1"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97C4772E-A72A-90E5-2CD4-9310DB5B6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17020"/>
              </p:ext>
            </p:extLst>
          </p:nvPr>
        </p:nvGraphicFramePr>
        <p:xfrm>
          <a:off x="918417" y="2085040"/>
          <a:ext cx="730038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2396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32E4-6CB4-42AD-BD15-4CB8DD92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3E85EB-20E2-B43E-53FD-88CAFB16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5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Average &amp; Variance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952AAA-DA74-5928-836A-61EA565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31AA59-8BC2-7784-5669-AEAB523B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26633DF-9E74-C01E-B56C-FC915FCCEF7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6658087"/>
              </p:ext>
            </p:extLst>
          </p:nvPr>
        </p:nvGraphicFramePr>
        <p:xfrm>
          <a:off x="459751" y="2341049"/>
          <a:ext cx="3580332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4">
                  <a:extLst>
                    <a:ext uri="{9D8B030D-6E8A-4147-A177-3AD203B41FA5}">
                      <a16:colId xmlns:a16="http://schemas.microsoft.com/office/drawing/2014/main" val="250421498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1206410223"/>
                    </a:ext>
                  </a:extLst>
                </a:gridCol>
                <a:gridCol w="1193444">
                  <a:extLst>
                    <a:ext uri="{9D8B030D-6E8A-4147-A177-3AD203B41FA5}">
                      <a16:colId xmlns:a16="http://schemas.microsoft.com/office/drawing/2014/main" val="2787068459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variance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33061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Not using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iperf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6.81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12.28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0155587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effectLst/>
                        </a:rPr>
                        <a:t>iperf</a:t>
                      </a:r>
                      <a:r>
                        <a:rPr lang="en-US" sz="1600" b="1" u="none" strike="noStrike" dirty="0">
                          <a:effectLst/>
                        </a:rPr>
                        <a:t> 7MB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17.85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55.22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628838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D9B20-8F41-57C5-03C0-E92DD1ADB8D5}"/>
              </a:ext>
            </a:extLst>
          </p:cNvPr>
          <p:cNvSpPr txBox="1"/>
          <p:nvPr/>
        </p:nvSpPr>
        <p:spPr>
          <a:xfrm>
            <a:off x="459752" y="1698412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C27EC1A-807A-5C75-7220-8EF35423126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0634842"/>
              </p:ext>
            </p:extLst>
          </p:nvPr>
        </p:nvGraphicFramePr>
        <p:xfrm>
          <a:off x="4996255" y="2339141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3700888197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487151109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2874939922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average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variance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894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Not using </a:t>
                      </a:r>
                      <a:r>
                        <a:rPr lang="en-US" sz="1600" b="1" u="none" strike="noStrike" dirty="0" err="1">
                          <a:effectLst/>
                        </a:rPr>
                        <a:t>iperf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8.19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9.11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5497516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iperf 7MB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14.02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effectLst/>
                        </a:rPr>
                        <a:t>298.65 </a:t>
                      </a:r>
                      <a:endParaRPr lang="en-US" altLang="ja-JP" sz="16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7879603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B26679-7C75-BA0E-5C9D-0974A95CA119}"/>
              </a:ext>
            </a:extLst>
          </p:cNvPr>
          <p:cNvSpPr txBox="1"/>
          <p:nvPr/>
        </p:nvSpPr>
        <p:spPr>
          <a:xfrm>
            <a:off x="4999150" y="1687938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F7095A8-B6A1-1F47-C996-58FF4C99D4A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32613630"/>
              </p:ext>
            </p:extLst>
          </p:nvPr>
        </p:nvGraphicFramePr>
        <p:xfrm>
          <a:off x="1619672" y="4815150"/>
          <a:ext cx="3580329" cy="16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443">
                  <a:extLst>
                    <a:ext uri="{9D8B030D-6E8A-4147-A177-3AD203B41FA5}">
                      <a16:colId xmlns:a16="http://schemas.microsoft.com/office/drawing/2014/main" val="1341932392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3106692644"/>
                    </a:ext>
                  </a:extLst>
                </a:gridCol>
                <a:gridCol w="1193443">
                  <a:extLst>
                    <a:ext uri="{9D8B030D-6E8A-4147-A177-3AD203B41FA5}">
                      <a16:colId xmlns:a16="http://schemas.microsoft.com/office/drawing/2014/main" val="1163633213"/>
                    </a:ext>
                  </a:extLst>
                </a:gridCol>
              </a:tblGrid>
              <a:tr h="554061">
                <a:tc>
                  <a:txBody>
                    <a:bodyPr/>
                    <a:lstStyle/>
                    <a:p>
                      <a:pPr algn="ctr" fontAlgn="ctr"/>
                      <a:endParaRPr lang="ja-JP" alt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9701200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Not using iperf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9.17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21.84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0035268"/>
                  </a:ext>
                </a:extLst>
              </a:tr>
              <a:tr h="554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iperf 7MB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23.38 </a:t>
                      </a:r>
                      <a:endParaRPr lang="en-US" altLang="ja-JP" sz="1600" b="1" i="0" u="none" strike="noStrike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583.93 </a:t>
                      </a:r>
                      <a:endParaRPr lang="en-US" altLang="ja-JP" sz="16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869736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86D298-EB25-B6FD-8C36-04ACC03C530F}"/>
              </a:ext>
            </a:extLst>
          </p:cNvPr>
          <p:cNvSpPr txBox="1"/>
          <p:nvPr/>
        </p:nvSpPr>
        <p:spPr>
          <a:xfrm>
            <a:off x="1619672" y="4140714"/>
            <a:ext cx="358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Connected to </a:t>
            </a:r>
            <a:r>
              <a:rPr kumimoji="1" lang="en-US" altLang="ja-JP" b="1" dirty="0"/>
              <a:t>IoT + 3 PCs </a:t>
            </a:r>
            <a:br>
              <a:rPr kumimoji="1" lang="en-US" altLang="ja-JP" b="1" dirty="0"/>
            </a:br>
            <a:r>
              <a:rPr kumimoji="1" lang="en-US" altLang="ja-JP" b="1" dirty="0"/>
              <a:t>and 1 </a:t>
            </a:r>
            <a:r>
              <a:rPr kumimoji="1" lang="en-US" altLang="ja-JP" b="1" dirty="0" err="1"/>
              <a:t>iphone</a:t>
            </a:r>
            <a:endParaRPr kumimoji="1" lang="ja-JP" altLang="en-US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BB6C6AC-F869-CCB5-8222-4A6B7D62D03B}"/>
              </a:ext>
            </a:extLst>
          </p:cNvPr>
          <p:cNvSpPr/>
          <p:nvPr/>
        </p:nvSpPr>
        <p:spPr>
          <a:xfrm>
            <a:off x="4201240" y="2815326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251A803-80F7-D266-8D56-C8D125106181}"/>
              </a:ext>
            </a:extLst>
          </p:cNvPr>
          <p:cNvSpPr/>
          <p:nvPr/>
        </p:nvSpPr>
        <p:spPr>
          <a:xfrm rot="8560761">
            <a:off x="5461716" y="4261380"/>
            <a:ext cx="701840" cy="576064"/>
          </a:xfrm>
          <a:prstGeom prst="rightArrow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C16991F-267B-617B-D0D4-049358BEC0BE}"/>
              </a:ext>
            </a:extLst>
          </p:cNvPr>
          <p:cNvSpPr/>
          <p:nvPr/>
        </p:nvSpPr>
        <p:spPr>
          <a:xfrm>
            <a:off x="5868144" y="4918666"/>
            <a:ext cx="2232248" cy="1220786"/>
          </a:xfrm>
          <a:prstGeom prst="wedgeEllipseCallout">
            <a:avLst>
              <a:gd name="adj1" fmla="val -34170"/>
              <a:gd name="adj2" fmla="val -65310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accent1"/>
                </a:solidFill>
              </a:rPr>
              <a:t>Increase Gradually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531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E2A0F-AEF5-669E-DD82-C5E979F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>
                <a:solidFill>
                  <a:srgbClr val="333333">
                    <a:lumMod val="85000"/>
                    <a:lumOff val="15000"/>
                  </a:srgbClr>
                </a:solidFill>
                <a:latin typeface="Segoe UI"/>
                <a:ea typeface="メイリオ"/>
              </a:rPr>
              <a:t>As an side…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EDFCA-0D07-C3A6-05A7-B0C1F364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96701"/>
            <a:ext cx="8363222" cy="4864597"/>
          </a:xfrm>
        </p:spPr>
        <p:txBody>
          <a:bodyPr/>
          <a:lstStyle/>
          <a:p>
            <a:r>
              <a:rPr lang="en" altLang="ja-JP" sz="3200" dirty="0">
                <a:solidFill>
                  <a:srgbClr val="525252"/>
                </a:solidFill>
              </a:rPr>
              <a:t>Without packet loss, loads of up to 15 MB can be measured</a:t>
            </a:r>
            <a:endParaRPr lang="en-US" altLang="ja-JP" sz="32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25A73-8F3F-866D-B253-7288C84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CEA16-8165-F3DA-272C-AEC2F1D3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D18DB227-9FC4-8170-1C73-0072CC3B6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19130"/>
              </p:ext>
            </p:extLst>
          </p:nvPr>
        </p:nvGraphicFramePr>
        <p:xfrm>
          <a:off x="835292" y="2139701"/>
          <a:ext cx="7473415" cy="4385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8532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28FE6-C5A0-F364-5CC5-3103AAED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503A6B-CC95-CBB4-9692-9E628DC2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68760"/>
            <a:ext cx="8363222" cy="53285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 slight difference in RTT was created with and without IoT.</a:t>
            </a:r>
          </a:p>
          <a:p>
            <a:pPr lvl="1"/>
            <a:r>
              <a:rPr kumimoji="1" lang="en-US" altLang="ja-JP" dirty="0"/>
              <a:t>It is clear that the IoT had an impact on the fact that the load was not applied as much.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will investigate which IoT devices are particularly overloaded</a:t>
            </a:r>
          </a:p>
          <a:p>
            <a:r>
              <a:rPr kumimoji="1" lang="en-US" altLang="ja-JP" dirty="0"/>
              <a:t>Obtain IoT-only RTTs at different times of the day</a:t>
            </a:r>
          </a:p>
          <a:p>
            <a:pPr lvl="1"/>
            <a:r>
              <a:rPr kumimoji="1" lang="en-US" altLang="ja-JP" dirty="0"/>
              <a:t>As it is considered to vary depending on the time of day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78931D-EEC5-3F47-F3F5-032FB66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5F974C-1CD0-B2E0-D89E-309BDB4A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1187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22F3A-CD3F-0FE8-F6F2-FE7ABC3F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Experiment flow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1EB23-5B07-152A-F978-4BCCEEB3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78E44-5B03-E7CF-4ED1-E71C705E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3DEB2A62-D703-1EA0-69A1-3AB33DCB08C9}"/>
              </a:ext>
            </a:extLst>
          </p:cNvPr>
          <p:cNvSpPr/>
          <p:nvPr/>
        </p:nvSpPr>
        <p:spPr>
          <a:xfrm>
            <a:off x="1798525" y="969832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Measure</a:t>
            </a:r>
            <a:r>
              <a:rPr kumimoji="1" lang="en-US" altLang="ja-JP" sz="2200" b="1" dirty="0">
                <a:solidFill>
                  <a:schemeClr val="bg1"/>
                </a:solidFill>
              </a:rPr>
              <a:t> RTT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7" name="Google Shape;124;p2">
            <a:extLst>
              <a:ext uri="{FF2B5EF4-FFF2-40B4-BE49-F238E27FC236}">
                <a16:creationId xmlns:a16="http://schemas.microsoft.com/office/drawing/2014/main" id="{2DD5BDF7-0F00-7F1D-0D89-15323D13EF9E}"/>
              </a:ext>
            </a:extLst>
          </p:cNvPr>
          <p:cNvSpPr/>
          <p:nvPr/>
        </p:nvSpPr>
        <p:spPr>
          <a:xfrm>
            <a:off x="2759944" y="153863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D169A650-56B6-357B-362D-9A9B05AA7EBF}"/>
              </a:ext>
            </a:extLst>
          </p:cNvPr>
          <p:cNvSpPr/>
          <p:nvPr/>
        </p:nvSpPr>
        <p:spPr>
          <a:xfrm>
            <a:off x="1141576" y="3423425"/>
            <a:ext cx="383040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Detect with k-means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0" name="フローチャート: 判断 9">
            <a:extLst>
              <a:ext uri="{FF2B5EF4-FFF2-40B4-BE49-F238E27FC236}">
                <a16:creationId xmlns:a16="http://schemas.microsoft.com/office/drawing/2014/main" id="{9120180A-10B8-F18E-B061-C7571088D79B}"/>
              </a:ext>
            </a:extLst>
          </p:cNvPr>
          <p:cNvSpPr/>
          <p:nvPr/>
        </p:nvSpPr>
        <p:spPr>
          <a:xfrm>
            <a:off x="905089" y="4513446"/>
            <a:ext cx="4306714" cy="1070357"/>
          </a:xfrm>
          <a:prstGeom prst="flowChartDecision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”There is rogue AP”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1" name="Google Shape;124;p2">
            <a:extLst>
              <a:ext uri="{FF2B5EF4-FFF2-40B4-BE49-F238E27FC236}">
                <a16:creationId xmlns:a16="http://schemas.microsoft.com/office/drawing/2014/main" id="{C4284D41-124D-6464-245F-854015A20F44}"/>
              </a:ext>
            </a:extLst>
          </p:cNvPr>
          <p:cNvSpPr/>
          <p:nvPr/>
        </p:nvSpPr>
        <p:spPr>
          <a:xfrm>
            <a:off x="2769575" y="3974613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4;p2">
            <a:extLst>
              <a:ext uri="{FF2B5EF4-FFF2-40B4-BE49-F238E27FC236}">
                <a16:creationId xmlns:a16="http://schemas.microsoft.com/office/drawing/2014/main" id="{3AC71B5C-F407-B797-225C-76AA348DCC98}"/>
              </a:ext>
            </a:extLst>
          </p:cNvPr>
          <p:cNvSpPr/>
          <p:nvPr/>
        </p:nvSpPr>
        <p:spPr>
          <a:xfrm rot="740940">
            <a:off x="1479445" y="524641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24;p2">
            <a:extLst>
              <a:ext uri="{FF2B5EF4-FFF2-40B4-BE49-F238E27FC236}">
                <a16:creationId xmlns:a16="http://schemas.microsoft.com/office/drawing/2014/main" id="{4E656E25-C822-EE68-266A-F5824FE427EE}"/>
              </a:ext>
            </a:extLst>
          </p:cNvPr>
          <p:cNvSpPr/>
          <p:nvPr/>
        </p:nvSpPr>
        <p:spPr>
          <a:xfrm rot="20880000">
            <a:off x="4026989" y="5259020"/>
            <a:ext cx="576000" cy="7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E9A2B8-EF08-1BEF-E5B1-2B0ABE84ACAF}"/>
              </a:ext>
            </a:extLst>
          </p:cNvPr>
          <p:cNvSpPr txBox="1"/>
          <p:nvPr/>
        </p:nvSpPr>
        <p:spPr>
          <a:xfrm>
            <a:off x="4778394" y="551882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No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379C9B-C952-38E1-5542-E3B2CF8D5E4F}"/>
              </a:ext>
            </a:extLst>
          </p:cNvPr>
          <p:cNvSpPr txBox="1"/>
          <p:nvPr/>
        </p:nvSpPr>
        <p:spPr>
          <a:xfrm>
            <a:off x="818870" y="5515808"/>
            <a:ext cx="568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Yes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9257B53B-A38B-FB6F-FACC-1F6DA846E491}"/>
              </a:ext>
            </a:extLst>
          </p:cNvPr>
          <p:cNvSpPr/>
          <p:nvPr/>
        </p:nvSpPr>
        <p:spPr>
          <a:xfrm>
            <a:off x="240231" y="5942883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Use CDF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8731F099-4A9F-92D3-1C66-86C020569768}"/>
              </a:ext>
            </a:extLst>
          </p:cNvPr>
          <p:cNvSpPr/>
          <p:nvPr/>
        </p:nvSpPr>
        <p:spPr>
          <a:xfrm>
            <a:off x="3567963" y="5944964"/>
            <a:ext cx="2491630" cy="568800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bg1"/>
                </a:solidFill>
              </a:rPr>
              <a:t>Done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1328A37-59FB-B7CF-46BD-DFBCFDCB3488}"/>
              </a:ext>
            </a:extLst>
          </p:cNvPr>
          <p:cNvCxnSpPr>
            <a:cxnSpLocks/>
          </p:cNvCxnSpPr>
          <p:nvPr/>
        </p:nvCxnSpPr>
        <p:spPr>
          <a:xfrm>
            <a:off x="6635125" y="585563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785999FE-4470-DA58-0F51-F40AE5FF8CB4}"/>
              </a:ext>
            </a:extLst>
          </p:cNvPr>
          <p:cNvSpPr/>
          <p:nvPr/>
        </p:nvSpPr>
        <p:spPr>
          <a:xfrm>
            <a:off x="7342050" y="510015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3FCB55BC-7779-9BCD-99B1-60E224868D65}"/>
              </a:ext>
            </a:extLst>
          </p:cNvPr>
          <p:cNvSpPr/>
          <p:nvPr/>
        </p:nvSpPr>
        <p:spPr>
          <a:xfrm>
            <a:off x="7037250" y="50404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4A03745A-927F-1EF5-B4DA-E1C5130E7EC8}"/>
              </a:ext>
            </a:extLst>
          </p:cNvPr>
          <p:cNvSpPr/>
          <p:nvPr/>
        </p:nvSpPr>
        <p:spPr>
          <a:xfrm>
            <a:off x="7856104" y="501497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36FA376A-0B38-3EFE-698F-8041EBDB81DD}"/>
              </a:ext>
            </a:extLst>
          </p:cNvPr>
          <p:cNvSpPr/>
          <p:nvPr/>
        </p:nvSpPr>
        <p:spPr>
          <a:xfrm>
            <a:off x="6893750" y="493142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8BD52452-83CC-73CB-E8B6-BDCAFD62DC64}"/>
              </a:ext>
            </a:extLst>
          </p:cNvPr>
          <p:cNvSpPr/>
          <p:nvPr/>
        </p:nvSpPr>
        <p:spPr>
          <a:xfrm>
            <a:off x="8103762" y="502098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8CD0F3DD-155F-9BB2-E88A-D9FF1B286E77}"/>
              </a:ext>
            </a:extLst>
          </p:cNvPr>
          <p:cNvSpPr/>
          <p:nvPr/>
        </p:nvSpPr>
        <p:spPr>
          <a:xfrm>
            <a:off x="8244021" y="509300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17B36C5C-6EDC-913E-7866-937FCB6B381B}"/>
              </a:ext>
            </a:extLst>
          </p:cNvPr>
          <p:cNvSpPr/>
          <p:nvPr/>
        </p:nvSpPr>
        <p:spPr>
          <a:xfrm>
            <a:off x="7464761" y="523481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03471DC8-8F49-1C73-0014-ADCB87D0AFF9}"/>
              </a:ext>
            </a:extLst>
          </p:cNvPr>
          <p:cNvSpPr/>
          <p:nvPr/>
        </p:nvSpPr>
        <p:spPr>
          <a:xfrm>
            <a:off x="7293551" y="492685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2919F23-BCBA-89AD-8B24-98C0865863B5}"/>
              </a:ext>
            </a:extLst>
          </p:cNvPr>
          <p:cNvSpPr/>
          <p:nvPr/>
        </p:nvSpPr>
        <p:spPr>
          <a:xfrm>
            <a:off x="7696850" y="5139526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BA797C0-AF8F-4654-7A35-998FDB4C86A5}"/>
              </a:ext>
            </a:extLst>
          </p:cNvPr>
          <p:cNvSpPr>
            <a:spLocks noChangeAspect="1"/>
          </p:cNvSpPr>
          <p:nvPr/>
        </p:nvSpPr>
        <p:spPr>
          <a:xfrm>
            <a:off x="6774014" y="519921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D1CA9A3C-3835-14A2-0011-17E5DEC9B5B8}"/>
              </a:ext>
            </a:extLst>
          </p:cNvPr>
          <p:cNvSpPr/>
          <p:nvPr/>
        </p:nvSpPr>
        <p:spPr>
          <a:xfrm>
            <a:off x="7978489" y="522705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AD89A3A4-1463-3D89-ADD1-6C93DDD58729}"/>
              </a:ext>
            </a:extLst>
          </p:cNvPr>
          <p:cNvSpPr/>
          <p:nvPr/>
        </p:nvSpPr>
        <p:spPr>
          <a:xfrm>
            <a:off x="8203518" y="5288549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E5B76DE9-D7D0-064D-6435-8F13CDCD6F03}"/>
              </a:ext>
            </a:extLst>
          </p:cNvPr>
          <p:cNvSpPr/>
          <p:nvPr/>
        </p:nvSpPr>
        <p:spPr>
          <a:xfrm>
            <a:off x="6951147" y="5284392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86AE161B-83AC-DF76-2653-DCAFD7967880}"/>
              </a:ext>
            </a:extLst>
          </p:cNvPr>
          <p:cNvSpPr/>
          <p:nvPr/>
        </p:nvSpPr>
        <p:spPr>
          <a:xfrm>
            <a:off x="7189650" y="5192871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88AF2D4A-574A-3A7B-39DA-9716C0269D86}"/>
              </a:ext>
            </a:extLst>
          </p:cNvPr>
          <p:cNvSpPr/>
          <p:nvPr/>
        </p:nvSpPr>
        <p:spPr>
          <a:xfrm>
            <a:off x="7806104" y="5280404"/>
            <a:ext cx="109254" cy="106690"/>
          </a:xfrm>
          <a:prstGeom prst="flowChartConnector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FF867B13-2EE5-AFB4-E5DE-B7377F67A6AE}"/>
              </a:ext>
            </a:extLst>
          </p:cNvPr>
          <p:cNvSpPr/>
          <p:nvPr/>
        </p:nvSpPr>
        <p:spPr>
          <a:xfrm>
            <a:off x="6715302" y="499629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A660AED2-E554-27A7-C92C-FC72AA827693}"/>
              </a:ext>
            </a:extLst>
          </p:cNvPr>
          <p:cNvSpPr/>
          <p:nvPr/>
        </p:nvSpPr>
        <p:spPr>
          <a:xfrm>
            <a:off x="8300966" y="489331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24A1F8F-14D5-FA79-07FF-9F055108A653}"/>
              </a:ext>
            </a:extLst>
          </p:cNvPr>
          <p:cNvSpPr/>
          <p:nvPr/>
        </p:nvSpPr>
        <p:spPr>
          <a:xfrm>
            <a:off x="7657792" y="500394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rgbClr val="FFFF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B9D725-5567-3E75-F71E-53B39D5E37C3}"/>
              </a:ext>
            </a:extLst>
          </p:cNvPr>
          <p:cNvCxnSpPr>
            <a:cxnSpLocks/>
          </p:cNvCxnSpPr>
          <p:nvPr/>
        </p:nvCxnSpPr>
        <p:spPr>
          <a:xfrm flipV="1">
            <a:off x="6635125" y="425764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8123497-CFFC-785E-A627-CED838D7C00B}"/>
              </a:ext>
            </a:extLst>
          </p:cNvPr>
          <p:cNvSpPr txBox="1"/>
          <p:nvPr/>
        </p:nvSpPr>
        <p:spPr>
          <a:xfrm rot="16200000">
            <a:off x="5621201" y="483685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358CF1-B4A4-E4B5-6A7C-B3BDDB78A972}"/>
              </a:ext>
            </a:extLst>
          </p:cNvPr>
          <p:cNvSpPr txBox="1"/>
          <p:nvPr/>
        </p:nvSpPr>
        <p:spPr>
          <a:xfrm>
            <a:off x="6851849" y="5829764"/>
            <a:ext cx="166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Data number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1" name="フローチャート: 結合子 40">
            <a:extLst>
              <a:ext uri="{FF2B5EF4-FFF2-40B4-BE49-F238E27FC236}">
                <a16:creationId xmlns:a16="http://schemas.microsoft.com/office/drawing/2014/main" id="{80CA1A72-F2BB-9672-A91E-FC09C76322C7}"/>
              </a:ext>
            </a:extLst>
          </p:cNvPr>
          <p:cNvSpPr/>
          <p:nvPr/>
        </p:nvSpPr>
        <p:spPr>
          <a:xfrm>
            <a:off x="7519388" y="493085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818C961-D62F-0C1D-2818-9E1DFA870346}"/>
              </a:ext>
            </a:extLst>
          </p:cNvPr>
          <p:cNvCxnSpPr>
            <a:cxnSpLocks/>
          </p:cNvCxnSpPr>
          <p:nvPr/>
        </p:nvCxnSpPr>
        <p:spPr>
          <a:xfrm flipH="1">
            <a:off x="7533183" y="504273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吹き出し: 円形 171">
            <a:extLst>
              <a:ext uri="{FF2B5EF4-FFF2-40B4-BE49-F238E27FC236}">
                <a16:creationId xmlns:a16="http://schemas.microsoft.com/office/drawing/2014/main" id="{E943BCF8-B7C2-A27B-83B3-EDEEB2F6C260}"/>
              </a:ext>
            </a:extLst>
          </p:cNvPr>
          <p:cNvSpPr>
            <a:spLocks/>
          </p:cNvSpPr>
          <p:nvPr/>
        </p:nvSpPr>
        <p:spPr>
          <a:xfrm>
            <a:off x="6015747" y="3751381"/>
            <a:ext cx="3002005" cy="2838272"/>
          </a:xfrm>
          <a:prstGeom prst="wedgeEllipseCallout">
            <a:avLst>
              <a:gd name="adj1" fmla="val -85681"/>
              <a:gd name="adj2" fmla="val -38327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A83B38A-5FB8-7F5C-6C89-6603394F3912}"/>
              </a:ext>
            </a:extLst>
          </p:cNvPr>
          <p:cNvSpPr txBox="1"/>
          <p:nvPr/>
        </p:nvSpPr>
        <p:spPr>
          <a:xfrm>
            <a:off x="6056485" y="2525173"/>
            <a:ext cx="838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User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A2A380-9498-7DBD-20EB-7E5C2E18EFBD}"/>
              </a:ext>
            </a:extLst>
          </p:cNvPr>
          <p:cNvSpPr txBox="1"/>
          <p:nvPr/>
        </p:nvSpPr>
        <p:spPr>
          <a:xfrm>
            <a:off x="7312592" y="1285757"/>
            <a:ext cx="621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E463870-4C33-628B-53CC-F323A4CEABFD}"/>
              </a:ext>
            </a:extLst>
          </p:cNvPr>
          <p:cNvCxnSpPr>
            <a:cxnSpLocks/>
          </p:cNvCxnSpPr>
          <p:nvPr/>
        </p:nvCxnSpPr>
        <p:spPr>
          <a:xfrm flipV="1">
            <a:off x="6731917" y="13424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E8ACCCC-F981-7670-F56B-F900DD4C40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4317" y="1494823"/>
            <a:ext cx="476450" cy="507938"/>
          </a:xfrm>
          <a:prstGeom prst="straightConnector1">
            <a:avLst/>
          </a:prstGeom>
          <a:ln w="381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円形 171">
            <a:extLst>
              <a:ext uri="{FF2B5EF4-FFF2-40B4-BE49-F238E27FC236}">
                <a16:creationId xmlns:a16="http://schemas.microsoft.com/office/drawing/2014/main" id="{9288EB93-2928-3B8D-69B5-27FC2E8B0AA6}"/>
              </a:ext>
            </a:extLst>
          </p:cNvPr>
          <p:cNvSpPr>
            <a:spLocks/>
          </p:cNvSpPr>
          <p:nvPr/>
        </p:nvSpPr>
        <p:spPr>
          <a:xfrm>
            <a:off x="5623910" y="815516"/>
            <a:ext cx="1244320" cy="643308"/>
          </a:xfrm>
          <a:prstGeom prst="wedgeEllipseCallout">
            <a:avLst>
              <a:gd name="adj1" fmla="val 49961"/>
              <a:gd name="adj2" fmla="val 5922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004E817-FD4D-FEC8-A256-AC5DFAA91D6D}"/>
              </a:ext>
            </a:extLst>
          </p:cNvPr>
          <p:cNvSpPr txBox="1"/>
          <p:nvPr/>
        </p:nvSpPr>
        <p:spPr>
          <a:xfrm>
            <a:off x="5724726" y="950799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4D4D4D"/>
                </a:solidFill>
              </a:rPr>
              <a:t>Get RTT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65" name="吹き出し: 円形 171">
            <a:extLst>
              <a:ext uri="{FF2B5EF4-FFF2-40B4-BE49-F238E27FC236}">
                <a16:creationId xmlns:a16="http://schemas.microsoft.com/office/drawing/2014/main" id="{9843359A-F5FD-A3A7-C0A9-DD1AF838BDE4}"/>
              </a:ext>
            </a:extLst>
          </p:cNvPr>
          <p:cNvSpPr>
            <a:spLocks/>
          </p:cNvSpPr>
          <p:nvPr/>
        </p:nvSpPr>
        <p:spPr>
          <a:xfrm>
            <a:off x="5346399" y="228850"/>
            <a:ext cx="3092909" cy="2924633"/>
          </a:xfrm>
          <a:prstGeom prst="wedgeEllipseCallout">
            <a:avLst>
              <a:gd name="adj1" fmla="val -81068"/>
              <a:gd name="adj2" fmla="val -10152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481DA46B-8B49-44E8-DFA1-D57F36BD8418}"/>
              </a:ext>
            </a:extLst>
          </p:cNvPr>
          <p:cNvSpPr/>
          <p:nvPr/>
        </p:nvSpPr>
        <p:spPr>
          <a:xfrm>
            <a:off x="1025002" y="2077382"/>
            <a:ext cx="4066887" cy="786778"/>
          </a:xfrm>
          <a:prstGeom prst="flowChartProcess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bg1"/>
                </a:solidFill>
              </a:rPr>
              <a:t>Thresholds are assigned </a:t>
            </a:r>
            <a:br>
              <a:rPr lang="en-US" altLang="ja-JP" sz="2200" b="1" dirty="0">
                <a:solidFill>
                  <a:schemeClr val="bg1"/>
                </a:solidFill>
              </a:rPr>
            </a:br>
            <a:r>
              <a:rPr lang="en-US" altLang="ja-JP" sz="2200" b="1" dirty="0">
                <a:solidFill>
                  <a:schemeClr val="bg1"/>
                </a:solidFill>
              </a:rPr>
              <a:t>for each traffic load</a:t>
            </a:r>
            <a:endParaRPr kumimoji="1" lang="ja-JP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Google Shape;124;p2">
            <a:extLst>
              <a:ext uri="{FF2B5EF4-FFF2-40B4-BE49-F238E27FC236}">
                <a16:creationId xmlns:a16="http://schemas.microsoft.com/office/drawing/2014/main" id="{2D593778-54A4-E17C-4706-8E8ECB0E3F12}"/>
              </a:ext>
            </a:extLst>
          </p:cNvPr>
          <p:cNvSpPr/>
          <p:nvPr/>
        </p:nvSpPr>
        <p:spPr>
          <a:xfrm>
            <a:off x="2763860" y="2877642"/>
            <a:ext cx="576064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グラフィックス 12" descr="無線ルーター 枠線">
            <a:extLst>
              <a:ext uri="{FF2B5EF4-FFF2-40B4-BE49-F238E27FC236}">
                <a16:creationId xmlns:a16="http://schemas.microsoft.com/office/drawing/2014/main" id="{97B15BED-C3F0-A9CB-0EE6-A28FACAF8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194" y="676959"/>
            <a:ext cx="785150" cy="785150"/>
          </a:xfrm>
          <a:prstGeom prst="rect">
            <a:avLst/>
          </a:prstGeom>
        </p:spPr>
      </p:pic>
      <p:pic>
        <p:nvPicPr>
          <p:cNvPr id="44" name="グラフィックス 43" descr="ユーザー 枠線">
            <a:extLst>
              <a:ext uri="{FF2B5EF4-FFF2-40B4-BE49-F238E27FC236}">
                <a16:creationId xmlns:a16="http://schemas.microsoft.com/office/drawing/2014/main" id="{E1EADCA1-7F91-E0DC-4B08-84F57AE6D4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6485" y="1778036"/>
            <a:ext cx="784598" cy="784598"/>
          </a:xfrm>
          <a:prstGeom prst="rect">
            <a:avLst/>
          </a:prstGeom>
        </p:spPr>
      </p:pic>
      <p:pic>
        <p:nvPicPr>
          <p:cNvPr id="45" name="グラフィックス 44" descr="スマート フォン 枠線">
            <a:extLst>
              <a:ext uri="{FF2B5EF4-FFF2-40B4-BE49-F238E27FC236}">
                <a16:creationId xmlns:a16="http://schemas.microsoft.com/office/drawing/2014/main" id="{7CDF5FF5-3B89-D339-B98E-6946EC093B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876352">
            <a:off x="6494735" y="2081947"/>
            <a:ext cx="565821" cy="5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2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</a:t>
            </a:r>
            <a:r>
              <a:rPr lang="en" altLang="ja-JP" dirty="0"/>
              <a:t>background &amp; objective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1105311"/>
            <a:ext cx="8363222" cy="5589163"/>
          </a:xfrm>
        </p:spPr>
        <p:txBody>
          <a:bodyPr>
            <a:normAutofit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41514" y="4113318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112611" y="4119732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23879" y="4574983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51155" y="5253197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18686" y="311162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319651" y="316687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Improved accuracy of rogue AP detection</a:t>
            </a:r>
            <a:endParaRPr lang="ja-JP" altLang="en-US" sz="28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Conventional methods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issue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sz="3000" dirty="0"/>
              <a:t>RTT-based detection methods</a:t>
            </a:r>
          </a:p>
          <a:p>
            <a:pPr lvl="1"/>
            <a:r>
              <a:rPr lang="en-US" altLang="ja-JP" sz="2600" dirty="0"/>
              <a:t>Use </a:t>
            </a:r>
            <a:r>
              <a:rPr lang="en-US" altLang="ja-JP" sz="2600" u="sng" dirty="0"/>
              <a:t>RTT differences</a:t>
            </a:r>
            <a:r>
              <a:rPr lang="en-US" altLang="ja-JP" sz="2600" dirty="0"/>
              <a:t> between different hop counts.</a:t>
            </a:r>
          </a:p>
          <a:p>
            <a:pPr lvl="1"/>
            <a:r>
              <a:rPr lang="en-US" altLang="ja-JP" sz="2600" dirty="0"/>
              <a:t>Detection by comparing the </a:t>
            </a:r>
            <a:r>
              <a:rPr lang="en-US" altLang="ja-JP" sz="2600" u="sng" dirty="0"/>
              <a:t>difference between the threshold and the RTT</a:t>
            </a:r>
            <a:r>
              <a:rPr lang="en-US" altLang="ja-JP" sz="2600" dirty="0"/>
              <a:t>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223721" y="3739649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Rogue AP</a:t>
            </a:r>
          </a:p>
          <a:p>
            <a:pPr algn="ctr"/>
            <a:r>
              <a:rPr lang="ja-JP" altLang="en-US" sz="200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556547" y="5053125"/>
            <a:ext cx="838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User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55124" y="3450046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78458" y="3450046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930296" y="4800533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7279914" y="5085908"/>
            <a:ext cx="1414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200" dirty="0">
                <a:solidFill>
                  <a:srgbClr val="4D4D4D"/>
                </a:solidFill>
              </a:rPr>
              <a:t>Internet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15376" y="5087732"/>
            <a:ext cx="141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Legal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53522" y="4882812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608679" y="5135017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93945" y="3498848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105366" y="5663564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RTT dispersion during congestion less considered</a:t>
            </a: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75011" y="5793734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1340" y="4369378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519" y="4201739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1084" y="3015469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3604" y="4365165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1005405" y="4493410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Key idea &amp; experimental environment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kumimoji="1" lang="en-US" altLang="ja-JP" sz="3200" dirty="0">
                <a:solidFill>
                  <a:srgbClr val="525252"/>
                </a:solidFill>
              </a:rPr>
              <a:t>Detection with separate traffic load</a:t>
            </a:r>
          </a:p>
          <a:p>
            <a:pPr lvl="1">
              <a:lnSpc>
                <a:spcPct val="150000"/>
              </a:lnSpc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Experiments in the 2.4GHz band</a:t>
            </a:r>
            <a:endParaRPr kumimoji="1" lang="en-US" altLang="ja-JP" dirty="0"/>
          </a:p>
          <a:p>
            <a:pPr lvl="1"/>
            <a:r>
              <a:rPr lang="en-US" altLang="ja-JP" sz="2400" dirty="0">
                <a:solidFill>
                  <a:srgbClr val="525252"/>
                </a:solidFill>
              </a:rPr>
              <a:t>Without </a:t>
            </a:r>
            <a:r>
              <a:rPr lang="en-US" altLang="ja-JP" sz="2400" dirty="0" err="1">
                <a:solidFill>
                  <a:srgbClr val="525252"/>
                </a:solidFill>
              </a:rPr>
              <a:t>Iperf</a:t>
            </a:r>
            <a:r>
              <a:rPr lang="en-US" altLang="ja-JP" sz="2400" dirty="0">
                <a:solidFill>
                  <a:srgbClr val="525252"/>
                </a:solidFill>
              </a:rPr>
              <a:t> and 3MB, 5MB and 7MB load</a:t>
            </a:r>
            <a:endParaRPr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1693CA-B80E-EB0A-500B-4DA23B299C12}"/>
              </a:ext>
            </a:extLst>
          </p:cNvPr>
          <p:cNvCxnSpPr>
            <a:cxnSpLocks/>
          </p:cNvCxnSpPr>
          <p:nvPr/>
        </p:nvCxnSpPr>
        <p:spPr>
          <a:xfrm flipV="1">
            <a:off x="5473675" y="4728313"/>
            <a:ext cx="62960" cy="3139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3029660" y="4744790"/>
            <a:ext cx="84510" cy="335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</p:cNvCxnSpPr>
          <p:nvPr/>
        </p:nvCxnSpPr>
        <p:spPr>
          <a:xfrm>
            <a:off x="3908386" y="4740890"/>
            <a:ext cx="172588" cy="3113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1676912" y="3998050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7678B6-2FC8-0C33-F4C2-42CE9F2064F6}"/>
              </a:ext>
            </a:extLst>
          </p:cNvPr>
          <p:cNvSpPr txBox="1"/>
          <p:nvPr/>
        </p:nvSpPr>
        <p:spPr>
          <a:xfrm>
            <a:off x="4503396" y="6086378"/>
            <a:ext cx="204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5"/>
                </a:solidFill>
              </a:rPr>
              <a:t>16 IoT devices</a:t>
            </a:r>
            <a:endParaRPr kumimoji="1"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5155062" y="4345924"/>
            <a:ext cx="11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Legal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1EA7D23-ED53-5F6C-D40B-390D7FC2E7D5}"/>
              </a:ext>
            </a:extLst>
          </p:cNvPr>
          <p:cNvSpPr txBox="1"/>
          <p:nvPr/>
        </p:nvSpPr>
        <p:spPr>
          <a:xfrm>
            <a:off x="2853308" y="4358981"/>
            <a:ext cx="13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Rogue 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198539" y="4405883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1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(T</a:t>
            </a:r>
            <a:r>
              <a:rPr kumimoji="1" lang="en-US" altLang="ja-JP" b="1" dirty="0">
                <a:solidFill>
                  <a:srgbClr val="FF0000"/>
                </a:solidFill>
              </a:rPr>
              <a:t>o measure)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 flipV="1">
            <a:off x="1652482" y="4160414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F71F58E-AAB9-9E49-617F-E1735E46E980}"/>
              </a:ext>
            </a:extLst>
          </p:cNvPr>
          <p:cNvCxnSpPr>
            <a:cxnSpLocks/>
          </p:cNvCxnSpPr>
          <p:nvPr/>
        </p:nvCxnSpPr>
        <p:spPr>
          <a:xfrm>
            <a:off x="6255142" y="4228676"/>
            <a:ext cx="914401" cy="1049497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C4E9AD0-E3B1-A955-35A4-BD4B669C1C0D}"/>
              </a:ext>
            </a:extLst>
          </p:cNvPr>
          <p:cNvSpPr txBox="1"/>
          <p:nvPr/>
        </p:nvSpPr>
        <p:spPr>
          <a:xfrm>
            <a:off x="7457280" y="3582871"/>
            <a:ext cx="13431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2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2557722" y="6069283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sz="2000" b="1" dirty="0">
                <a:solidFill>
                  <a:srgbClr val="00B050"/>
                </a:solidFill>
              </a:rPr>
              <a:t>Devices</a:t>
            </a:r>
            <a:endParaRPr lang="en" altLang="ja-JP" b="1" dirty="0">
              <a:solidFill>
                <a:srgbClr val="00B050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3266622" y="4823848"/>
            <a:ext cx="189463" cy="2331232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B8939CA-9878-67F6-4C0C-C9A6BDC66733}"/>
              </a:ext>
            </a:extLst>
          </p:cNvPr>
          <p:cNvCxnSpPr>
            <a:cxnSpLocks/>
          </p:cNvCxnSpPr>
          <p:nvPr/>
        </p:nvCxnSpPr>
        <p:spPr>
          <a:xfrm rot="-1380000">
            <a:off x="6166663" y="3595614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D272B1F-6842-8F0C-CAB4-7D205198B69B}"/>
              </a:ext>
            </a:extLst>
          </p:cNvPr>
          <p:cNvCxnSpPr>
            <a:cxnSpLocks/>
          </p:cNvCxnSpPr>
          <p:nvPr/>
        </p:nvCxnSpPr>
        <p:spPr>
          <a:xfrm rot="-1380000" flipH="1" flipV="1">
            <a:off x="6188661" y="3761696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4C0CAB7-8DE0-BB64-916F-CF6F403F093C}"/>
              </a:ext>
            </a:extLst>
          </p:cNvPr>
          <p:cNvCxnSpPr>
            <a:cxnSpLocks/>
          </p:cNvCxnSpPr>
          <p:nvPr/>
        </p:nvCxnSpPr>
        <p:spPr>
          <a:xfrm>
            <a:off x="4024409" y="3984113"/>
            <a:ext cx="126000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C9DE12F-0A6E-F833-F7DB-659A9EFFAC5C}"/>
              </a:ext>
            </a:extLst>
          </p:cNvPr>
          <p:cNvCxnSpPr>
            <a:cxnSpLocks/>
          </p:cNvCxnSpPr>
          <p:nvPr/>
        </p:nvCxnSpPr>
        <p:spPr>
          <a:xfrm flipH="1" flipV="1">
            <a:off x="3999979" y="4146477"/>
            <a:ext cx="1260000" cy="1568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868046" y="3169952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Load using iperf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between PC1 to PC2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3" name="角丸四角形吹き出し 62">
            <a:extLst>
              <a:ext uri="{FF2B5EF4-FFF2-40B4-BE49-F238E27FC236}">
                <a16:creationId xmlns:a16="http://schemas.microsoft.com/office/drawing/2014/main" id="{A87F8F70-C333-2056-F2D5-F60C85305A38}"/>
              </a:ext>
            </a:extLst>
          </p:cNvPr>
          <p:cNvSpPr/>
          <p:nvPr/>
        </p:nvSpPr>
        <p:spPr>
          <a:xfrm>
            <a:off x="6751620" y="4196571"/>
            <a:ext cx="2123971" cy="524154"/>
          </a:xfrm>
          <a:prstGeom prst="wedgeRoundRectCallout">
            <a:avLst>
              <a:gd name="adj1" fmla="val -38984"/>
              <a:gd name="adj2" fmla="val 737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0098D1"/>
                </a:solidFill>
              </a:rPr>
              <a:t>Send </a:t>
            </a:r>
            <a:r>
              <a:rPr lang="en-US" altLang="ja-JP" sz="1600" b="1" dirty="0">
                <a:solidFill>
                  <a:srgbClr val="0098D1"/>
                </a:solidFill>
              </a:rPr>
              <a:t>p</a:t>
            </a:r>
            <a:r>
              <a:rPr kumimoji="1" lang="en-US" altLang="ja-JP" sz="1600" b="1" dirty="0">
                <a:solidFill>
                  <a:srgbClr val="0098D1"/>
                </a:solidFill>
              </a:rPr>
              <a:t>ing </a:t>
            </a:r>
          </a:p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PC1 to google.com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E5D9086-3417-6871-8968-DD6DB16317B0}"/>
              </a:ext>
            </a:extLst>
          </p:cNvPr>
          <p:cNvSpPr txBox="1"/>
          <p:nvPr/>
        </p:nvSpPr>
        <p:spPr>
          <a:xfrm>
            <a:off x="6796663" y="6013231"/>
            <a:ext cx="16889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google.com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D5B6DE72-9D13-AF61-38C3-2E737E7AE637}"/>
              </a:ext>
            </a:extLst>
          </p:cNvPr>
          <p:cNvSpPr/>
          <p:nvPr/>
        </p:nvSpPr>
        <p:spPr>
          <a:xfrm rot="16200000">
            <a:off x="5409584" y="5348842"/>
            <a:ext cx="128181" cy="1381756"/>
          </a:xfrm>
          <a:prstGeom prst="leftBrace">
            <a:avLst/>
          </a:prstGeom>
          <a:ln w="19050" cap="sq">
            <a:solidFill>
              <a:srgbClr val="00B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595" y="3645519"/>
            <a:ext cx="906536" cy="906536"/>
          </a:xfrm>
          <a:prstGeom prst="rect">
            <a:avLst/>
          </a:prstGeom>
        </p:spPr>
      </p:pic>
      <p:pic>
        <p:nvPicPr>
          <p:cNvPr id="8" name="グラフィックス 7" descr="モノのインターネット 枠線">
            <a:extLst>
              <a:ext uri="{FF2B5EF4-FFF2-40B4-BE49-F238E27FC236}">
                <a16:creationId xmlns:a16="http://schemas.microsoft.com/office/drawing/2014/main" id="{C6448637-0C93-5472-39F8-ED6CA65EC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5505" y="5042223"/>
            <a:ext cx="896339" cy="896339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8067" y="504385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45788" y="5098080"/>
            <a:ext cx="830465" cy="830465"/>
          </a:xfrm>
          <a:prstGeom prst="rect">
            <a:avLst/>
          </a:prstGeom>
        </p:spPr>
      </p:pic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B3DF8F76-7CA9-9190-0F59-1BF769CE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9093" y="2787891"/>
            <a:ext cx="906536" cy="906536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78120" y="3554945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無線ルーター 単色塗りつぶし">
            <a:extLst>
              <a:ext uri="{FF2B5EF4-FFF2-40B4-BE49-F238E27FC236}">
                <a16:creationId xmlns:a16="http://schemas.microsoft.com/office/drawing/2014/main" id="{E55634F3-A912-CB28-9BC7-8613B03144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9660" y="3527748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データベース 枠線">
            <a:extLst>
              <a:ext uri="{FF2B5EF4-FFF2-40B4-BE49-F238E27FC236}">
                <a16:creationId xmlns:a16="http://schemas.microsoft.com/office/drawing/2014/main" id="{2CBE7D02-99D4-6FEF-CAFC-78F411A26E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8146" y="5106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E013DD-201B-804D-11A0-E1C3323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Evaluation method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27E07-67FC-69C1-B64A-03D50DB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kumimoji="1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F-score/F-measure</a:t>
                </a:r>
              </a:p>
              <a:p>
                <a:pPr lvl="1"/>
                <a:r>
                  <a:rPr lang="en" altLang="ja-JP" dirty="0"/>
                  <a:t>The percentage of cases predicted as rogue APs that turned out to be rogue APs.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b="1" dirty="0"/>
                  <a:t>   </a:t>
                </a:r>
                <a:r>
                  <a:rPr lang="ja-JP" altLang="en-US" b="1"/>
                  <a:t>➡</a:t>
                </a:r>
                <a:r>
                  <a:rPr lang="en" altLang="ja-JP" b="1" dirty="0"/>
                  <a:t> Precision</a:t>
                </a:r>
                <a:r>
                  <a:rPr lang="en-US" altLang="ja-JP" b="1" dirty="0"/>
                  <a:t>(P)</a:t>
                </a:r>
              </a:p>
              <a:p>
                <a:pPr lvl="1"/>
                <a:r>
                  <a:rPr lang="en" altLang="ja-JP" dirty="0"/>
                  <a:t>The rate at which rogue APs were correctly predicted as rogue APs. </a:t>
                </a:r>
              </a:p>
              <a:p>
                <a:pPr marL="457200" lvl="1" indent="0">
                  <a:buNone/>
                </a:pPr>
                <a:r>
                  <a:rPr lang="en" altLang="ja-JP" b="1" dirty="0"/>
                  <a:t>   </a:t>
                </a:r>
                <a:r>
                  <a:rPr lang="ja-JP" altLang="en-US" b="1"/>
                  <a:t>➡</a:t>
                </a:r>
                <a:r>
                  <a:rPr lang="en-US" altLang="ja-JP" b="1" dirty="0"/>
                  <a:t> Recall(R)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ja-JP" b="1" dirty="0"/>
                  <a:t>The harmonic mean of P and R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𝑷𝑹</m:t>
                        </m:r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altLang="ja-JP" b="1" dirty="0"/>
                  <a:t> 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F11DDB9-E986-6C23-314D-CEC99268F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39728"/>
                <a:ext cx="8363222" cy="4752528"/>
              </a:xfrm>
              <a:prstGeom prst="rect">
                <a:avLst/>
              </a:prstGeom>
              <a:blipFill>
                <a:blip r:embed="rId3"/>
                <a:stretch>
                  <a:fillRect l="-1821" t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ッター プレースホルダー 2">
            <a:extLst>
              <a:ext uri="{FF2B5EF4-FFF2-40B4-BE49-F238E27FC236}">
                <a16:creationId xmlns:a16="http://schemas.microsoft.com/office/drawing/2014/main" id="{573ED773-8116-3D2C-A943-E439537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ICCE 2023 Berlin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430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354D5-CED5-8630-16ED-6EDF11C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ja-JP" sz="3600" b="1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/>
                <a:ea typeface="メイリオ"/>
                <a:cs typeface="+mj-cs"/>
              </a:rPr>
              <a:t>Detection results (proposed method)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0743-7C48-6B77-2904-C01D7EBF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1273414"/>
            <a:ext cx="8363222" cy="5209026"/>
          </a:xfrm>
        </p:spPr>
        <p:txBody>
          <a:bodyPr>
            <a:normAutofit lnSpcReduction="10000"/>
          </a:bodyPr>
          <a:lstStyle/>
          <a:p>
            <a:r>
              <a:rPr lang="en" altLang="ja-JP" sz="3200" b="1" dirty="0">
                <a:solidFill>
                  <a:srgbClr val="525252"/>
                </a:solidFill>
              </a:rPr>
              <a:t>F-score : 0.92, </a:t>
            </a:r>
            <a:r>
              <a:rPr lang="en" altLang="ja-JP" sz="3600" b="1" dirty="0">
                <a:solidFill>
                  <a:srgbClr val="525252"/>
                </a:solidFill>
              </a:rPr>
              <a:t>Accuracy</a:t>
            </a:r>
            <a:r>
              <a:rPr lang="en" altLang="ja-JP" sz="3200" b="1" dirty="0">
                <a:solidFill>
                  <a:srgbClr val="525252"/>
                </a:solidFill>
              </a:rPr>
              <a:t> : 0.92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ja-JP" altLang="en-US" dirty="0">
                <a:solidFill>
                  <a:srgbClr val="525252"/>
                </a:solidFill>
              </a:rPr>
              <a:t>Four measurements with 300 packets </a:t>
            </a:r>
            <a:br>
              <a:rPr lang="en-US" altLang="ja-JP" dirty="0">
                <a:solidFill>
                  <a:srgbClr val="525252"/>
                </a:solidFill>
              </a:rPr>
            </a:br>
            <a:r>
              <a:rPr lang="ja-JP" altLang="en-US" dirty="0">
                <a:solidFill>
                  <a:srgbClr val="525252"/>
                </a:solidFill>
              </a:rPr>
              <a:t>per measurement</a:t>
            </a:r>
            <a:endParaRPr kumimoji="1" lang="en-US" altLang="ja-JP" sz="2800" dirty="0"/>
          </a:p>
          <a:p>
            <a:pPr lvl="1">
              <a:lnSpc>
                <a:spcPct val="150000"/>
              </a:lnSpc>
            </a:pPr>
            <a:r>
              <a:rPr lang="en" altLang="ja-JP" dirty="0">
                <a:solidFill>
                  <a:srgbClr val="525252"/>
                </a:solidFill>
              </a:rPr>
              <a:t>1 time used for training data, 3 times </a:t>
            </a:r>
            <a:br>
              <a:rPr lang="en" altLang="ja-JP" dirty="0">
                <a:solidFill>
                  <a:srgbClr val="525252"/>
                </a:solidFill>
              </a:rPr>
            </a:br>
            <a:r>
              <a:rPr lang="en" altLang="ja-JP" dirty="0">
                <a:solidFill>
                  <a:srgbClr val="525252"/>
                </a:solidFill>
              </a:rPr>
              <a:t>for test data</a:t>
            </a:r>
            <a:endParaRPr lang="ja-JP" altLang="en-US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2CF6A6-FC15-6AB7-BFD6-F54FFD03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2CB8F2-DE1E-46E2-9D54-AE28056E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BAAEFB1-F444-2DAE-3296-152380F80FB9}"/>
              </a:ext>
            </a:extLst>
          </p:cNvPr>
          <p:cNvGraphicFramePr>
            <a:graphicFrameLocks noGrp="1"/>
          </p:cNvGraphicFramePr>
          <p:nvPr/>
        </p:nvGraphicFramePr>
        <p:xfrm>
          <a:off x="209531" y="1871360"/>
          <a:ext cx="8724938" cy="192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286">
                  <a:extLst>
                    <a:ext uri="{9D8B030D-6E8A-4147-A177-3AD203B41FA5}">
                      <a16:colId xmlns:a16="http://schemas.microsoft.com/office/drawing/2014/main" val="1937006960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664255323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563431854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06236443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5541451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306647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4258660581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13279778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2854762567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035141556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29071565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1788073675"/>
                    </a:ext>
                  </a:extLst>
                </a:gridCol>
                <a:gridCol w="647471">
                  <a:extLst>
                    <a:ext uri="{9D8B030D-6E8A-4147-A177-3AD203B41FA5}">
                      <a16:colId xmlns:a16="http://schemas.microsoft.com/office/drawing/2014/main" val="3898664376"/>
                    </a:ext>
                  </a:extLst>
                </a:gridCol>
              </a:tblGrid>
              <a:tr h="66426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Not using </a:t>
                      </a:r>
                      <a:r>
                        <a:rPr kumimoji="1" lang="en-US" altLang="ja-JP" sz="1800" b="1" dirty="0" err="1">
                          <a:solidFill>
                            <a:schemeClr val="bg1"/>
                          </a:solidFill>
                        </a:rPr>
                        <a:t>iperf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3MB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5MB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 err="1"/>
                        <a:t>Iperf</a:t>
                      </a:r>
                      <a:r>
                        <a:rPr kumimoji="1" lang="en-US" altLang="ja-JP" sz="1800" b="1" dirty="0"/>
                        <a:t> 7MB</a:t>
                      </a:r>
                      <a:endParaRPr kumimoji="1" lang="ja-JP" altLang="en-US" sz="18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kumimoji="1" lang="ja-JP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25957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dirty="0">
                          <a:solidFill>
                            <a:schemeClr val="bg1"/>
                          </a:solidFill>
                        </a:rPr>
                        <a:t>Legal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67853"/>
                  </a:ext>
                </a:extLst>
              </a:tr>
              <a:tr h="627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Rogue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/>
                        <a:t>〇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077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C5722-AA7D-A5B7-3462-00D547F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5B82F-ABD8-707B-632A-3B2F8F2E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50" y="1101731"/>
            <a:ext cx="8363222" cy="5481735"/>
          </a:xfrm>
        </p:spPr>
        <p:txBody>
          <a:bodyPr>
            <a:normAutofit/>
          </a:bodyPr>
          <a:lstStyle/>
          <a:p>
            <a:r>
              <a:rPr lang="en-US" altLang="ja-JP" dirty="0"/>
              <a:t>Research the Impact of the IoT</a:t>
            </a:r>
          </a:p>
          <a:p>
            <a:pPr lvl="1"/>
            <a:r>
              <a:rPr lang="en-US" altLang="ja-JP" sz="2800" dirty="0">
                <a:solidFill>
                  <a:srgbClr val="525252"/>
                </a:solidFill>
              </a:rPr>
              <a:t>Packet loss is large with only 7MB of </a:t>
            </a:r>
            <a:r>
              <a:rPr lang="en-US" altLang="ja-JP" sz="2800" dirty="0" err="1">
                <a:solidFill>
                  <a:srgbClr val="525252"/>
                </a:solidFill>
              </a:rPr>
              <a:t>iperf</a:t>
            </a:r>
            <a:r>
              <a:rPr lang="en-US" altLang="ja-JP" sz="2800" dirty="0">
                <a:solidFill>
                  <a:srgbClr val="525252"/>
                </a:solidFill>
              </a:rPr>
              <a:t> load</a:t>
            </a:r>
            <a:endParaRPr lang="en" altLang="ja-JP" sz="2800" dirty="0">
              <a:solidFill>
                <a:srgbClr val="525252"/>
              </a:solidFill>
            </a:endParaRPr>
          </a:p>
          <a:p>
            <a:pPr lvl="1"/>
            <a:r>
              <a:rPr lang="en" altLang="ja-JP" sz="2800" dirty="0">
                <a:solidFill>
                  <a:srgbClr val="525252"/>
                </a:solidFill>
              </a:rPr>
              <a:t>Possibly already </a:t>
            </a:r>
            <a:r>
              <a:rPr lang="en" altLang="ja-JP" sz="2800" b="1" dirty="0">
                <a:solidFill>
                  <a:srgbClr val="525252"/>
                </a:solidFill>
              </a:rPr>
              <a:t>overloaded with IoT </a:t>
            </a:r>
            <a:r>
              <a:rPr lang="en" altLang="ja-JP" sz="2800" dirty="0">
                <a:solidFill>
                  <a:srgbClr val="525252"/>
                </a:solidFill>
              </a:rPr>
              <a:t>alone</a:t>
            </a:r>
          </a:p>
          <a:p>
            <a:pPr lvl="1"/>
            <a:endParaRPr lang="en-US" altLang="ja-JP" sz="1050" dirty="0"/>
          </a:p>
          <a:p>
            <a:r>
              <a:rPr lang="en-US" altLang="ja-JP" dirty="0"/>
              <a:t>Comparison in the following situations to confirm the impact</a:t>
            </a:r>
          </a:p>
          <a:p>
            <a:pPr lvl="1"/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  <a:p>
            <a:pPr lvl="1"/>
            <a:r>
              <a:rPr kumimoji="1" lang="en-US" altLang="ja-JP" dirty="0"/>
              <a:t>Connected to </a:t>
            </a:r>
            <a:r>
              <a:rPr kumimoji="1" lang="en-US" altLang="ja-JP" b="1" dirty="0"/>
              <a:t>IoT + 3 PCs and 1 </a:t>
            </a:r>
            <a:r>
              <a:rPr kumimoji="1" lang="en-US" altLang="ja-JP" b="1" dirty="0" err="1"/>
              <a:t>iphone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E0B49-9236-4F8F-917B-83B538D6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DBEFCE-187B-4A8D-BA89-8C64356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3938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2736"/>
            <a:ext cx="8363222" cy="4752528"/>
          </a:xfrm>
        </p:spPr>
        <p:txBody>
          <a:bodyPr/>
          <a:lstStyle/>
          <a:p>
            <a:r>
              <a:rPr lang="en-US" altLang="ja-JP" dirty="0"/>
              <a:t>Connected to 3 PCs and 1 </a:t>
            </a:r>
            <a:r>
              <a:rPr lang="en-US" altLang="ja-JP" dirty="0" err="1"/>
              <a:t>iphone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b="1" dirty="0"/>
              <a:t>no IoT used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B7E73B8A-5D6B-47D9-B1B6-A67764936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067068"/>
              </p:ext>
            </p:extLst>
          </p:nvPr>
        </p:nvGraphicFramePr>
        <p:xfrm>
          <a:off x="925200" y="2085040"/>
          <a:ext cx="7293600" cy="456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4411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F94AC-3AB6-A802-3DAA-348471B0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98" y="1057626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Connect to </a:t>
            </a:r>
            <a:r>
              <a:rPr kumimoji="1" lang="en-US" altLang="ja-JP" b="1" dirty="0"/>
              <a:t>IoT only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095604-1FF6-B1A1-843B-F0C32C0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B3E488-DDAA-C65B-8D07-D803D48D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3E6AD-BF8F-4E68-4B62-27EB819C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88482052-875C-DAAF-4BE6-28C5C9201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35758"/>
              </p:ext>
            </p:extLst>
          </p:nvPr>
        </p:nvGraphicFramePr>
        <p:xfrm>
          <a:off x="925200" y="2074019"/>
          <a:ext cx="7294033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62463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50210</TotalTime>
  <Words>1034</Words>
  <Application>Microsoft Office PowerPoint</Application>
  <PresentationFormat>画面に合わせる (4:3)</PresentationFormat>
  <Paragraphs>221</Paragraphs>
  <Slides>14</Slides>
  <Notes>8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Segoe UI 本文</vt:lpstr>
      <vt:lpstr>Söhne</vt:lpstr>
      <vt:lpstr>メイリオ</vt:lpstr>
      <vt:lpstr>游ゴシック</vt:lpstr>
      <vt:lpstr>Arial</vt:lpstr>
      <vt:lpstr>Calibri</vt:lpstr>
      <vt:lpstr>Cambria Math</vt:lpstr>
      <vt:lpstr>Quattrocento Sans</vt:lpstr>
      <vt:lpstr>Segoe UI</vt:lpstr>
      <vt:lpstr>Wingdings</vt:lpstr>
      <vt:lpstr>Office ​​テーマ</vt:lpstr>
      <vt:lpstr>進捗報告 Progress report</vt:lpstr>
      <vt:lpstr>Research background &amp; objective </vt:lpstr>
      <vt:lpstr>Conventional methods &amp; issue</vt:lpstr>
      <vt:lpstr>Key idea &amp; experimental environment</vt:lpstr>
      <vt:lpstr>Evaluation method</vt:lpstr>
      <vt:lpstr>Detection results (proposed method)</vt:lpstr>
      <vt:lpstr>Progress report</vt:lpstr>
      <vt:lpstr>Result</vt:lpstr>
      <vt:lpstr>Result</vt:lpstr>
      <vt:lpstr>Result</vt:lpstr>
      <vt:lpstr>Result</vt:lpstr>
      <vt:lpstr>As an side…</vt:lpstr>
      <vt:lpstr>Conclusion</vt:lpstr>
      <vt:lpstr>Experiment flow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529</cp:revision>
  <dcterms:created xsi:type="dcterms:W3CDTF">2013-09-23T07:13:46Z</dcterms:created>
  <dcterms:modified xsi:type="dcterms:W3CDTF">2023-12-22T03:18:56Z</dcterms:modified>
</cp:coreProperties>
</file>