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9" r:id="rId3"/>
    <p:sldId id="388" r:id="rId4"/>
    <p:sldId id="404" r:id="rId5"/>
    <p:sldId id="397" r:id="rId6"/>
    <p:sldId id="387" r:id="rId7"/>
    <p:sldId id="399" r:id="rId8"/>
    <p:sldId id="400" r:id="rId9"/>
    <p:sldId id="401" r:id="rId10"/>
    <p:sldId id="402" r:id="rId11"/>
    <p:sldId id="379" r:id="rId12"/>
    <p:sldId id="405" r:id="rId13"/>
    <p:sldId id="406" r:id="rId14"/>
    <p:sldId id="40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212A-11AB-412B-B5B5-D57AC1266B27}" v="60" dt="2023-12-21T07:07:47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771" autoAdjust="0"/>
  </p:normalViewPr>
  <p:slideViewPr>
    <p:cSldViewPr>
      <p:cViewPr>
        <p:scale>
          <a:sx n="88" d="100"/>
          <a:sy n="88" d="100"/>
        </p:scale>
        <p:origin x="10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eda Tomoyuki" userId="14975d2eb860b0ea" providerId="LiveId" clId="{7E16212A-11AB-412B-B5B5-D57AC1266B27}"/>
    <pc:docChg chg="undo redo custSel addSld delSld modSld sldOrd">
      <pc:chgData name="Ueda Tomoyuki" userId="14975d2eb860b0ea" providerId="LiveId" clId="{7E16212A-11AB-412B-B5B5-D57AC1266B27}" dt="2023-12-21T07:08:10.566" v="230" actId="1076"/>
      <pc:docMkLst>
        <pc:docMk/>
      </pc:docMkLst>
      <pc:sldChg chg="addSp delSp modSp mod">
        <pc:chgData name="Ueda Tomoyuki" userId="14975d2eb860b0ea" providerId="LiveId" clId="{7E16212A-11AB-412B-B5B5-D57AC1266B27}" dt="2023-12-21T07:06:02.129" v="225" actId="1076"/>
        <pc:sldMkLst>
          <pc:docMk/>
          <pc:sldMk cId="4021410910" sldId="319"/>
        </pc:sldMkLst>
        <pc:picChg chg="del">
          <ac:chgData name="Ueda Tomoyuki" userId="14975d2eb860b0ea" providerId="LiveId" clId="{7E16212A-11AB-412B-B5B5-D57AC1266B27}" dt="2023-12-21T07:05:45.868" v="219" actId="478"/>
          <ac:picMkLst>
            <pc:docMk/>
            <pc:sldMk cId="4021410910" sldId="319"/>
            <ac:picMk id="6" creationId="{08507C81-EB61-25E3-02FA-D5D4D922E4B8}"/>
          </ac:picMkLst>
        </pc:picChg>
        <pc:picChg chg="del">
          <ac:chgData name="Ueda Tomoyuki" userId="14975d2eb860b0ea" providerId="LiveId" clId="{7E16212A-11AB-412B-B5B5-D57AC1266B27}" dt="2023-12-21T07:05:44.439" v="217" actId="478"/>
          <ac:picMkLst>
            <pc:docMk/>
            <pc:sldMk cId="4021410910" sldId="319"/>
            <ac:picMk id="7" creationId="{57EF85E9-934D-23BD-CA08-EF10A463762C}"/>
          </ac:picMkLst>
        </pc:picChg>
        <pc:picChg chg="del">
          <ac:chgData name="Ueda Tomoyuki" userId="14975d2eb860b0ea" providerId="LiveId" clId="{7E16212A-11AB-412B-B5B5-D57AC1266B27}" dt="2023-12-21T07:05:45.086" v="218" actId="478"/>
          <ac:picMkLst>
            <pc:docMk/>
            <pc:sldMk cId="4021410910" sldId="319"/>
            <ac:picMk id="8" creationId="{498AC429-42B9-D2B0-0309-E8B3F582BCFF}"/>
          </ac:picMkLst>
        </pc:picChg>
        <pc:picChg chg="del">
          <ac:chgData name="Ueda Tomoyuki" userId="14975d2eb860b0ea" providerId="LiveId" clId="{7E16212A-11AB-412B-B5B5-D57AC1266B27}" dt="2023-12-21T07:05:46.895" v="220" actId="478"/>
          <ac:picMkLst>
            <pc:docMk/>
            <pc:sldMk cId="4021410910" sldId="319"/>
            <ac:picMk id="14" creationId="{218F324F-3742-790F-4D3B-55D0E0B696E1}"/>
          </ac:picMkLst>
        </pc:picChg>
        <pc:picChg chg="del">
          <ac:chgData name="Ueda Tomoyuki" userId="14975d2eb860b0ea" providerId="LiveId" clId="{7E16212A-11AB-412B-B5B5-D57AC1266B27}" dt="2023-12-21T07:05:43.409" v="216" actId="478"/>
          <ac:picMkLst>
            <pc:docMk/>
            <pc:sldMk cId="4021410910" sldId="319"/>
            <ac:picMk id="21" creationId="{C26B5BC7-9D5A-97F0-9CC8-4B3FFB5AAD79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3" creationId="{47A93631-4D5D-0F5F-A736-F3E747C4FDAD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4" creationId="{208A90BB-C26B-A7AB-715B-D27FFE1C2956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5" creationId="{1C15183A-0F1A-1F88-DDBD-FB1FB2174D49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6" creationId="{F6F84BE7-569A-5E10-7707-7F3ECE7EFACD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7" creationId="{ECB91D96-45F2-E147-2584-B8EFB19FAD2B}"/>
          </ac:picMkLst>
        </pc:picChg>
        <pc:cxnChg chg="mod">
          <ac:chgData name="Ueda Tomoyuki" userId="14975d2eb860b0ea" providerId="LiveId" clId="{7E16212A-11AB-412B-B5B5-D57AC1266B27}" dt="2023-12-21T07:05:45.086" v="218" actId="478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Ueda Tomoyuki" userId="14975d2eb860b0ea" providerId="LiveId" clId="{7E16212A-11AB-412B-B5B5-D57AC1266B27}" dt="2023-12-21T07:05:45.868" v="219" actId="478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Ueda Tomoyuki" userId="14975d2eb860b0ea" providerId="LiveId" clId="{7E16212A-11AB-412B-B5B5-D57AC1266B27}" dt="2023-12-21T07:05:46.895" v="220" actId="478"/>
          <ac:cxnSpMkLst>
            <pc:docMk/>
            <pc:sldMk cId="4021410910" sldId="319"/>
            <ac:cxnSpMk id="13" creationId="{81FCD8AA-4AE3-0EC5-ACEA-FD406D876DB7}"/>
          </ac:cxnSpMkLst>
        </pc:cxnChg>
      </pc:sldChg>
      <pc:sldChg chg="addSp delSp modSp mod">
        <pc:chgData name="Ueda Tomoyuki" userId="14975d2eb860b0ea" providerId="LiveId" clId="{7E16212A-11AB-412B-B5B5-D57AC1266B27}" dt="2023-12-21T07:04:39.050" v="215" actId="1076"/>
        <pc:sldMkLst>
          <pc:docMk/>
          <pc:sldMk cId="2384039846" sldId="362"/>
        </pc:sldMkLst>
        <pc:spChg chg="del">
          <ac:chgData name="Ueda Tomoyuki" userId="14975d2eb860b0ea" providerId="LiveId" clId="{7E16212A-11AB-412B-B5B5-D57AC1266B27}" dt="2023-12-21T07:04:30.029" v="212" actId="478"/>
          <ac:spMkLst>
            <pc:docMk/>
            <pc:sldMk cId="2384039846" sldId="362"/>
            <ac:spMk id="15" creationId="{25FEF823-26AA-1015-9492-89981CAB7866}"/>
          </ac:spMkLst>
        </pc:spChg>
        <pc:spChg chg="add mod">
          <ac:chgData name="Ueda Tomoyuki" userId="14975d2eb860b0ea" providerId="LiveId" clId="{7E16212A-11AB-412B-B5B5-D57AC1266B27}" dt="2023-12-21T07:04:39.050" v="215" actId="1076"/>
          <ac:spMkLst>
            <pc:docMk/>
            <pc:sldMk cId="2384039846" sldId="362"/>
            <ac:spMk id="22" creationId="{9392C888-D27F-2C17-5D6B-2281AEA58BA9}"/>
          </ac:spMkLst>
        </pc:spChg>
        <pc:picChg chg="del">
          <ac:chgData name="Ueda Tomoyuki" userId="14975d2eb860b0ea" providerId="LiveId" clId="{7E16212A-11AB-412B-B5B5-D57AC1266B27}" dt="2023-12-21T07:04:31.185" v="213" actId="478"/>
          <ac:picMkLst>
            <pc:docMk/>
            <pc:sldMk cId="2384039846" sldId="362"/>
            <ac:picMk id="6" creationId="{8A5DF0FF-1B72-324F-5B7C-15BEB3B310E2}"/>
          </ac:picMkLst>
        </pc:picChg>
        <pc:picChg chg="del">
          <ac:chgData name="Ueda Tomoyuki" userId="14975d2eb860b0ea" providerId="LiveId" clId="{7E16212A-11AB-412B-B5B5-D57AC1266B27}" dt="2023-12-21T07:04:24.228" v="211" actId="478"/>
          <ac:picMkLst>
            <pc:docMk/>
            <pc:sldMk cId="2384039846" sldId="362"/>
            <ac:picMk id="7" creationId="{D2E754F6-2302-C173-9200-BAF153212CC6}"/>
          </ac:picMkLst>
        </pc:picChg>
        <pc:picChg chg="del">
          <ac:chgData name="Ueda Tomoyuki" userId="14975d2eb860b0ea" providerId="LiveId" clId="{7E16212A-11AB-412B-B5B5-D57AC1266B27}" dt="2023-12-21T07:04:23.451" v="210" actId="478"/>
          <ac:picMkLst>
            <pc:docMk/>
            <pc:sldMk cId="2384039846" sldId="362"/>
            <ac:picMk id="8" creationId="{681D610C-057E-716F-6D8C-3702285B7181}"/>
          </ac:picMkLst>
        </pc:picChg>
        <pc:picChg chg="add mod">
          <ac:chgData name="Ueda Tomoyuki" userId="14975d2eb860b0ea" providerId="LiveId" clId="{7E16212A-11AB-412B-B5B5-D57AC1266B27}" dt="2023-12-21T07:04:39.050" v="215" actId="1076"/>
          <ac:picMkLst>
            <pc:docMk/>
            <pc:sldMk cId="2384039846" sldId="362"/>
            <ac:picMk id="19" creationId="{E5C29835-34E6-EF83-B66C-E39CC278F611}"/>
          </ac:picMkLst>
        </pc:picChg>
        <pc:picChg chg="add mod">
          <ac:chgData name="Ueda Tomoyuki" userId="14975d2eb860b0ea" providerId="LiveId" clId="{7E16212A-11AB-412B-B5B5-D57AC1266B27}" dt="2023-12-21T07:04:39.050" v="215" actId="1076"/>
          <ac:picMkLst>
            <pc:docMk/>
            <pc:sldMk cId="2384039846" sldId="362"/>
            <ac:picMk id="20" creationId="{E9A96484-CBD6-9ED6-8E7A-6971BD8629E7}"/>
          </ac:picMkLst>
        </pc:picChg>
        <pc:picChg chg="add mod">
          <ac:chgData name="Ueda Tomoyuki" userId="14975d2eb860b0ea" providerId="LiveId" clId="{7E16212A-11AB-412B-B5B5-D57AC1266B27}" dt="2023-12-21T07:04:39.050" v="215" actId="1076"/>
          <ac:picMkLst>
            <pc:docMk/>
            <pc:sldMk cId="2384039846" sldId="362"/>
            <ac:picMk id="21" creationId="{AF216F03-49F2-D154-2939-62FD9F739B78}"/>
          </ac:picMkLst>
        </pc:picChg>
        <pc:cxnChg chg="mod">
          <ac:chgData name="Ueda Tomoyuki" userId="14975d2eb860b0ea" providerId="LiveId" clId="{7E16212A-11AB-412B-B5B5-D57AC1266B27}" dt="2023-12-21T07:04:24.228" v="211" actId="478"/>
          <ac:cxnSpMkLst>
            <pc:docMk/>
            <pc:sldMk cId="2384039846" sldId="362"/>
            <ac:cxnSpMk id="11" creationId="{BB140092-1888-8068-9FB9-FA7FFAA39472}"/>
          </ac:cxnSpMkLst>
        </pc:cxnChg>
        <pc:cxnChg chg="mod">
          <ac:chgData name="Ueda Tomoyuki" userId="14975d2eb860b0ea" providerId="LiveId" clId="{7E16212A-11AB-412B-B5B5-D57AC1266B27}" dt="2023-12-21T07:04:24.228" v="211" actId="478"/>
          <ac:cxnSpMkLst>
            <pc:docMk/>
            <pc:sldMk cId="2384039846" sldId="362"/>
            <ac:cxnSpMk id="13" creationId="{F59595C9-2729-CCD8-C8FF-16806983A635}"/>
          </ac:cxnSpMkLst>
        </pc:cxnChg>
      </pc:sldChg>
      <pc:sldChg chg="del">
        <pc:chgData name="Ueda Tomoyuki" userId="14975d2eb860b0ea" providerId="LiveId" clId="{7E16212A-11AB-412B-B5B5-D57AC1266B27}" dt="2023-12-21T06:51:15.614" v="137" actId="47"/>
        <pc:sldMkLst>
          <pc:docMk/>
          <pc:sldMk cId="2725260320" sldId="376"/>
        </pc:sldMkLst>
      </pc:sldChg>
      <pc:sldChg chg="modSp mod ord modShow modNotesTx">
        <pc:chgData name="Ueda Tomoyuki" userId="14975d2eb860b0ea" providerId="LiveId" clId="{7E16212A-11AB-412B-B5B5-D57AC1266B27}" dt="2023-12-21T06:56:54.173" v="205" actId="403"/>
        <pc:sldMkLst>
          <pc:docMk/>
          <pc:sldMk cId="4105853215" sldId="379"/>
        </pc:sldMkLst>
        <pc:spChg chg="mod">
          <ac:chgData name="Ueda Tomoyuki" userId="14975d2eb860b0ea" providerId="LiveId" clId="{7E16212A-11AB-412B-B5B5-D57AC1266B27}" dt="2023-12-21T06:53:54.951" v="168" actId="5793"/>
          <ac:spMkLst>
            <pc:docMk/>
            <pc:sldMk cId="4105853215" sldId="379"/>
            <ac:spMk id="2" creationId="{68FE2A0F-AEF5-669E-DD82-C5E979FC897A}"/>
          </ac:spMkLst>
        </pc:spChg>
        <pc:spChg chg="mod">
          <ac:chgData name="Ueda Tomoyuki" userId="14975d2eb860b0ea" providerId="LiveId" clId="{7E16212A-11AB-412B-B5B5-D57AC1266B27}" dt="2023-12-21T06:56:23.620" v="191" actId="20577"/>
          <ac:spMkLst>
            <pc:docMk/>
            <pc:sldMk cId="4105853215" sldId="379"/>
            <ac:spMk id="3" creationId="{AB8EDFCA-0D07-C3A6-05A7-B0C1F364F18F}"/>
          </ac:spMkLst>
        </pc:spChg>
        <pc:graphicFrameChg chg="mod">
          <ac:chgData name="Ueda Tomoyuki" userId="14975d2eb860b0ea" providerId="LiveId" clId="{7E16212A-11AB-412B-B5B5-D57AC1266B27}" dt="2023-12-21T06:56:54.173" v="205" actId="403"/>
          <ac:graphicFrameMkLst>
            <pc:docMk/>
            <pc:sldMk cId="4105853215" sldId="379"/>
            <ac:graphicFrameMk id="6" creationId="{D18DB227-9FC4-8170-1C73-0072CC3B675C}"/>
          </ac:graphicFrameMkLst>
        </pc:graphicFrameChg>
      </pc:sldChg>
      <pc:sldChg chg="del">
        <pc:chgData name="Ueda Tomoyuki" userId="14975d2eb860b0ea" providerId="LiveId" clId="{7E16212A-11AB-412B-B5B5-D57AC1266B27}" dt="2023-12-21T07:03:49.128" v="209" actId="2696"/>
        <pc:sldMkLst>
          <pc:docMk/>
          <pc:sldMk cId="807917466" sldId="380"/>
        </pc:sldMkLst>
      </pc:sldChg>
      <pc:sldChg chg="addSp delSp modSp mod">
        <pc:chgData name="Ueda Tomoyuki" userId="14975d2eb860b0ea" providerId="LiveId" clId="{7E16212A-11AB-412B-B5B5-D57AC1266B27}" dt="2023-12-21T07:07:08.815" v="227"/>
        <pc:sldMkLst>
          <pc:docMk/>
          <pc:sldMk cId="1394696091" sldId="388"/>
        </pc:sldMkLst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6" creationId="{88B4E5A3-EBCD-CBA6-4F6D-5EC6B8C27D5E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8" creationId="{C6448637-0C93-5472-39F8-ED6CA65EC802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9" creationId="{09027717-8793-5EC9-D84B-B8105731FA02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0" creationId="{58795370-F388-F185-E84A-D84FE1A03B26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1" creationId="{6FE97876-9673-BE28-5A65-D6B5E4EEF4BB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2" creationId="{63EE9B1D-C1CC-30D1-ABB6-3CE92872C01A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3" creationId="{B3DF8F76-7CA9-9190-0F59-1BF769CEBF71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4" creationId="{770BAC3A-6953-15AD-C509-F4BD2532FC62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5" creationId="{5044E517-2534-DE12-1FCA-87434E736F4D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6" creationId="{E55634F3-A912-CB28-9BC7-8613B031442D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7" creationId="{B773481F-CC82-2E4C-505B-3B683C6398B8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21" creationId="{2CBE7D02-99D4-6FEF-CAFC-78F411A26ED8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33" creationId="{F73A7D1A-486F-C51F-8C4A-625126A29A96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34" creationId="{1CBF92A3-EC25-6A0B-4296-D97B44EEA666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35" creationId="{845DCCA8-4520-8555-BCB8-0D3B61ACE718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40" creationId="{0CA0A7CF-A762-0613-4E94-24918115C767}"/>
          </ac:picMkLst>
        </pc:picChg>
        <pc:cxnChg chg="mod">
          <ac:chgData name="Ueda Tomoyuki" userId="14975d2eb860b0ea" providerId="LiveId" clId="{7E16212A-11AB-412B-B5B5-D57AC1266B27}" dt="2023-12-21T07:07:07.989" v="226" actId="478"/>
          <ac:cxnSpMkLst>
            <pc:docMk/>
            <pc:sldMk cId="1394696091" sldId="388"/>
            <ac:cxnSpMk id="18" creationId="{9A1693CA-B80E-EB0A-500B-4DA23B299C12}"/>
          </ac:cxnSpMkLst>
        </pc:cxnChg>
      </pc:sldChg>
      <pc:sldChg chg="addSp delSp modSp mod">
        <pc:chgData name="Ueda Tomoyuki" userId="14975d2eb860b0ea" providerId="LiveId" clId="{7E16212A-11AB-412B-B5B5-D57AC1266B27}" dt="2023-12-21T07:07:47.891" v="229"/>
        <pc:sldMkLst>
          <pc:docMk/>
          <pc:sldMk cId="1291706206" sldId="396"/>
        </pc:sldMkLst>
        <pc:picChg chg="add mod">
          <ac:chgData name="Ueda Tomoyuki" userId="14975d2eb860b0ea" providerId="LiveId" clId="{7E16212A-11AB-412B-B5B5-D57AC1266B27}" dt="2023-12-21T07:07:47.891" v="229"/>
          <ac:picMkLst>
            <pc:docMk/>
            <pc:sldMk cId="1291706206" sldId="396"/>
            <ac:picMk id="13" creationId="{97B15BED-C3F0-A9CB-0EE6-A28FACAF8DFB}"/>
          </ac:picMkLst>
        </pc:picChg>
        <pc:picChg chg="add mod">
          <ac:chgData name="Ueda Tomoyuki" userId="14975d2eb860b0ea" providerId="LiveId" clId="{7E16212A-11AB-412B-B5B5-D57AC1266B27}" dt="2023-12-21T07:07:47.891" v="229"/>
          <ac:picMkLst>
            <pc:docMk/>
            <pc:sldMk cId="1291706206" sldId="396"/>
            <ac:picMk id="44" creationId="{E1EADCA1-7F91-E0DC-4B08-84F57AE6D40B}"/>
          </ac:picMkLst>
        </pc:picChg>
        <pc:picChg chg="add mod">
          <ac:chgData name="Ueda Tomoyuki" userId="14975d2eb860b0ea" providerId="LiveId" clId="{7E16212A-11AB-412B-B5B5-D57AC1266B27}" dt="2023-12-21T07:07:47.891" v="229"/>
          <ac:picMkLst>
            <pc:docMk/>
            <pc:sldMk cId="1291706206" sldId="396"/>
            <ac:picMk id="45" creationId="{7CDF5FF5-3B89-D339-B98E-6946EC093BBD}"/>
          </ac:picMkLst>
        </pc:picChg>
        <pc:picChg chg="del">
          <ac:chgData name="Ueda Tomoyuki" userId="14975d2eb860b0ea" providerId="LiveId" clId="{7E16212A-11AB-412B-B5B5-D57AC1266B27}" dt="2023-12-21T07:07:47.304" v="228" actId="478"/>
          <ac:picMkLst>
            <pc:docMk/>
            <pc:sldMk cId="1291706206" sldId="396"/>
            <ac:picMk id="53" creationId="{41AEC4C7-A545-D86F-5483-DB2BFB6BE167}"/>
          </ac:picMkLst>
        </pc:picChg>
        <pc:picChg chg="del">
          <ac:chgData name="Ueda Tomoyuki" userId="14975d2eb860b0ea" providerId="LiveId" clId="{7E16212A-11AB-412B-B5B5-D57AC1266B27}" dt="2023-12-21T07:07:47.304" v="228" actId="478"/>
          <ac:picMkLst>
            <pc:docMk/>
            <pc:sldMk cId="1291706206" sldId="396"/>
            <ac:picMk id="54" creationId="{CC3CB54D-AD84-3A6F-7707-29C7FD535BB5}"/>
          </ac:picMkLst>
        </pc:picChg>
        <pc:picChg chg="del">
          <ac:chgData name="Ueda Tomoyuki" userId="14975d2eb860b0ea" providerId="LiveId" clId="{7E16212A-11AB-412B-B5B5-D57AC1266B27}" dt="2023-12-21T07:07:47.304" v="228" actId="478"/>
          <ac:picMkLst>
            <pc:docMk/>
            <pc:sldMk cId="1291706206" sldId="396"/>
            <ac:picMk id="57" creationId="{D10658F3-E0FF-4AEF-C62E-D013C259F516}"/>
          </ac:picMkLst>
        </pc:picChg>
      </pc:sldChg>
      <pc:sldChg chg="addSp delSp modSp mod">
        <pc:chgData name="Ueda Tomoyuki" userId="14975d2eb860b0ea" providerId="LiveId" clId="{7E16212A-11AB-412B-B5B5-D57AC1266B27}" dt="2023-12-21T06:32:20.960" v="34" actId="403"/>
        <pc:sldMkLst>
          <pc:docMk/>
          <pc:sldMk cId="1280441159" sldId="399"/>
        </pc:sldMkLst>
        <pc:graphicFrameChg chg="add del mod">
          <ac:chgData name="Ueda Tomoyuki" userId="14975d2eb860b0ea" providerId="LiveId" clId="{7E16212A-11AB-412B-B5B5-D57AC1266B27}" dt="2023-12-21T06:32:13.116" v="30" actId="478"/>
          <ac:graphicFrameMkLst>
            <pc:docMk/>
            <pc:sldMk cId="1280441159" sldId="399"/>
            <ac:graphicFrameMk id="6" creationId="{FC30494A-2A94-B389-983D-07C4948AC221}"/>
          </ac:graphicFrameMkLst>
        </pc:graphicFrameChg>
        <pc:graphicFrameChg chg="mod">
          <ac:chgData name="Ueda Tomoyuki" userId="14975d2eb860b0ea" providerId="LiveId" clId="{7E16212A-11AB-412B-B5B5-D57AC1266B27}" dt="2023-12-21T06:32:20.960" v="34" actId="403"/>
          <ac:graphicFrameMkLst>
            <pc:docMk/>
            <pc:sldMk cId="1280441159" sldId="399"/>
            <ac:graphicFrameMk id="8" creationId="{B7E73B8A-5D6B-47D9-B1B6-A67764936AF1}"/>
          </ac:graphicFrameMkLst>
        </pc:graphicFrameChg>
      </pc:sldChg>
      <pc:sldChg chg="ord">
        <pc:chgData name="Ueda Tomoyuki" userId="14975d2eb860b0ea" providerId="LiveId" clId="{7E16212A-11AB-412B-B5B5-D57AC1266B27}" dt="2023-12-21T06:44:28.667" v="91" actId="20578"/>
        <pc:sldMkLst>
          <pc:docMk/>
          <pc:sldMk cId="2946246355" sldId="400"/>
        </pc:sldMkLst>
      </pc:sldChg>
      <pc:sldChg chg="addSp delSp modSp mod">
        <pc:chgData name="Ueda Tomoyuki" userId="14975d2eb860b0ea" providerId="LiveId" clId="{7E16212A-11AB-412B-B5B5-D57AC1266B27}" dt="2023-12-21T06:32:51.368" v="48" actId="20577"/>
        <pc:sldMkLst>
          <pc:docMk/>
          <pc:sldMk cId="871239648" sldId="401"/>
        </pc:sldMkLst>
        <pc:graphicFrameChg chg="add del mod">
          <ac:chgData name="Ueda Tomoyuki" userId="14975d2eb860b0ea" providerId="LiveId" clId="{7E16212A-11AB-412B-B5B5-D57AC1266B27}" dt="2023-12-21T06:32:31.758" v="37" actId="478"/>
          <ac:graphicFrameMkLst>
            <pc:docMk/>
            <pc:sldMk cId="871239648" sldId="401"/>
            <ac:graphicFrameMk id="6" creationId="{F6A6DEA3-25DF-924D-AF15-2F150B2A76DC}"/>
          </ac:graphicFrameMkLst>
        </pc:graphicFrameChg>
        <pc:graphicFrameChg chg="add mod">
          <ac:chgData name="Ueda Tomoyuki" userId="14975d2eb860b0ea" providerId="LiveId" clId="{7E16212A-11AB-412B-B5B5-D57AC1266B27}" dt="2023-12-21T06:32:51.368" v="48" actId="20577"/>
          <ac:graphicFrameMkLst>
            <pc:docMk/>
            <pc:sldMk cId="871239648" sldId="401"/>
            <ac:graphicFrameMk id="7" creationId="{97C4772E-A72A-90E5-2CD4-9310DB5B676F}"/>
          </ac:graphicFrameMkLst>
        </pc:graphicFrameChg>
      </pc:sldChg>
      <pc:sldChg chg="addSp delSp modSp mod">
        <pc:chgData name="Ueda Tomoyuki" userId="14975d2eb860b0ea" providerId="LiveId" clId="{7E16212A-11AB-412B-B5B5-D57AC1266B27}" dt="2023-12-21T06:48:49.002" v="133" actId="122"/>
        <pc:sldMkLst>
          <pc:docMk/>
          <pc:sldMk cId="3933753138" sldId="402"/>
        </pc:sldMkLst>
        <pc:spChg chg="add mod">
          <ac:chgData name="Ueda Tomoyuki" userId="14975d2eb860b0ea" providerId="LiveId" clId="{7E16212A-11AB-412B-B5B5-D57AC1266B27}" dt="2023-12-21T06:45:22.423" v="94" actId="207"/>
          <ac:spMkLst>
            <pc:docMk/>
            <pc:sldMk cId="3933753138" sldId="402"/>
            <ac:spMk id="6" creationId="{7BB6C6AC-F869-CCB5-8222-4A6B7D62D03B}"/>
          </ac:spMkLst>
        </pc:spChg>
        <pc:spChg chg="add mod">
          <ac:chgData name="Ueda Tomoyuki" userId="14975d2eb860b0ea" providerId="LiveId" clId="{7E16212A-11AB-412B-B5B5-D57AC1266B27}" dt="2023-12-21T06:46:53.935" v="116" actId="1076"/>
          <ac:spMkLst>
            <pc:docMk/>
            <pc:sldMk cId="3933753138" sldId="402"/>
            <ac:spMk id="8" creationId="{5686D298-EB25-B6FD-8C36-04ACC03C530F}"/>
          </ac:spMkLst>
        </pc:spChg>
        <pc:spChg chg="add mod">
          <ac:chgData name="Ueda Tomoyuki" userId="14975d2eb860b0ea" providerId="LiveId" clId="{7E16212A-11AB-412B-B5B5-D57AC1266B27}" dt="2023-12-21T06:46:56.196" v="117" actId="1076"/>
          <ac:spMkLst>
            <pc:docMk/>
            <pc:sldMk cId="3933753138" sldId="402"/>
            <ac:spMk id="10" creationId="{5251A803-80F7-D266-8D56-C8D125106181}"/>
          </ac:spMkLst>
        </pc:spChg>
        <pc:spChg chg="add mod">
          <ac:chgData name="Ueda Tomoyuki" userId="14975d2eb860b0ea" providerId="LiveId" clId="{7E16212A-11AB-412B-B5B5-D57AC1266B27}" dt="2023-12-21T06:47:01.491" v="120" actId="1076"/>
          <ac:spMkLst>
            <pc:docMk/>
            <pc:sldMk cId="3933753138" sldId="402"/>
            <ac:spMk id="11" creationId="{3C16991F-267B-617B-D0D4-049358BEC0BE}"/>
          </ac:spMkLst>
        </pc:spChg>
        <pc:spChg chg="mod">
          <ac:chgData name="Ueda Tomoyuki" userId="14975d2eb860b0ea" providerId="LiveId" clId="{7E16212A-11AB-412B-B5B5-D57AC1266B27}" dt="2023-12-21T06:36:59.595" v="87" actId="1076"/>
          <ac:spMkLst>
            <pc:docMk/>
            <pc:sldMk cId="3933753138" sldId="402"/>
            <ac:spMk id="12" creationId="{684D9B20-8F41-57C5-03C0-E92DD1ADB8D5}"/>
          </ac:spMkLst>
        </pc:spChg>
        <pc:spChg chg="mod">
          <ac:chgData name="Ueda Tomoyuki" userId="14975d2eb860b0ea" providerId="LiveId" clId="{7E16212A-11AB-412B-B5B5-D57AC1266B27}" dt="2023-12-21T06:36:59.595" v="87" actId="1076"/>
          <ac:spMkLst>
            <pc:docMk/>
            <pc:sldMk cId="3933753138" sldId="402"/>
            <ac:spMk id="14" creationId="{EBB26679-7C75-BA0E-5C9D-0974A95CA119}"/>
          </ac:spMkLst>
        </pc:spChg>
        <pc:graphicFrameChg chg="add del mod modGraphic">
          <ac:chgData name="Ueda Tomoyuki" userId="14975d2eb860b0ea" providerId="LiveId" clId="{7E16212A-11AB-412B-B5B5-D57AC1266B27}" dt="2023-12-21T06:34:38.684" v="64" actId="478"/>
          <ac:graphicFrameMkLst>
            <pc:docMk/>
            <pc:sldMk cId="3933753138" sldId="402"/>
            <ac:graphicFrameMk id="6" creationId="{AB3BB130-3948-B12D-31A7-5472C91EE597}"/>
          </ac:graphicFrameMkLst>
        </pc:graphicFrameChg>
        <pc:graphicFrameChg chg="add mod modGraphic">
          <ac:chgData name="Ueda Tomoyuki" userId="14975d2eb860b0ea" providerId="LiveId" clId="{7E16212A-11AB-412B-B5B5-D57AC1266B27}" dt="2023-12-21T06:46:53.935" v="116" actId="1076"/>
          <ac:graphicFrameMkLst>
            <pc:docMk/>
            <pc:sldMk cId="3933753138" sldId="402"/>
            <ac:graphicFrameMk id="7" creationId="{DF7095A8-B6A1-1F47-C996-58FF4C99D4AB}"/>
          </ac:graphicFrameMkLst>
        </pc:graphicFrameChg>
        <pc:graphicFrameChg chg="mod modGraphic">
          <ac:chgData name="Ueda Tomoyuki" userId="14975d2eb860b0ea" providerId="LiveId" clId="{7E16212A-11AB-412B-B5B5-D57AC1266B27}" dt="2023-12-21T06:48:49.002" v="133" actId="122"/>
          <ac:graphicFrameMkLst>
            <pc:docMk/>
            <pc:sldMk cId="3933753138" sldId="402"/>
            <ac:graphicFrameMk id="9" creationId="{326633DF-9E74-C01E-B56C-FC915FCCEF79}"/>
          </ac:graphicFrameMkLst>
        </pc:graphicFrameChg>
        <pc:graphicFrameChg chg="mod">
          <ac:chgData name="Ueda Tomoyuki" userId="14975d2eb860b0ea" providerId="LiveId" clId="{7E16212A-11AB-412B-B5B5-D57AC1266B27}" dt="2023-12-21T06:36:59.595" v="87" actId="1076"/>
          <ac:graphicFrameMkLst>
            <pc:docMk/>
            <pc:sldMk cId="3933753138" sldId="402"/>
            <ac:graphicFrameMk id="13" creationId="{1C27EC1A-807A-5C75-7220-8EF354231263}"/>
          </ac:graphicFrameMkLst>
        </pc:graphicFrameChg>
      </pc:sldChg>
      <pc:sldChg chg="modSp new mod">
        <pc:chgData name="Ueda Tomoyuki" userId="14975d2eb860b0ea" providerId="LiveId" clId="{7E16212A-11AB-412B-B5B5-D57AC1266B27}" dt="2023-12-21T07:08:10.566" v="230" actId="1076"/>
        <pc:sldMkLst>
          <pc:docMk/>
          <pc:sldMk cId="4092118765" sldId="403"/>
        </pc:sldMkLst>
        <pc:spChg chg="mod">
          <ac:chgData name="Ueda Tomoyuki" userId="14975d2eb860b0ea" providerId="LiveId" clId="{7E16212A-11AB-412B-B5B5-D57AC1266B27}" dt="2023-12-21T06:47:52.683" v="130" actId="20577"/>
          <ac:spMkLst>
            <pc:docMk/>
            <pc:sldMk cId="4092118765" sldId="403"/>
            <ac:spMk id="2" creationId="{1FF28FE6-C5A0-F364-5CC5-3103AAED6952}"/>
          </ac:spMkLst>
        </pc:spChg>
        <pc:spChg chg="mod">
          <ac:chgData name="Ueda Tomoyuki" userId="14975d2eb860b0ea" providerId="LiveId" clId="{7E16212A-11AB-412B-B5B5-D57AC1266B27}" dt="2023-12-21T07:08:10.566" v="230" actId="1076"/>
          <ac:spMkLst>
            <pc:docMk/>
            <pc:sldMk cId="4092118765" sldId="403"/>
            <ac:spMk id="3" creationId="{AB503A6B-CC95-CBB4-9692-9E628DC2296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non-IoT-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Oct16_only%20I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Oct16_IoT+3dev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u\Library\CloudStorage\GoogleDrive-ma23025@shibaura-it.ac.jp\&#12510;&#12452;&#12488;&#12441;&#12521;&#12452;&#12501;&#12441;\&#20849;&#26377;&#29992;&#12501;&#12457;&#12523;&#12479;&#12441;\&#30740;&#31350;&#12486;&#12441;&#12540;&#12479;\non-IoT-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D5-4303-A1E0-8EACAB0101A5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iperf 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D5-4303-A1E0-8EACAB01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'non-IoT-0b'!$D$1</c15:sqref>
                        </c15:formulaRef>
                      </c:ext>
                    </c:extLst>
                    <c:strCache>
                      <c:ptCount val="1"/>
                      <c:pt idx="0">
                        <c:v>iperf 15MB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'non-IoT-0b'!$A$2:$A$301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'non-IoT-0b'!$D$2:$D$301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14</c:v>
                      </c:pt>
                      <c:pt idx="1">
                        <c:v>25</c:v>
                      </c:pt>
                      <c:pt idx="2">
                        <c:v>15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44</c:v>
                      </c:pt>
                      <c:pt idx="7">
                        <c:v>24</c:v>
                      </c:pt>
                      <c:pt idx="8">
                        <c:v>6</c:v>
                      </c:pt>
                      <c:pt idx="9">
                        <c:v>8</c:v>
                      </c:pt>
                      <c:pt idx="10">
                        <c:v>13</c:v>
                      </c:pt>
                      <c:pt idx="11">
                        <c:v>17</c:v>
                      </c:pt>
                      <c:pt idx="12">
                        <c:v>7</c:v>
                      </c:pt>
                      <c:pt idx="13">
                        <c:v>62</c:v>
                      </c:pt>
                      <c:pt idx="14">
                        <c:v>26</c:v>
                      </c:pt>
                      <c:pt idx="15">
                        <c:v>7</c:v>
                      </c:pt>
                      <c:pt idx="16">
                        <c:v>6</c:v>
                      </c:pt>
                      <c:pt idx="17">
                        <c:v>12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0">
                        <c:v>6</c:v>
                      </c:pt>
                      <c:pt idx="21">
                        <c:v>19</c:v>
                      </c:pt>
                      <c:pt idx="22">
                        <c:v>15</c:v>
                      </c:pt>
                      <c:pt idx="23">
                        <c:v>12</c:v>
                      </c:pt>
                      <c:pt idx="24">
                        <c:v>6</c:v>
                      </c:pt>
                      <c:pt idx="25">
                        <c:v>14</c:v>
                      </c:pt>
                      <c:pt idx="26">
                        <c:v>59</c:v>
                      </c:pt>
                      <c:pt idx="27">
                        <c:v>11</c:v>
                      </c:pt>
                      <c:pt idx="28">
                        <c:v>22</c:v>
                      </c:pt>
                      <c:pt idx="29">
                        <c:v>9</c:v>
                      </c:pt>
                      <c:pt idx="30">
                        <c:v>33</c:v>
                      </c:pt>
                      <c:pt idx="31">
                        <c:v>29</c:v>
                      </c:pt>
                      <c:pt idx="32">
                        <c:v>13</c:v>
                      </c:pt>
                      <c:pt idx="33">
                        <c:v>35</c:v>
                      </c:pt>
                      <c:pt idx="34">
                        <c:v>39</c:v>
                      </c:pt>
                      <c:pt idx="35">
                        <c:v>5</c:v>
                      </c:pt>
                      <c:pt idx="36">
                        <c:v>22</c:v>
                      </c:pt>
                      <c:pt idx="37">
                        <c:v>6</c:v>
                      </c:pt>
                      <c:pt idx="38">
                        <c:v>40</c:v>
                      </c:pt>
                      <c:pt idx="39">
                        <c:v>18</c:v>
                      </c:pt>
                      <c:pt idx="40">
                        <c:v>14</c:v>
                      </c:pt>
                      <c:pt idx="41">
                        <c:v>10</c:v>
                      </c:pt>
                      <c:pt idx="42">
                        <c:v>6</c:v>
                      </c:pt>
                      <c:pt idx="43">
                        <c:v>29</c:v>
                      </c:pt>
                      <c:pt idx="44">
                        <c:v>7</c:v>
                      </c:pt>
                      <c:pt idx="45">
                        <c:v>33</c:v>
                      </c:pt>
                      <c:pt idx="46">
                        <c:v>18</c:v>
                      </c:pt>
                      <c:pt idx="47">
                        <c:v>26</c:v>
                      </c:pt>
                      <c:pt idx="48">
                        <c:v>17</c:v>
                      </c:pt>
                      <c:pt idx="49">
                        <c:v>8</c:v>
                      </c:pt>
                      <c:pt idx="50">
                        <c:v>25</c:v>
                      </c:pt>
                      <c:pt idx="51">
                        <c:v>37</c:v>
                      </c:pt>
                      <c:pt idx="52">
                        <c:v>18</c:v>
                      </c:pt>
                      <c:pt idx="53">
                        <c:v>35</c:v>
                      </c:pt>
                      <c:pt idx="54">
                        <c:v>37</c:v>
                      </c:pt>
                      <c:pt idx="55">
                        <c:v>8</c:v>
                      </c:pt>
                      <c:pt idx="56">
                        <c:v>11</c:v>
                      </c:pt>
                      <c:pt idx="57">
                        <c:v>6</c:v>
                      </c:pt>
                      <c:pt idx="58">
                        <c:v>41</c:v>
                      </c:pt>
                      <c:pt idx="59">
                        <c:v>12</c:v>
                      </c:pt>
                      <c:pt idx="60">
                        <c:v>13</c:v>
                      </c:pt>
                      <c:pt idx="61">
                        <c:v>54</c:v>
                      </c:pt>
                      <c:pt idx="62">
                        <c:v>28</c:v>
                      </c:pt>
                      <c:pt idx="63">
                        <c:v>15</c:v>
                      </c:pt>
                      <c:pt idx="64">
                        <c:v>11</c:v>
                      </c:pt>
                      <c:pt idx="65">
                        <c:v>6</c:v>
                      </c:pt>
                      <c:pt idx="66">
                        <c:v>21</c:v>
                      </c:pt>
                      <c:pt idx="67">
                        <c:v>5</c:v>
                      </c:pt>
                      <c:pt idx="68">
                        <c:v>19</c:v>
                      </c:pt>
                      <c:pt idx="69">
                        <c:v>10</c:v>
                      </c:pt>
                      <c:pt idx="70">
                        <c:v>21</c:v>
                      </c:pt>
                      <c:pt idx="71">
                        <c:v>10</c:v>
                      </c:pt>
                      <c:pt idx="72">
                        <c:v>35</c:v>
                      </c:pt>
                      <c:pt idx="73">
                        <c:v>6</c:v>
                      </c:pt>
                      <c:pt idx="74">
                        <c:v>20</c:v>
                      </c:pt>
                      <c:pt idx="75">
                        <c:v>14</c:v>
                      </c:pt>
                      <c:pt idx="76">
                        <c:v>40</c:v>
                      </c:pt>
                      <c:pt idx="77">
                        <c:v>47</c:v>
                      </c:pt>
                      <c:pt idx="78">
                        <c:v>8</c:v>
                      </c:pt>
                      <c:pt idx="79">
                        <c:v>33</c:v>
                      </c:pt>
                      <c:pt idx="80">
                        <c:v>56</c:v>
                      </c:pt>
                      <c:pt idx="81">
                        <c:v>11</c:v>
                      </c:pt>
                      <c:pt idx="83">
                        <c:v>17</c:v>
                      </c:pt>
                      <c:pt idx="84">
                        <c:v>6</c:v>
                      </c:pt>
                      <c:pt idx="85">
                        <c:v>23</c:v>
                      </c:pt>
                      <c:pt idx="86">
                        <c:v>6</c:v>
                      </c:pt>
                      <c:pt idx="87">
                        <c:v>28</c:v>
                      </c:pt>
                      <c:pt idx="88">
                        <c:v>7</c:v>
                      </c:pt>
                      <c:pt idx="89">
                        <c:v>42</c:v>
                      </c:pt>
                      <c:pt idx="90">
                        <c:v>5</c:v>
                      </c:pt>
                      <c:pt idx="91">
                        <c:v>12</c:v>
                      </c:pt>
                      <c:pt idx="92">
                        <c:v>5</c:v>
                      </c:pt>
                      <c:pt idx="93">
                        <c:v>19</c:v>
                      </c:pt>
                      <c:pt idx="94">
                        <c:v>6</c:v>
                      </c:pt>
                      <c:pt idx="95">
                        <c:v>18</c:v>
                      </c:pt>
                      <c:pt idx="96">
                        <c:v>6</c:v>
                      </c:pt>
                      <c:pt idx="97">
                        <c:v>45</c:v>
                      </c:pt>
                      <c:pt idx="98">
                        <c:v>17</c:v>
                      </c:pt>
                      <c:pt idx="99">
                        <c:v>15</c:v>
                      </c:pt>
                      <c:pt idx="100">
                        <c:v>15</c:v>
                      </c:pt>
                      <c:pt idx="101">
                        <c:v>5</c:v>
                      </c:pt>
                      <c:pt idx="102">
                        <c:v>23</c:v>
                      </c:pt>
                      <c:pt idx="103">
                        <c:v>25</c:v>
                      </c:pt>
                      <c:pt idx="104">
                        <c:v>28</c:v>
                      </c:pt>
                      <c:pt idx="105">
                        <c:v>12</c:v>
                      </c:pt>
                      <c:pt idx="106">
                        <c:v>5</c:v>
                      </c:pt>
                      <c:pt idx="107">
                        <c:v>28</c:v>
                      </c:pt>
                      <c:pt idx="108">
                        <c:v>9</c:v>
                      </c:pt>
                      <c:pt idx="109">
                        <c:v>16</c:v>
                      </c:pt>
                      <c:pt idx="110">
                        <c:v>5</c:v>
                      </c:pt>
                      <c:pt idx="111">
                        <c:v>17</c:v>
                      </c:pt>
                      <c:pt idx="112">
                        <c:v>7</c:v>
                      </c:pt>
                      <c:pt idx="113">
                        <c:v>24</c:v>
                      </c:pt>
                      <c:pt idx="114">
                        <c:v>9</c:v>
                      </c:pt>
                      <c:pt idx="115">
                        <c:v>35</c:v>
                      </c:pt>
                      <c:pt idx="116">
                        <c:v>6</c:v>
                      </c:pt>
                      <c:pt idx="117">
                        <c:v>54</c:v>
                      </c:pt>
                      <c:pt idx="118">
                        <c:v>40</c:v>
                      </c:pt>
                      <c:pt idx="119">
                        <c:v>5</c:v>
                      </c:pt>
                      <c:pt idx="120">
                        <c:v>13</c:v>
                      </c:pt>
                      <c:pt idx="121">
                        <c:v>7</c:v>
                      </c:pt>
                      <c:pt idx="122">
                        <c:v>74</c:v>
                      </c:pt>
                      <c:pt idx="123">
                        <c:v>7</c:v>
                      </c:pt>
                      <c:pt idx="124">
                        <c:v>40</c:v>
                      </c:pt>
                      <c:pt idx="125">
                        <c:v>7</c:v>
                      </c:pt>
                      <c:pt idx="126">
                        <c:v>29</c:v>
                      </c:pt>
                      <c:pt idx="127">
                        <c:v>9</c:v>
                      </c:pt>
                      <c:pt idx="128">
                        <c:v>10</c:v>
                      </c:pt>
                      <c:pt idx="129">
                        <c:v>25</c:v>
                      </c:pt>
                      <c:pt idx="130">
                        <c:v>17</c:v>
                      </c:pt>
                      <c:pt idx="131">
                        <c:v>10</c:v>
                      </c:pt>
                      <c:pt idx="132">
                        <c:v>35</c:v>
                      </c:pt>
                      <c:pt idx="133">
                        <c:v>55</c:v>
                      </c:pt>
                      <c:pt idx="134">
                        <c:v>5</c:v>
                      </c:pt>
                      <c:pt idx="135">
                        <c:v>27</c:v>
                      </c:pt>
                      <c:pt idx="136">
                        <c:v>8</c:v>
                      </c:pt>
                      <c:pt idx="137">
                        <c:v>36</c:v>
                      </c:pt>
                      <c:pt idx="138">
                        <c:v>11</c:v>
                      </c:pt>
                      <c:pt idx="139">
                        <c:v>16</c:v>
                      </c:pt>
                      <c:pt idx="140">
                        <c:v>8</c:v>
                      </c:pt>
                      <c:pt idx="141">
                        <c:v>16</c:v>
                      </c:pt>
                      <c:pt idx="142">
                        <c:v>27</c:v>
                      </c:pt>
                      <c:pt idx="143">
                        <c:v>5</c:v>
                      </c:pt>
                      <c:pt idx="144">
                        <c:v>39</c:v>
                      </c:pt>
                      <c:pt idx="145">
                        <c:v>7</c:v>
                      </c:pt>
                      <c:pt idx="146">
                        <c:v>33</c:v>
                      </c:pt>
                      <c:pt idx="147">
                        <c:v>5</c:v>
                      </c:pt>
                      <c:pt idx="148">
                        <c:v>24</c:v>
                      </c:pt>
                      <c:pt idx="149">
                        <c:v>6</c:v>
                      </c:pt>
                      <c:pt idx="150">
                        <c:v>19</c:v>
                      </c:pt>
                      <c:pt idx="151">
                        <c:v>5</c:v>
                      </c:pt>
                      <c:pt idx="152">
                        <c:v>15</c:v>
                      </c:pt>
                      <c:pt idx="153">
                        <c:v>12</c:v>
                      </c:pt>
                      <c:pt idx="154">
                        <c:v>16</c:v>
                      </c:pt>
                      <c:pt idx="155">
                        <c:v>11</c:v>
                      </c:pt>
                      <c:pt idx="156">
                        <c:v>13</c:v>
                      </c:pt>
                      <c:pt idx="157">
                        <c:v>38</c:v>
                      </c:pt>
                      <c:pt idx="158">
                        <c:v>11</c:v>
                      </c:pt>
                      <c:pt idx="159">
                        <c:v>13</c:v>
                      </c:pt>
                      <c:pt idx="160">
                        <c:v>5</c:v>
                      </c:pt>
                      <c:pt idx="161">
                        <c:v>31</c:v>
                      </c:pt>
                      <c:pt idx="162">
                        <c:v>8</c:v>
                      </c:pt>
                      <c:pt idx="163">
                        <c:v>13</c:v>
                      </c:pt>
                      <c:pt idx="164">
                        <c:v>14</c:v>
                      </c:pt>
                      <c:pt idx="165">
                        <c:v>12</c:v>
                      </c:pt>
                      <c:pt idx="166">
                        <c:v>29</c:v>
                      </c:pt>
                      <c:pt idx="167">
                        <c:v>5</c:v>
                      </c:pt>
                      <c:pt idx="168">
                        <c:v>29</c:v>
                      </c:pt>
                      <c:pt idx="169">
                        <c:v>17</c:v>
                      </c:pt>
                      <c:pt idx="170">
                        <c:v>7</c:v>
                      </c:pt>
                      <c:pt idx="171">
                        <c:v>23</c:v>
                      </c:pt>
                      <c:pt idx="173">
                        <c:v>41</c:v>
                      </c:pt>
                      <c:pt idx="174">
                        <c:v>9</c:v>
                      </c:pt>
                      <c:pt idx="176">
                        <c:v>19</c:v>
                      </c:pt>
                      <c:pt idx="177">
                        <c:v>6</c:v>
                      </c:pt>
                      <c:pt idx="179">
                        <c:v>25</c:v>
                      </c:pt>
                      <c:pt idx="180">
                        <c:v>8</c:v>
                      </c:pt>
                      <c:pt idx="181">
                        <c:v>18</c:v>
                      </c:pt>
                      <c:pt idx="182">
                        <c:v>6</c:v>
                      </c:pt>
                      <c:pt idx="183">
                        <c:v>38</c:v>
                      </c:pt>
                      <c:pt idx="184">
                        <c:v>10</c:v>
                      </c:pt>
                      <c:pt idx="185">
                        <c:v>9</c:v>
                      </c:pt>
                      <c:pt idx="186">
                        <c:v>5</c:v>
                      </c:pt>
                      <c:pt idx="187">
                        <c:v>15</c:v>
                      </c:pt>
                      <c:pt idx="188">
                        <c:v>8</c:v>
                      </c:pt>
                      <c:pt idx="189">
                        <c:v>47</c:v>
                      </c:pt>
                      <c:pt idx="190">
                        <c:v>30</c:v>
                      </c:pt>
                      <c:pt idx="191">
                        <c:v>10</c:v>
                      </c:pt>
                      <c:pt idx="192">
                        <c:v>24</c:v>
                      </c:pt>
                      <c:pt idx="193">
                        <c:v>6</c:v>
                      </c:pt>
                      <c:pt idx="194">
                        <c:v>24</c:v>
                      </c:pt>
                      <c:pt idx="195">
                        <c:v>9</c:v>
                      </c:pt>
                      <c:pt idx="196">
                        <c:v>11</c:v>
                      </c:pt>
                      <c:pt idx="197">
                        <c:v>5</c:v>
                      </c:pt>
                      <c:pt idx="198">
                        <c:v>30</c:v>
                      </c:pt>
                      <c:pt idx="199">
                        <c:v>5</c:v>
                      </c:pt>
                      <c:pt idx="200">
                        <c:v>13</c:v>
                      </c:pt>
                      <c:pt idx="201">
                        <c:v>10</c:v>
                      </c:pt>
                      <c:pt idx="202">
                        <c:v>9</c:v>
                      </c:pt>
                      <c:pt idx="203">
                        <c:v>16</c:v>
                      </c:pt>
                      <c:pt idx="204">
                        <c:v>6</c:v>
                      </c:pt>
                      <c:pt idx="205">
                        <c:v>26</c:v>
                      </c:pt>
                      <c:pt idx="206">
                        <c:v>11</c:v>
                      </c:pt>
                      <c:pt idx="207">
                        <c:v>29</c:v>
                      </c:pt>
                      <c:pt idx="208">
                        <c:v>11</c:v>
                      </c:pt>
                      <c:pt idx="209">
                        <c:v>7</c:v>
                      </c:pt>
                      <c:pt idx="210">
                        <c:v>7</c:v>
                      </c:pt>
                      <c:pt idx="211">
                        <c:v>8</c:v>
                      </c:pt>
                      <c:pt idx="212">
                        <c:v>7</c:v>
                      </c:pt>
                      <c:pt idx="213">
                        <c:v>40</c:v>
                      </c:pt>
                      <c:pt idx="214">
                        <c:v>5</c:v>
                      </c:pt>
                      <c:pt idx="215">
                        <c:v>7</c:v>
                      </c:pt>
                      <c:pt idx="216">
                        <c:v>7</c:v>
                      </c:pt>
                      <c:pt idx="217">
                        <c:v>20</c:v>
                      </c:pt>
                      <c:pt idx="218">
                        <c:v>5</c:v>
                      </c:pt>
                      <c:pt idx="219">
                        <c:v>15</c:v>
                      </c:pt>
                      <c:pt idx="220">
                        <c:v>8</c:v>
                      </c:pt>
                      <c:pt idx="221">
                        <c:v>27</c:v>
                      </c:pt>
                      <c:pt idx="222">
                        <c:v>6</c:v>
                      </c:pt>
                      <c:pt idx="223">
                        <c:v>47</c:v>
                      </c:pt>
                      <c:pt idx="224">
                        <c:v>32</c:v>
                      </c:pt>
                      <c:pt idx="225">
                        <c:v>17</c:v>
                      </c:pt>
                      <c:pt idx="226">
                        <c:v>7</c:v>
                      </c:pt>
                      <c:pt idx="227">
                        <c:v>42</c:v>
                      </c:pt>
                      <c:pt idx="228">
                        <c:v>15</c:v>
                      </c:pt>
                      <c:pt idx="229">
                        <c:v>25</c:v>
                      </c:pt>
                      <c:pt idx="230">
                        <c:v>36</c:v>
                      </c:pt>
                      <c:pt idx="231">
                        <c:v>30</c:v>
                      </c:pt>
                      <c:pt idx="232">
                        <c:v>56</c:v>
                      </c:pt>
                      <c:pt idx="233">
                        <c:v>37</c:v>
                      </c:pt>
                      <c:pt idx="234">
                        <c:v>14</c:v>
                      </c:pt>
                      <c:pt idx="235">
                        <c:v>14</c:v>
                      </c:pt>
                      <c:pt idx="236">
                        <c:v>44</c:v>
                      </c:pt>
                      <c:pt idx="237">
                        <c:v>6</c:v>
                      </c:pt>
                      <c:pt idx="238">
                        <c:v>36</c:v>
                      </c:pt>
                      <c:pt idx="239">
                        <c:v>12</c:v>
                      </c:pt>
                      <c:pt idx="240">
                        <c:v>30</c:v>
                      </c:pt>
                      <c:pt idx="241">
                        <c:v>24</c:v>
                      </c:pt>
                      <c:pt idx="242">
                        <c:v>31</c:v>
                      </c:pt>
                      <c:pt idx="243">
                        <c:v>5</c:v>
                      </c:pt>
                      <c:pt idx="244">
                        <c:v>36</c:v>
                      </c:pt>
                      <c:pt idx="245">
                        <c:v>49</c:v>
                      </c:pt>
                      <c:pt idx="246">
                        <c:v>6</c:v>
                      </c:pt>
                      <c:pt idx="247">
                        <c:v>38</c:v>
                      </c:pt>
                      <c:pt idx="248">
                        <c:v>8</c:v>
                      </c:pt>
                      <c:pt idx="249">
                        <c:v>22</c:v>
                      </c:pt>
                      <c:pt idx="250">
                        <c:v>5</c:v>
                      </c:pt>
                      <c:pt idx="251">
                        <c:v>33</c:v>
                      </c:pt>
                      <c:pt idx="252">
                        <c:v>25</c:v>
                      </c:pt>
                      <c:pt idx="253">
                        <c:v>6</c:v>
                      </c:pt>
                      <c:pt idx="254">
                        <c:v>25</c:v>
                      </c:pt>
                      <c:pt idx="255">
                        <c:v>18</c:v>
                      </c:pt>
                      <c:pt idx="256">
                        <c:v>30</c:v>
                      </c:pt>
                      <c:pt idx="257">
                        <c:v>5</c:v>
                      </c:pt>
                      <c:pt idx="258">
                        <c:v>26</c:v>
                      </c:pt>
                      <c:pt idx="259">
                        <c:v>11</c:v>
                      </c:pt>
                      <c:pt idx="260">
                        <c:v>7</c:v>
                      </c:pt>
                      <c:pt idx="261">
                        <c:v>31</c:v>
                      </c:pt>
                      <c:pt idx="262">
                        <c:v>5</c:v>
                      </c:pt>
                      <c:pt idx="263">
                        <c:v>12</c:v>
                      </c:pt>
                      <c:pt idx="264">
                        <c:v>24</c:v>
                      </c:pt>
                      <c:pt idx="265">
                        <c:v>15</c:v>
                      </c:pt>
                      <c:pt idx="266">
                        <c:v>5</c:v>
                      </c:pt>
                      <c:pt idx="267">
                        <c:v>14</c:v>
                      </c:pt>
                      <c:pt idx="268">
                        <c:v>19</c:v>
                      </c:pt>
                      <c:pt idx="269">
                        <c:v>10</c:v>
                      </c:pt>
                      <c:pt idx="270">
                        <c:v>36</c:v>
                      </c:pt>
                      <c:pt idx="271">
                        <c:v>15</c:v>
                      </c:pt>
                      <c:pt idx="272">
                        <c:v>21</c:v>
                      </c:pt>
                      <c:pt idx="273">
                        <c:v>7</c:v>
                      </c:pt>
                      <c:pt idx="274">
                        <c:v>18</c:v>
                      </c:pt>
                      <c:pt idx="275">
                        <c:v>6</c:v>
                      </c:pt>
                      <c:pt idx="276">
                        <c:v>11</c:v>
                      </c:pt>
                      <c:pt idx="277">
                        <c:v>6</c:v>
                      </c:pt>
                      <c:pt idx="278">
                        <c:v>40</c:v>
                      </c:pt>
                      <c:pt idx="279">
                        <c:v>18</c:v>
                      </c:pt>
                      <c:pt idx="280">
                        <c:v>47</c:v>
                      </c:pt>
                      <c:pt idx="281">
                        <c:v>18</c:v>
                      </c:pt>
                      <c:pt idx="282">
                        <c:v>23</c:v>
                      </c:pt>
                      <c:pt idx="283">
                        <c:v>7</c:v>
                      </c:pt>
                      <c:pt idx="284">
                        <c:v>123</c:v>
                      </c:pt>
                      <c:pt idx="285">
                        <c:v>9</c:v>
                      </c:pt>
                      <c:pt idx="286">
                        <c:v>30</c:v>
                      </c:pt>
                      <c:pt idx="287">
                        <c:v>7</c:v>
                      </c:pt>
                      <c:pt idx="288">
                        <c:v>22</c:v>
                      </c:pt>
                      <c:pt idx="289">
                        <c:v>34</c:v>
                      </c:pt>
                      <c:pt idx="290">
                        <c:v>12</c:v>
                      </c:pt>
                      <c:pt idx="291">
                        <c:v>14</c:v>
                      </c:pt>
                      <c:pt idx="292">
                        <c:v>5</c:v>
                      </c:pt>
                      <c:pt idx="293">
                        <c:v>46</c:v>
                      </c:pt>
                      <c:pt idx="294">
                        <c:v>45</c:v>
                      </c:pt>
                      <c:pt idx="295">
                        <c:v>18</c:v>
                      </c:pt>
                      <c:pt idx="296">
                        <c:v>6</c:v>
                      </c:pt>
                      <c:pt idx="297">
                        <c:v>9</c:v>
                      </c:pt>
                      <c:pt idx="298">
                        <c:v>16</c:v>
                      </c:pt>
                      <c:pt idx="299">
                        <c:v>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1FD5-4303-A1E0-8EACAB0101A5}"/>
                  </c:ext>
                </c:extLst>
              </c15:ser>
            </c15:filteredScatterSeries>
          </c:ext>
        </c:extLst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i="0" u="none" strike="noStrike" kern="1200" baseline="0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i="0" u="none" strike="noStrike" kern="12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'Oct16_only IoT'!$B$1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IoT'!$B$2:$B$301</c:f>
              <c:numCache>
                <c:formatCode>General</c:formatCode>
                <c:ptCount val="300"/>
                <c:pt idx="0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8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13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5">
                  <c:v>6</c:v>
                </c:pt>
                <c:pt idx="16">
                  <c:v>14</c:v>
                </c:pt>
                <c:pt idx="17">
                  <c:v>10</c:v>
                </c:pt>
                <c:pt idx="18">
                  <c:v>6</c:v>
                </c:pt>
                <c:pt idx="19">
                  <c:v>8</c:v>
                </c:pt>
                <c:pt idx="20">
                  <c:v>7</c:v>
                </c:pt>
                <c:pt idx="22">
                  <c:v>7</c:v>
                </c:pt>
                <c:pt idx="24">
                  <c:v>6</c:v>
                </c:pt>
                <c:pt idx="25">
                  <c:v>6</c:v>
                </c:pt>
                <c:pt idx="26">
                  <c:v>10</c:v>
                </c:pt>
                <c:pt idx="27">
                  <c:v>6</c:v>
                </c:pt>
                <c:pt idx="28">
                  <c:v>14</c:v>
                </c:pt>
                <c:pt idx="29">
                  <c:v>6</c:v>
                </c:pt>
                <c:pt idx="30">
                  <c:v>10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8</c:v>
                </c:pt>
                <c:pt idx="35">
                  <c:v>12</c:v>
                </c:pt>
                <c:pt idx="36">
                  <c:v>6</c:v>
                </c:pt>
                <c:pt idx="37">
                  <c:v>5</c:v>
                </c:pt>
                <c:pt idx="38">
                  <c:v>6</c:v>
                </c:pt>
                <c:pt idx="39">
                  <c:v>8</c:v>
                </c:pt>
                <c:pt idx="40">
                  <c:v>6</c:v>
                </c:pt>
                <c:pt idx="41">
                  <c:v>9</c:v>
                </c:pt>
                <c:pt idx="42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8">
                  <c:v>7</c:v>
                </c:pt>
                <c:pt idx="49">
                  <c:v>16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10</c:v>
                </c:pt>
                <c:pt idx="55">
                  <c:v>7</c:v>
                </c:pt>
                <c:pt idx="56">
                  <c:v>13</c:v>
                </c:pt>
                <c:pt idx="58">
                  <c:v>6</c:v>
                </c:pt>
                <c:pt idx="59">
                  <c:v>6</c:v>
                </c:pt>
                <c:pt idx="60">
                  <c:v>9</c:v>
                </c:pt>
                <c:pt idx="61">
                  <c:v>8</c:v>
                </c:pt>
                <c:pt idx="62">
                  <c:v>6</c:v>
                </c:pt>
                <c:pt idx="63">
                  <c:v>7</c:v>
                </c:pt>
                <c:pt idx="65">
                  <c:v>12</c:v>
                </c:pt>
                <c:pt idx="66">
                  <c:v>9</c:v>
                </c:pt>
                <c:pt idx="67">
                  <c:v>6</c:v>
                </c:pt>
                <c:pt idx="68">
                  <c:v>8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3">
                  <c:v>6</c:v>
                </c:pt>
                <c:pt idx="74">
                  <c:v>7</c:v>
                </c:pt>
                <c:pt idx="75">
                  <c:v>8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13</c:v>
                </c:pt>
                <c:pt idx="83">
                  <c:v>6</c:v>
                </c:pt>
                <c:pt idx="84">
                  <c:v>6</c:v>
                </c:pt>
                <c:pt idx="85">
                  <c:v>15</c:v>
                </c:pt>
                <c:pt idx="86">
                  <c:v>6</c:v>
                </c:pt>
                <c:pt idx="87">
                  <c:v>14</c:v>
                </c:pt>
                <c:pt idx="88">
                  <c:v>12</c:v>
                </c:pt>
                <c:pt idx="89">
                  <c:v>10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7</c:v>
                </c:pt>
                <c:pt idx="96">
                  <c:v>16</c:v>
                </c:pt>
                <c:pt idx="97">
                  <c:v>9</c:v>
                </c:pt>
                <c:pt idx="98">
                  <c:v>7</c:v>
                </c:pt>
                <c:pt idx="99">
                  <c:v>6</c:v>
                </c:pt>
                <c:pt idx="100">
                  <c:v>7</c:v>
                </c:pt>
                <c:pt idx="101">
                  <c:v>7</c:v>
                </c:pt>
                <c:pt idx="102">
                  <c:v>6</c:v>
                </c:pt>
                <c:pt idx="103">
                  <c:v>6</c:v>
                </c:pt>
                <c:pt idx="104">
                  <c:v>5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10">
                  <c:v>6</c:v>
                </c:pt>
                <c:pt idx="111">
                  <c:v>14</c:v>
                </c:pt>
                <c:pt idx="112">
                  <c:v>6</c:v>
                </c:pt>
                <c:pt idx="113">
                  <c:v>10</c:v>
                </c:pt>
                <c:pt idx="114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6</c:v>
                </c:pt>
                <c:pt idx="120">
                  <c:v>9</c:v>
                </c:pt>
                <c:pt idx="121">
                  <c:v>6</c:v>
                </c:pt>
                <c:pt idx="122">
                  <c:v>8</c:v>
                </c:pt>
                <c:pt idx="123">
                  <c:v>15</c:v>
                </c:pt>
                <c:pt idx="124">
                  <c:v>6</c:v>
                </c:pt>
                <c:pt idx="125">
                  <c:v>12</c:v>
                </c:pt>
                <c:pt idx="126">
                  <c:v>6</c:v>
                </c:pt>
                <c:pt idx="127">
                  <c:v>10</c:v>
                </c:pt>
                <c:pt idx="128">
                  <c:v>11</c:v>
                </c:pt>
                <c:pt idx="130">
                  <c:v>11</c:v>
                </c:pt>
                <c:pt idx="131">
                  <c:v>10</c:v>
                </c:pt>
                <c:pt idx="132">
                  <c:v>6</c:v>
                </c:pt>
                <c:pt idx="133">
                  <c:v>8</c:v>
                </c:pt>
                <c:pt idx="134">
                  <c:v>8</c:v>
                </c:pt>
                <c:pt idx="136">
                  <c:v>7</c:v>
                </c:pt>
                <c:pt idx="137">
                  <c:v>8</c:v>
                </c:pt>
                <c:pt idx="138">
                  <c:v>6</c:v>
                </c:pt>
                <c:pt idx="139">
                  <c:v>19</c:v>
                </c:pt>
                <c:pt idx="141">
                  <c:v>5</c:v>
                </c:pt>
                <c:pt idx="142">
                  <c:v>8</c:v>
                </c:pt>
                <c:pt idx="143">
                  <c:v>16</c:v>
                </c:pt>
                <c:pt idx="144">
                  <c:v>8</c:v>
                </c:pt>
                <c:pt idx="146">
                  <c:v>10</c:v>
                </c:pt>
                <c:pt idx="147">
                  <c:v>7</c:v>
                </c:pt>
                <c:pt idx="148">
                  <c:v>5</c:v>
                </c:pt>
                <c:pt idx="149">
                  <c:v>14</c:v>
                </c:pt>
                <c:pt idx="152">
                  <c:v>6</c:v>
                </c:pt>
                <c:pt idx="153">
                  <c:v>6</c:v>
                </c:pt>
                <c:pt idx="154">
                  <c:v>7</c:v>
                </c:pt>
                <c:pt idx="155">
                  <c:v>9</c:v>
                </c:pt>
                <c:pt idx="156">
                  <c:v>6</c:v>
                </c:pt>
                <c:pt idx="157">
                  <c:v>12</c:v>
                </c:pt>
                <c:pt idx="158">
                  <c:v>6</c:v>
                </c:pt>
                <c:pt idx="159">
                  <c:v>7</c:v>
                </c:pt>
                <c:pt idx="160">
                  <c:v>6</c:v>
                </c:pt>
                <c:pt idx="161">
                  <c:v>5</c:v>
                </c:pt>
                <c:pt idx="162">
                  <c:v>6</c:v>
                </c:pt>
                <c:pt idx="163">
                  <c:v>9</c:v>
                </c:pt>
                <c:pt idx="165">
                  <c:v>12</c:v>
                </c:pt>
                <c:pt idx="166">
                  <c:v>14</c:v>
                </c:pt>
                <c:pt idx="167">
                  <c:v>6</c:v>
                </c:pt>
                <c:pt idx="168">
                  <c:v>8</c:v>
                </c:pt>
                <c:pt idx="169">
                  <c:v>16</c:v>
                </c:pt>
                <c:pt idx="171">
                  <c:v>13</c:v>
                </c:pt>
                <c:pt idx="172">
                  <c:v>8</c:v>
                </c:pt>
                <c:pt idx="173">
                  <c:v>12</c:v>
                </c:pt>
                <c:pt idx="174">
                  <c:v>6</c:v>
                </c:pt>
                <c:pt idx="175">
                  <c:v>17</c:v>
                </c:pt>
                <c:pt idx="176">
                  <c:v>7</c:v>
                </c:pt>
                <c:pt idx="177">
                  <c:v>9</c:v>
                </c:pt>
                <c:pt idx="178">
                  <c:v>8</c:v>
                </c:pt>
                <c:pt idx="179">
                  <c:v>11</c:v>
                </c:pt>
                <c:pt idx="180">
                  <c:v>6</c:v>
                </c:pt>
                <c:pt idx="181">
                  <c:v>10</c:v>
                </c:pt>
                <c:pt idx="182">
                  <c:v>14</c:v>
                </c:pt>
                <c:pt idx="183">
                  <c:v>8</c:v>
                </c:pt>
                <c:pt idx="184">
                  <c:v>10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10</c:v>
                </c:pt>
                <c:pt idx="190">
                  <c:v>8</c:v>
                </c:pt>
                <c:pt idx="191">
                  <c:v>10</c:v>
                </c:pt>
                <c:pt idx="192">
                  <c:v>6</c:v>
                </c:pt>
                <c:pt idx="193">
                  <c:v>9</c:v>
                </c:pt>
                <c:pt idx="195">
                  <c:v>14</c:v>
                </c:pt>
                <c:pt idx="196">
                  <c:v>7</c:v>
                </c:pt>
                <c:pt idx="197">
                  <c:v>7</c:v>
                </c:pt>
                <c:pt idx="198">
                  <c:v>11</c:v>
                </c:pt>
                <c:pt idx="200">
                  <c:v>6</c:v>
                </c:pt>
                <c:pt idx="201">
                  <c:v>7</c:v>
                </c:pt>
                <c:pt idx="202">
                  <c:v>9</c:v>
                </c:pt>
                <c:pt idx="203">
                  <c:v>6</c:v>
                </c:pt>
                <c:pt idx="205">
                  <c:v>15</c:v>
                </c:pt>
                <c:pt idx="206">
                  <c:v>7</c:v>
                </c:pt>
                <c:pt idx="207">
                  <c:v>12</c:v>
                </c:pt>
                <c:pt idx="208">
                  <c:v>6</c:v>
                </c:pt>
                <c:pt idx="209">
                  <c:v>9</c:v>
                </c:pt>
                <c:pt idx="210">
                  <c:v>6</c:v>
                </c:pt>
                <c:pt idx="211">
                  <c:v>7</c:v>
                </c:pt>
                <c:pt idx="212">
                  <c:v>6</c:v>
                </c:pt>
                <c:pt idx="213">
                  <c:v>7</c:v>
                </c:pt>
                <c:pt idx="215">
                  <c:v>6</c:v>
                </c:pt>
                <c:pt idx="216">
                  <c:v>13</c:v>
                </c:pt>
                <c:pt idx="217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6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9">
                  <c:v>6</c:v>
                </c:pt>
                <c:pt idx="230">
                  <c:v>19</c:v>
                </c:pt>
                <c:pt idx="231">
                  <c:v>6</c:v>
                </c:pt>
                <c:pt idx="232">
                  <c:v>8</c:v>
                </c:pt>
                <c:pt idx="233">
                  <c:v>8</c:v>
                </c:pt>
                <c:pt idx="235">
                  <c:v>6</c:v>
                </c:pt>
                <c:pt idx="236">
                  <c:v>5</c:v>
                </c:pt>
                <c:pt idx="237">
                  <c:v>7</c:v>
                </c:pt>
                <c:pt idx="238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9</c:v>
                </c:pt>
                <c:pt idx="243">
                  <c:v>7</c:v>
                </c:pt>
                <c:pt idx="245">
                  <c:v>6</c:v>
                </c:pt>
                <c:pt idx="247">
                  <c:v>11</c:v>
                </c:pt>
                <c:pt idx="248">
                  <c:v>6</c:v>
                </c:pt>
                <c:pt idx="249">
                  <c:v>6</c:v>
                </c:pt>
                <c:pt idx="250">
                  <c:v>8</c:v>
                </c:pt>
                <c:pt idx="251">
                  <c:v>18</c:v>
                </c:pt>
                <c:pt idx="252">
                  <c:v>7</c:v>
                </c:pt>
                <c:pt idx="253">
                  <c:v>7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12</c:v>
                </c:pt>
                <c:pt idx="258">
                  <c:v>7</c:v>
                </c:pt>
                <c:pt idx="259">
                  <c:v>6</c:v>
                </c:pt>
                <c:pt idx="261">
                  <c:v>7</c:v>
                </c:pt>
                <c:pt idx="262">
                  <c:v>6</c:v>
                </c:pt>
                <c:pt idx="263">
                  <c:v>5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10</c:v>
                </c:pt>
                <c:pt idx="268">
                  <c:v>9</c:v>
                </c:pt>
                <c:pt idx="269">
                  <c:v>7</c:v>
                </c:pt>
                <c:pt idx="270">
                  <c:v>6</c:v>
                </c:pt>
                <c:pt idx="271">
                  <c:v>17</c:v>
                </c:pt>
                <c:pt idx="273">
                  <c:v>6</c:v>
                </c:pt>
                <c:pt idx="274">
                  <c:v>5</c:v>
                </c:pt>
                <c:pt idx="275">
                  <c:v>6</c:v>
                </c:pt>
                <c:pt idx="276">
                  <c:v>7</c:v>
                </c:pt>
                <c:pt idx="277">
                  <c:v>14</c:v>
                </c:pt>
                <c:pt idx="278">
                  <c:v>9</c:v>
                </c:pt>
                <c:pt idx="279">
                  <c:v>13</c:v>
                </c:pt>
                <c:pt idx="280">
                  <c:v>5</c:v>
                </c:pt>
                <c:pt idx="281">
                  <c:v>18</c:v>
                </c:pt>
                <c:pt idx="282">
                  <c:v>9</c:v>
                </c:pt>
                <c:pt idx="283">
                  <c:v>6</c:v>
                </c:pt>
                <c:pt idx="284">
                  <c:v>7</c:v>
                </c:pt>
                <c:pt idx="285">
                  <c:v>12</c:v>
                </c:pt>
                <c:pt idx="286">
                  <c:v>6</c:v>
                </c:pt>
                <c:pt idx="288">
                  <c:v>7</c:v>
                </c:pt>
                <c:pt idx="289">
                  <c:v>11</c:v>
                </c:pt>
                <c:pt idx="290">
                  <c:v>11</c:v>
                </c:pt>
                <c:pt idx="292">
                  <c:v>7</c:v>
                </c:pt>
                <c:pt idx="293">
                  <c:v>13</c:v>
                </c:pt>
                <c:pt idx="294">
                  <c:v>6</c:v>
                </c:pt>
                <c:pt idx="295">
                  <c:v>7</c:v>
                </c:pt>
                <c:pt idx="296">
                  <c:v>6</c:v>
                </c:pt>
                <c:pt idx="298">
                  <c:v>7</c:v>
                </c:pt>
                <c:pt idx="2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93-48A3-906C-3829AF8D24B8}"/>
            </c:ext>
          </c:extLst>
        </c:ser>
        <c:ser>
          <c:idx val="1"/>
          <c:order val="1"/>
          <c:tx>
            <c:strRef>
              <c:f>'Oct16_only IoT'!$C$1</c:f>
              <c:strCache>
                <c:ptCount val="1"/>
                <c:pt idx="0">
                  <c:v>iperf 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IoT'!$C$2:$C$301</c:f>
              <c:numCache>
                <c:formatCode>General</c:formatCode>
                <c:ptCount val="300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38</c:v>
                </c:pt>
                <c:pt idx="5">
                  <c:v>6</c:v>
                </c:pt>
                <c:pt idx="6">
                  <c:v>20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18</c:v>
                </c:pt>
                <c:pt idx="12">
                  <c:v>7</c:v>
                </c:pt>
                <c:pt idx="13">
                  <c:v>6</c:v>
                </c:pt>
                <c:pt idx="14">
                  <c:v>8</c:v>
                </c:pt>
                <c:pt idx="15">
                  <c:v>6</c:v>
                </c:pt>
                <c:pt idx="16">
                  <c:v>12</c:v>
                </c:pt>
                <c:pt idx="17">
                  <c:v>6</c:v>
                </c:pt>
                <c:pt idx="18">
                  <c:v>6</c:v>
                </c:pt>
                <c:pt idx="19">
                  <c:v>47</c:v>
                </c:pt>
                <c:pt idx="20">
                  <c:v>11</c:v>
                </c:pt>
                <c:pt idx="21">
                  <c:v>6</c:v>
                </c:pt>
                <c:pt idx="22">
                  <c:v>14</c:v>
                </c:pt>
                <c:pt idx="23">
                  <c:v>7</c:v>
                </c:pt>
                <c:pt idx="24">
                  <c:v>17</c:v>
                </c:pt>
                <c:pt idx="25">
                  <c:v>6</c:v>
                </c:pt>
                <c:pt idx="26">
                  <c:v>9</c:v>
                </c:pt>
                <c:pt idx="27">
                  <c:v>15</c:v>
                </c:pt>
                <c:pt idx="28">
                  <c:v>9</c:v>
                </c:pt>
                <c:pt idx="29">
                  <c:v>17</c:v>
                </c:pt>
                <c:pt idx="30">
                  <c:v>6</c:v>
                </c:pt>
                <c:pt idx="31">
                  <c:v>10</c:v>
                </c:pt>
                <c:pt idx="32">
                  <c:v>7</c:v>
                </c:pt>
                <c:pt idx="33">
                  <c:v>9</c:v>
                </c:pt>
                <c:pt idx="35">
                  <c:v>13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7</c:v>
                </c:pt>
                <c:pt idx="41">
                  <c:v>25</c:v>
                </c:pt>
                <c:pt idx="42">
                  <c:v>5</c:v>
                </c:pt>
                <c:pt idx="43">
                  <c:v>24</c:v>
                </c:pt>
                <c:pt idx="44">
                  <c:v>7</c:v>
                </c:pt>
                <c:pt idx="45">
                  <c:v>9</c:v>
                </c:pt>
                <c:pt idx="46">
                  <c:v>6</c:v>
                </c:pt>
                <c:pt idx="47">
                  <c:v>15</c:v>
                </c:pt>
                <c:pt idx="48">
                  <c:v>12</c:v>
                </c:pt>
                <c:pt idx="49">
                  <c:v>7</c:v>
                </c:pt>
                <c:pt idx="50">
                  <c:v>16</c:v>
                </c:pt>
                <c:pt idx="51">
                  <c:v>6</c:v>
                </c:pt>
                <c:pt idx="52">
                  <c:v>7</c:v>
                </c:pt>
                <c:pt idx="53">
                  <c:v>6</c:v>
                </c:pt>
                <c:pt idx="54">
                  <c:v>14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9</c:v>
                </c:pt>
                <c:pt idx="59">
                  <c:v>13</c:v>
                </c:pt>
                <c:pt idx="60">
                  <c:v>7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5">
                  <c:v>6</c:v>
                </c:pt>
                <c:pt idx="66">
                  <c:v>8</c:v>
                </c:pt>
                <c:pt idx="67">
                  <c:v>6</c:v>
                </c:pt>
                <c:pt idx="68">
                  <c:v>7</c:v>
                </c:pt>
                <c:pt idx="69">
                  <c:v>22</c:v>
                </c:pt>
                <c:pt idx="70">
                  <c:v>6</c:v>
                </c:pt>
                <c:pt idx="71">
                  <c:v>32</c:v>
                </c:pt>
                <c:pt idx="72">
                  <c:v>17</c:v>
                </c:pt>
                <c:pt idx="73">
                  <c:v>6</c:v>
                </c:pt>
                <c:pt idx="74">
                  <c:v>11</c:v>
                </c:pt>
                <c:pt idx="75">
                  <c:v>7</c:v>
                </c:pt>
                <c:pt idx="76">
                  <c:v>8</c:v>
                </c:pt>
                <c:pt idx="77">
                  <c:v>23</c:v>
                </c:pt>
                <c:pt idx="78">
                  <c:v>6</c:v>
                </c:pt>
                <c:pt idx="79">
                  <c:v>14</c:v>
                </c:pt>
                <c:pt idx="80">
                  <c:v>6</c:v>
                </c:pt>
                <c:pt idx="81">
                  <c:v>7</c:v>
                </c:pt>
                <c:pt idx="82">
                  <c:v>22</c:v>
                </c:pt>
                <c:pt idx="83">
                  <c:v>6</c:v>
                </c:pt>
                <c:pt idx="84">
                  <c:v>16</c:v>
                </c:pt>
                <c:pt idx="85">
                  <c:v>7</c:v>
                </c:pt>
                <c:pt idx="87">
                  <c:v>13</c:v>
                </c:pt>
                <c:pt idx="88">
                  <c:v>10</c:v>
                </c:pt>
                <c:pt idx="89">
                  <c:v>10</c:v>
                </c:pt>
                <c:pt idx="90">
                  <c:v>7</c:v>
                </c:pt>
                <c:pt idx="91">
                  <c:v>14</c:v>
                </c:pt>
                <c:pt idx="92">
                  <c:v>6</c:v>
                </c:pt>
                <c:pt idx="93">
                  <c:v>18</c:v>
                </c:pt>
                <c:pt idx="94">
                  <c:v>41</c:v>
                </c:pt>
                <c:pt idx="95">
                  <c:v>15</c:v>
                </c:pt>
                <c:pt idx="96">
                  <c:v>12</c:v>
                </c:pt>
                <c:pt idx="97">
                  <c:v>9</c:v>
                </c:pt>
                <c:pt idx="98">
                  <c:v>9</c:v>
                </c:pt>
                <c:pt idx="99">
                  <c:v>14</c:v>
                </c:pt>
                <c:pt idx="100">
                  <c:v>7</c:v>
                </c:pt>
                <c:pt idx="101">
                  <c:v>25</c:v>
                </c:pt>
                <c:pt idx="102">
                  <c:v>23</c:v>
                </c:pt>
                <c:pt idx="103">
                  <c:v>19</c:v>
                </c:pt>
                <c:pt idx="104">
                  <c:v>6</c:v>
                </c:pt>
                <c:pt idx="105">
                  <c:v>22</c:v>
                </c:pt>
                <c:pt idx="106">
                  <c:v>9</c:v>
                </c:pt>
                <c:pt idx="107">
                  <c:v>6</c:v>
                </c:pt>
                <c:pt idx="108">
                  <c:v>6</c:v>
                </c:pt>
                <c:pt idx="109">
                  <c:v>7</c:v>
                </c:pt>
                <c:pt idx="110">
                  <c:v>10</c:v>
                </c:pt>
                <c:pt idx="111">
                  <c:v>15</c:v>
                </c:pt>
                <c:pt idx="112">
                  <c:v>7</c:v>
                </c:pt>
                <c:pt idx="113">
                  <c:v>25</c:v>
                </c:pt>
                <c:pt idx="114">
                  <c:v>12</c:v>
                </c:pt>
                <c:pt idx="115">
                  <c:v>6</c:v>
                </c:pt>
                <c:pt idx="116">
                  <c:v>7</c:v>
                </c:pt>
                <c:pt idx="117">
                  <c:v>9</c:v>
                </c:pt>
                <c:pt idx="118">
                  <c:v>8</c:v>
                </c:pt>
                <c:pt idx="119">
                  <c:v>11</c:v>
                </c:pt>
                <c:pt idx="120">
                  <c:v>17</c:v>
                </c:pt>
                <c:pt idx="121">
                  <c:v>6</c:v>
                </c:pt>
                <c:pt idx="122">
                  <c:v>8</c:v>
                </c:pt>
                <c:pt idx="123">
                  <c:v>6</c:v>
                </c:pt>
                <c:pt idx="124">
                  <c:v>19</c:v>
                </c:pt>
                <c:pt idx="125">
                  <c:v>12</c:v>
                </c:pt>
                <c:pt idx="126">
                  <c:v>7</c:v>
                </c:pt>
                <c:pt idx="127">
                  <c:v>17</c:v>
                </c:pt>
                <c:pt idx="128">
                  <c:v>6</c:v>
                </c:pt>
                <c:pt idx="129">
                  <c:v>5</c:v>
                </c:pt>
                <c:pt idx="130">
                  <c:v>7</c:v>
                </c:pt>
                <c:pt idx="131">
                  <c:v>28</c:v>
                </c:pt>
                <c:pt idx="132">
                  <c:v>30</c:v>
                </c:pt>
                <c:pt idx="133">
                  <c:v>6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14</c:v>
                </c:pt>
                <c:pt idx="139">
                  <c:v>7</c:v>
                </c:pt>
                <c:pt idx="140">
                  <c:v>6</c:v>
                </c:pt>
                <c:pt idx="141">
                  <c:v>10</c:v>
                </c:pt>
                <c:pt idx="142">
                  <c:v>8</c:v>
                </c:pt>
                <c:pt idx="143">
                  <c:v>16</c:v>
                </c:pt>
                <c:pt idx="144">
                  <c:v>7</c:v>
                </c:pt>
                <c:pt idx="145">
                  <c:v>9</c:v>
                </c:pt>
                <c:pt idx="146">
                  <c:v>8</c:v>
                </c:pt>
                <c:pt idx="147">
                  <c:v>21</c:v>
                </c:pt>
                <c:pt idx="148">
                  <c:v>6</c:v>
                </c:pt>
                <c:pt idx="149">
                  <c:v>10</c:v>
                </c:pt>
                <c:pt idx="150">
                  <c:v>6</c:v>
                </c:pt>
                <c:pt idx="151">
                  <c:v>11</c:v>
                </c:pt>
                <c:pt idx="152">
                  <c:v>9</c:v>
                </c:pt>
                <c:pt idx="153">
                  <c:v>15</c:v>
                </c:pt>
                <c:pt idx="154">
                  <c:v>12</c:v>
                </c:pt>
                <c:pt idx="155">
                  <c:v>7</c:v>
                </c:pt>
                <c:pt idx="156">
                  <c:v>16</c:v>
                </c:pt>
                <c:pt idx="157">
                  <c:v>14</c:v>
                </c:pt>
                <c:pt idx="158">
                  <c:v>17</c:v>
                </c:pt>
                <c:pt idx="159">
                  <c:v>6</c:v>
                </c:pt>
                <c:pt idx="160">
                  <c:v>15</c:v>
                </c:pt>
                <c:pt idx="161">
                  <c:v>11</c:v>
                </c:pt>
                <c:pt idx="162">
                  <c:v>6</c:v>
                </c:pt>
                <c:pt idx="163">
                  <c:v>9</c:v>
                </c:pt>
                <c:pt idx="164">
                  <c:v>7</c:v>
                </c:pt>
                <c:pt idx="165">
                  <c:v>17</c:v>
                </c:pt>
                <c:pt idx="166">
                  <c:v>7</c:v>
                </c:pt>
                <c:pt idx="167">
                  <c:v>19</c:v>
                </c:pt>
                <c:pt idx="168">
                  <c:v>16</c:v>
                </c:pt>
                <c:pt idx="169">
                  <c:v>7</c:v>
                </c:pt>
                <c:pt idx="170">
                  <c:v>9</c:v>
                </c:pt>
                <c:pt idx="171">
                  <c:v>20</c:v>
                </c:pt>
                <c:pt idx="172">
                  <c:v>5</c:v>
                </c:pt>
                <c:pt idx="173">
                  <c:v>17</c:v>
                </c:pt>
                <c:pt idx="174">
                  <c:v>7</c:v>
                </c:pt>
                <c:pt idx="175">
                  <c:v>13</c:v>
                </c:pt>
                <c:pt idx="176">
                  <c:v>11</c:v>
                </c:pt>
                <c:pt idx="177">
                  <c:v>7</c:v>
                </c:pt>
                <c:pt idx="178">
                  <c:v>6</c:v>
                </c:pt>
                <c:pt idx="179">
                  <c:v>7</c:v>
                </c:pt>
                <c:pt idx="180">
                  <c:v>6</c:v>
                </c:pt>
                <c:pt idx="181">
                  <c:v>23</c:v>
                </c:pt>
                <c:pt idx="182">
                  <c:v>5</c:v>
                </c:pt>
                <c:pt idx="183">
                  <c:v>25</c:v>
                </c:pt>
                <c:pt idx="184">
                  <c:v>6</c:v>
                </c:pt>
                <c:pt idx="185">
                  <c:v>25</c:v>
                </c:pt>
                <c:pt idx="186">
                  <c:v>6</c:v>
                </c:pt>
                <c:pt idx="187">
                  <c:v>10</c:v>
                </c:pt>
                <c:pt idx="188">
                  <c:v>7</c:v>
                </c:pt>
                <c:pt idx="189">
                  <c:v>20</c:v>
                </c:pt>
                <c:pt idx="190">
                  <c:v>8</c:v>
                </c:pt>
                <c:pt idx="191">
                  <c:v>30</c:v>
                </c:pt>
                <c:pt idx="192">
                  <c:v>26</c:v>
                </c:pt>
                <c:pt idx="193">
                  <c:v>6</c:v>
                </c:pt>
                <c:pt idx="194">
                  <c:v>17</c:v>
                </c:pt>
                <c:pt idx="195">
                  <c:v>8</c:v>
                </c:pt>
                <c:pt idx="197">
                  <c:v>11</c:v>
                </c:pt>
                <c:pt idx="198">
                  <c:v>11</c:v>
                </c:pt>
                <c:pt idx="200">
                  <c:v>8</c:v>
                </c:pt>
                <c:pt idx="201">
                  <c:v>14</c:v>
                </c:pt>
                <c:pt idx="202">
                  <c:v>15</c:v>
                </c:pt>
                <c:pt idx="203">
                  <c:v>6</c:v>
                </c:pt>
                <c:pt idx="204">
                  <c:v>11</c:v>
                </c:pt>
                <c:pt idx="205">
                  <c:v>6</c:v>
                </c:pt>
                <c:pt idx="206">
                  <c:v>6</c:v>
                </c:pt>
                <c:pt idx="207">
                  <c:v>20</c:v>
                </c:pt>
                <c:pt idx="208">
                  <c:v>22</c:v>
                </c:pt>
                <c:pt idx="209">
                  <c:v>7</c:v>
                </c:pt>
                <c:pt idx="210">
                  <c:v>27</c:v>
                </c:pt>
                <c:pt idx="211">
                  <c:v>10</c:v>
                </c:pt>
                <c:pt idx="212">
                  <c:v>6</c:v>
                </c:pt>
                <c:pt idx="213">
                  <c:v>6</c:v>
                </c:pt>
                <c:pt idx="214">
                  <c:v>5</c:v>
                </c:pt>
                <c:pt idx="215">
                  <c:v>8</c:v>
                </c:pt>
                <c:pt idx="216">
                  <c:v>8</c:v>
                </c:pt>
                <c:pt idx="217">
                  <c:v>6</c:v>
                </c:pt>
                <c:pt idx="218">
                  <c:v>11</c:v>
                </c:pt>
                <c:pt idx="219">
                  <c:v>6</c:v>
                </c:pt>
                <c:pt idx="220">
                  <c:v>6</c:v>
                </c:pt>
                <c:pt idx="221">
                  <c:v>29</c:v>
                </c:pt>
                <c:pt idx="222">
                  <c:v>6</c:v>
                </c:pt>
                <c:pt idx="223">
                  <c:v>6</c:v>
                </c:pt>
                <c:pt idx="224">
                  <c:v>10</c:v>
                </c:pt>
                <c:pt idx="225">
                  <c:v>7</c:v>
                </c:pt>
                <c:pt idx="226">
                  <c:v>15</c:v>
                </c:pt>
                <c:pt idx="228">
                  <c:v>12</c:v>
                </c:pt>
                <c:pt idx="229">
                  <c:v>7</c:v>
                </c:pt>
                <c:pt idx="230">
                  <c:v>36</c:v>
                </c:pt>
                <c:pt idx="231">
                  <c:v>18</c:v>
                </c:pt>
                <c:pt idx="232">
                  <c:v>7</c:v>
                </c:pt>
                <c:pt idx="233">
                  <c:v>24</c:v>
                </c:pt>
                <c:pt idx="234">
                  <c:v>6</c:v>
                </c:pt>
                <c:pt idx="235">
                  <c:v>6</c:v>
                </c:pt>
                <c:pt idx="236">
                  <c:v>33</c:v>
                </c:pt>
                <c:pt idx="237">
                  <c:v>6</c:v>
                </c:pt>
                <c:pt idx="238">
                  <c:v>59</c:v>
                </c:pt>
                <c:pt idx="239">
                  <c:v>8</c:v>
                </c:pt>
                <c:pt idx="240">
                  <c:v>9</c:v>
                </c:pt>
                <c:pt idx="242">
                  <c:v>10</c:v>
                </c:pt>
                <c:pt idx="243">
                  <c:v>6</c:v>
                </c:pt>
                <c:pt idx="244">
                  <c:v>14</c:v>
                </c:pt>
                <c:pt idx="245">
                  <c:v>6</c:v>
                </c:pt>
                <c:pt idx="246">
                  <c:v>13</c:v>
                </c:pt>
                <c:pt idx="247">
                  <c:v>8</c:v>
                </c:pt>
                <c:pt idx="248">
                  <c:v>71</c:v>
                </c:pt>
                <c:pt idx="249">
                  <c:v>15</c:v>
                </c:pt>
                <c:pt idx="250">
                  <c:v>9</c:v>
                </c:pt>
                <c:pt idx="251">
                  <c:v>8</c:v>
                </c:pt>
                <c:pt idx="252">
                  <c:v>5</c:v>
                </c:pt>
                <c:pt idx="253">
                  <c:v>7</c:v>
                </c:pt>
                <c:pt idx="255">
                  <c:v>101</c:v>
                </c:pt>
                <c:pt idx="256">
                  <c:v>9</c:v>
                </c:pt>
                <c:pt idx="257">
                  <c:v>27</c:v>
                </c:pt>
                <c:pt idx="258">
                  <c:v>9</c:v>
                </c:pt>
                <c:pt idx="259">
                  <c:v>102</c:v>
                </c:pt>
                <c:pt idx="260">
                  <c:v>55</c:v>
                </c:pt>
                <c:pt idx="261">
                  <c:v>11</c:v>
                </c:pt>
                <c:pt idx="262">
                  <c:v>6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29</c:v>
                </c:pt>
                <c:pt idx="267">
                  <c:v>8</c:v>
                </c:pt>
                <c:pt idx="268">
                  <c:v>8</c:v>
                </c:pt>
                <c:pt idx="269">
                  <c:v>9</c:v>
                </c:pt>
                <c:pt idx="270">
                  <c:v>8</c:v>
                </c:pt>
                <c:pt idx="271">
                  <c:v>10</c:v>
                </c:pt>
                <c:pt idx="272">
                  <c:v>14</c:v>
                </c:pt>
                <c:pt idx="273">
                  <c:v>34</c:v>
                </c:pt>
                <c:pt idx="274">
                  <c:v>13</c:v>
                </c:pt>
                <c:pt idx="275">
                  <c:v>72</c:v>
                </c:pt>
                <c:pt idx="276">
                  <c:v>44</c:v>
                </c:pt>
                <c:pt idx="278">
                  <c:v>200</c:v>
                </c:pt>
                <c:pt idx="279">
                  <c:v>6</c:v>
                </c:pt>
                <c:pt idx="280">
                  <c:v>28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31</c:v>
                </c:pt>
                <c:pt idx="285">
                  <c:v>6</c:v>
                </c:pt>
                <c:pt idx="286">
                  <c:v>5</c:v>
                </c:pt>
                <c:pt idx="287">
                  <c:v>7</c:v>
                </c:pt>
                <c:pt idx="288">
                  <c:v>11</c:v>
                </c:pt>
                <c:pt idx="289">
                  <c:v>7</c:v>
                </c:pt>
                <c:pt idx="290">
                  <c:v>14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10</c:v>
                </c:pt>
                <c:pt idx="295">
                  <c:v>8</c:v>
                </c:pt>
                <c:pt idx="296">
                  <c:v>35</c:v>
                </c:pt>
                <c:pt idx="297">
                  <c:v>29</c:v>
                </c:pt>
                <c:pt idx="298">
                  <c:v>6</c:v>
                </c:pt>
                <c:pt idx="299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93-48A3-906C-3829AF8D2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38352"/>
        <c:axId val="1925294848"/>
      </c:scatterChart>
      <c:valAx>
        <c:axId val="2090338352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5294848"/>
        <c:crosses val="autoZero"/>
        <c:crossBetween val="midCat"/>
      </c:valAx>
      <c:valAx>
        <c:axId val="192529484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33835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'Oct16_IoT+3devices'!$B$1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'Oct16_IoT+3devices'!$A$2:$A$301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'Oct16_IoT+3devices'!$B$2:$B$301</c:f>
              <c:numCache>
                <c:formatCode>General</c:formatCode>
                <c:ptCount val="300"/>
                <c:pt idx="1">
                  <c:v>14</c:v>
                </c:pt>
                <c:pt idx="3">
                  <c:v>6</c:v>
                </c:pt>
                <c:pt idx="4">
                  <c:v>5</c:v>
                </c:pt>
                <c:pt idx="6">
                  <c:v>6</c:v>
                </c:pt>
                <c:pt idx="7">
                  <c:v>11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9</c:v>
                </c:pt>
                <c:pt idx="13">
                  <c:v>6</c:v>
                </c:pt>
                <c:pt idx="14">
                  <c:v>16</c:v>
                </c:pt>
                <c:pt idx="15">
                  <c:v>16</c:v>
                </c:pt>
                <c:pt idx="17">
                  <c:v>7</c:v>
                </c:pt>
                <c:pt idx="18">
                  <c:v>7</c:v>
                </c:pt>
                <c:pt idx="21">
                  <c:v>7</c:v>
                </c:pt>
                <c:pt idx="24">
                  <c:v>7</c:v>
                </c:pt>
                <c:pt idx="25">
                  <c:v>19</c:v>
                </c:pt>
                <c:pt idx="26">
                  <c:v>10</c:v>
                </c:pt>
                <c:pt idx="27">
                  <c:v>7</c:v>
                </c:pt>
                <c:pt idx="28">
                  <c:v>6</c:v>
                </c:pt>
                <c:pt idx="30">
                  <c:v>7</c:v>
                </c:pt>
                <c:pt idx="31">
                  <c:v>21</c:v>
                </c:pt>
                <c:pt idx="32">
                  <c:v>6</c:v>
                </c:pt>
                <c:pt idx="33">
                  <c:v>14</c:v>
                </c:pt>
                <c:pt idx="34">
                  <c:v>6</c:v>
                </c:pt>
                <c:pt idx="35">
                  <c:v>5</c:v>
                </c:pt>
                <c:pt idx="37">
                  <c:v>10</c:v>
                </c:pt>
                <c:pt idx="38">
                  <c:v>12</c:v>
                </c:pt>
                <c:pt idx="40">
                  <c:v>7</c:v>
                </c:pt>
                <c:pt idx="41">
                  <c:v>7</c:v>
                </c:pt>
                <c:pt idx="42">
                  <c:v>19</c:v>
                </c:pt>
                <c:pt idx="43">
                  <c:v>11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8</c:v>
                </c:pt>
                <c:pt idx="48">
                  <c:v>17</c:v>
                </c:pt>
                <c:pt idx="49">
                  <c:v>6</c:v>
                </c:pt>
                <c:pt idx="52">
                  <c:v>9</c:v>
                </c:pt>
                <c:pt idx="53">
                  <c:v>6</c:v>
                </c:pt>
                <c:pt idx="54">
                  <c:v>6</c:v>
                </c:pt>
                <c:pt idx="57">
                  <c:v>15</c:v>
                </c:pt>
                <c:pt idx="58">
                  <c:v>7</c:v>
                </c:pt>
                <c:pt idx="61">
                  <c:v>5</c:v>
                </c:pt>
                <c:pt idx="62">
                  <c:v>19</c:v>
                </c:pt>
                <c:pt idx="64">
                  <c:v>6</c:v>
                </c:pt>
                <c:pt idx="65">
                  <c:v>7</c:v>
                </c:pt>
                <c:pt idx="66">
                  <c:v>12</c:v>
                </c:pt>
                <c:pt idx="67">
                  <c:v>6</c:v>
                </c:pt>
                <c:pt idx="68">
                  <c:v>12</c:v>
                </c:pt>
                <c:pt idx="69">
                  <c:v>6</c:v>
                </c:pt>
                <c:pt idx="71">
                  <c:v>7</c:v>
                </c:pt>
                <c:pt idx="72">
                  <c:v>21</c:v>
                </c:pt>
                <c:pt idx="73">
                  <c:v>8</c:v>
                </c:pt>
                <c:pt idx="74">
                  <c:v>7</c:v>
                </c:pt>
                <c:pt idx="76">
                  <c:v>7</c:v>
                </c:pt>
                <c:pt idx="79">
                  <c:v>28</c:v>
                </c:pt>
                <c:pt idx="80">
                  <c:v>6</c:v>
                </c:pt>
                <c:pt idx="81">
                  <c:v>24</c:v>
                </c:pt>
                <c:pt idx="82">
                  <c:v>8</c:v>
                </c:pt>
                <c:pt idx="83">
                  <c:v>20</c:v>
                </c:pt>
                <c:pt idx="84">
                  <c:v>7</c:v>
                </c:pt>
                <c:pt idx="86">
                  <c:v>6</c:v>
                </c:pt>
                <c:pt idx="87">
                  <c:v>9</c:v>
                </c:pt>
                <c:pt idx="88">
                  <c:v>7</c:v>
                </c:pt>
                <c:pt idx="89">
                  <c:v>15</c:v>
                </c:pt>
                <c:pt idx="90">
                  <c:v>6</c:v>
                </c:pt>
                <c:pt idx="91">
                  <c:v>16</c:v>
                </c:pt>
                <c:pt idx="92">
                  <c:v>9</c:v>
                </c:pt>
                <c:pt idx="94">
                  <c:v>6</c:v>
                </c:pt>
                <c:pt idx="95">
                  <c:v>16</c:v>
                </c:pt>
                <c:pt idx="96">
                  <c:v>8</c:v>
                </c:pt>
                <c:pt idx="97">
                  <c:v>11</c:v>
                </c:pt>
                <c:pt idx="98">
                  <c:v>10</c:v>
                </c:pt>
                <c:pt idx="99">
                  <c:v>12</c:v>
                </c:pt>
                <c:pt idx="100">
                  <c:v>7</c:v>
                </c:pt>
                <c:pt idx="101">
                  <c:v>16</c:v>
                </c:pt>
                <c:pt idx="103">
                  <c:v>9</c:v>
                </c:pt>
                <c:pt idx="104">
                  <c:v>5</c:v>
                </c:pt>
                <c:pt idx="105">
                  <c:v>6</c:v>
                </c:pt>
                <c:pt idx="106">
                  <c:v>5</c:v>
                </c:pt>
                <c:pt idx="107">
                  <c:v>15</c:v>
                </c:pt>
                <c:pt idx="108">
                  <c:v>7</c:v>
                </c:pt>
                <c:pt idx="109">
                  <c:v>13</c:v>
                </c:pt>
                <c:pt idx="110">
                  <c:v>6</c:v>
                </c:pt>
                <c:pt idx="111">
                  <c:v>7</c:v>
                </c:pt>
                <c:pt idx="112">
                  <c:v>6</c:v>
                </c:pt>
                <c:pt idx="113">
                  <c:v>6</c:v>
                </c:pt>
                <c:pt idx="114">
                  <c:v>9</c:v>
                </c:pt>
                <c:pt idx="115">
                  <c:v>16</c:v>
                </c:pt>
                <c:pt idx="116">
                  <c:v>5</c:v>
                </c:pt>
                <c:pt idx="117">
                  <c:v>7</c:v>
                </c:pt>
                <c:pt idx="119">
                  <c:v>6</c:v>
                </c:pt>
                <c:pt idx="120">
                  <c:v>7</c:v>
                </c:pt>
                <c:pt idx="121">
                  <c:v>18</c:v>
                </c:pt>
                <c:pt idx="122">
                  <c:v>7</c:v>
                </c:pt>
                <c:pt idx="123">
                  <c:v>8</c:v>
                </c:pt>
                <c:pt idx="124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7</c:v>
                </c:pt>
                <c:pt idx="133">
                  <c:v>7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7</c:v>
                </c:pt>
                <c:pt idx="138">
                  <c:v>6</c:v>
                </c:pt>
                <c:pt idx="139">
                  <c:v>12</c:v>
                </c:pt>
                <c:pt idx="140">
                  <c:v>6</c:v>
                </c:pt>
                <c:pt idx="141">
                  <c:v>10</c:v>
                </c:pt>
                <c:pt idx="142">
                  <c:v>6</c:v>
                </c:pt>
                <c:pt idx="144">
                  <c:v>9</c:v>
                </c:pt>
                <c:pt idx="145">
                  <c:v>8</c:v>
                </c:pt>
                <c:pt idx="146">
                  <c:v>5</c:v>
                </c:pt>
                <c:pt idx="147">
                  <c:v>7</c:v>
                </c:pt>
                <c:pt idx="148">
                  <c:v>5</c:v>
                </c:pt>
                <c:pt idx="149">
                  <c:v>15</c:v>
                </c:pt>
                <c:pt idx="151">
                  <c:v>10</c:v>
                </c:pt>
                <c:pt idx="152">
                  <c:v>15</c:v>
                </c:pt>
                <c:pt idx="153">
                  <c:v>6</c:v>
                </c:pt>
                <c:pt idx="154">
                  <c:v>7</c:v>
                </c:pt>
                <c:pt idx="155">
                  <c:v>6</c:v>
                </c:pt>
                <c:pt idx="156">
                  <c:v>6</c:v>
                </c:pt>
                <c:pt idx="157">
                  <c:v>9</c:v>
                </c:pt>
                <c:pt idx="158">
                  <c:v>6</c:v>
                </c:pt>
                <c:pt idx="159">
                  <c:v>13</c:v>
                </c:pt>
                <c:pt idx="160">
                  <c:v>14</c:v>
                </c:pt>
                <c:pt idx="162">
                  <c:v>6</c:v>
                </c:pt>
                <c:pt idx="164">
                  <c:v>10</c:v>
                </c:pt>
                <c:pt idx="166">
                  <c:v>7</c:v>
                </c:pt>
                <c:pt idx="167">
                  <c:v>7</c:v>
                </c:pt>
                <c:pt idx="168">
                  <c:v>6</c:v>
                </c:pt>
                <c:pt idx="169">
                  <c:v>6</c:v>
                </c:pt>
                <c:pt idx="170">
                  <c:v>18</c:v>
                </c:pt>
                <c:pt idx="171">
                  <c:v>6</c:v>
                </c:pt>
                <c:pt idx="172">
                  <c:v>6</c:v>
                </c:pt>
                <c:pt idx="174">
                  <c:v>7</c:v>
                </c:pt>
                <c:pt idx="175">
                  <c:v>7</c:v>
                </c:pt>
                <c:pt idx="176">
                  <c:v>17</c:v>
                </c:pt>
                <c:pt idx="177">
                  <c:v>13</c:v>
                </c:pt>
                <c:pt idx="178">
                  <c:v>6</c:v>
                </c:pt>
                <c:pt idx="179">
                  <c:v>6</c:v>
                </c:pt>
                <c:pt idx="181">
                  <c:v>10</c:v>
                </c:pt>
                <c:pt idx="182">
                  <c:v>20</c:v>
                </c:pt>
                <c:pt idx="184">
                  <c:v>11</c:v>
                </c:pt>
                <c:pt idx="185">
                  <c:v>6</c:v>
                </c:pt>
                <c:pt idx="186">
                  <c:v>8</c:v>
                </c:pt>
                <c:pt idx="187">
                  <c:v>7</c:v>
                </c:pt>
                <c:pt idx="188">
                  <c:v>7</c:v>
                </c:pt>
                <c:pt idx="189">
                  <c:v>9</c:v>
                </c:pt>
                <c:pt idx="191">
                  <c:v>7</c:v>
                </c:pt>
                <c:pt idx="192">
                  <c:v>6</c:v>
                </c:pt>
                <c:pt idx="194">
                  <c:v>15</c:v>
                </c:pt>
                <c:pt idx="195">
                  <c:v>19</c:v>
                </c:pt>
                <c:pt idx="196">
                  <c:v>6</c:v>
                </c:pt>
                <c:pt idx="198">
                  <c:v>7</c:v>
                </c:pt>
                <c:pt idx="199">
                  <c:v>8</c:v>
                </c:pt>
                <c:pt idx="201">
                  <c:v>6</c:v>
                </c:pt>
                <c:pt idx="202">
                  <c:v>20</c:v>
                </c:pt>
                <c:pt idx="203">
                  <c:v>6</c:v>
                </c:pt>
                <c:pt idx="204">
                  <c:v>8</c:v>
                </c:pt>
                <c:pt idx="205">
                  <c:v>7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16</c:v>
                </c:pt>
                <c:pt idx="211">
                  <c:v>6</c:v>
                </c:pt>
                <c:pt idx="212">
                  <c:v>6</c:v>
                </c:pt>
                <c:pt idx="213">
                  <c:v>9</c:v>
                </c:pt>
                <c:pt idx="214">
                  <c:v>8</c:v>
                </c:pt>
                <c:pt idx="215">
                  <c:v>6</c:v>
                </c:pt>
                <c:pt idx="217">
                  <c:v>9</c:v>
                </c:pt>
                <c:pt idx="218">
                  <c:v>6</c:v>
                </c:pt>
                <c:pt idx="219">
                  <c:v>14</c:v>
                </c:pt>
                <c:pt idx="220">
                  <c:v>6</c:v>
                </c:pt>
                <c:pt idx="222">
                  <c:v>5</c:v>
                </c:pt>
                <c:pt idx="223">
                  <c:v>6</c:v>
                </c:pt>
                <c:pt idx="224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8</c:v>
                </c:pt>
                <c:pt idx="230">
                  <c:v>7</c:v>
                </c:pt>
                <c:pt idx="231">
                  <c:v>7</c:v>
                </c:pt>
                <c:pt idx="232">
                  <c:v>21</c:v>
                </c:pt>
                <c:pt idx="233">
                  <c:v>11</c:v>
                </c:pt>
                <c:pt idx="234">
                  <c:v>6</c:v>
                </c:pt>
                <c:pt idx="235">
                  <c:v>7</c:v>
                </c:pt>
                <c:pt idx="236">
                  <c:v>6</c:v>
                </c:pt>
                <c:pt idx="237">
                  <c:v>24</c:v>
                </c:pt>
                <c:pt idx="239">
                  <c:v>11</c:v>
                </c:pt>
                <c:pt idx="240">
                  <c:v>6</c:v>
                </c:pt>
                <c:pt idx="241">
                  <c:v>6</c:v>
                </c:pt>
                <c:pt idx="242">
                  <c:v>9</c:v>
                </c:pt>
                <c:pt idx="243">
                  <c:v>7</c:v>
                </c:pt>
                <c:pt idx="244">
                  <c:v>8</c:v>
                </c:pt>
                <c:pt idx="245">
                  <c:v>7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6</c:v>
                </c:pt>
                <c:pt idx="250">
                  <c:v>9</c:v>
                </c:pt>
                <c:pt idx="251">
                  <c:v>7</c:v>
                </c:pt>
                <c:pt idx="252">
                  <c:v>11</c:v>
                </c:pt>
                <c:pt idx="253">
                  <c:v>6</c:v>
                </c:pt>
                <c:pt idx="254">
                  <c:v>16</c:v>
                </c:pt>
                <c:pt idx="255">
                  <c:v>8</c:v>
                </c:pt>
                <c:pt idx="256">
                  <c:v>6</c:v>
                </c:pt>
                <c:pt idx="257">
                  <c:v>6</c:v>
                </c:pt>
                <c:pt idx="259">
                  <c:v>9</c:v>
                </c:pt>
                <c:pt idx="260">
                  <c:v>18</c:v>
                </c:pt>
                <c:pt idx="261">
                  <c:v>6</c:v>
                </c:pt>
                <c:pt idx="262">
                  <c:v>7</c:v>
                </c:pt>
                <c:pt idx="263">
                  <c:v>8</c:v>
                </c:pt>
                <c:pt idx="264">
                  <c:v>7</c:v>
                </c:pt>
                <c:pt idx="266">
                  <c:v>7</c:v>
                </c:pt>
                <c:pt idx="267">
                  <c:v>8</c:v>
                </c:pt>
                <c:pt idx="268">
                  <c:v>12</c:v>
                </c:pt>
                <c:pt idx="270">
                  <c:v>6</c:v>
                </c:pt>
                <c:pt idx="271">
                  <c:v>7</c:v>
                </c:pt>
                <c:pt idx="273">
                  <c:v>23</c:v>
                </c:pt>
                <c:pt idx="274">
                  <c:v>7</c:v>
                </c:pt>
                <c:pt idx="275">
                  <c:v>6</c:v>
                </c:pt>
                <c:pt idx="276">
                  <c:v>8</c:v>
                </c:pt>
                <c:pt idx="277">
                  <c:v>6</c:v>
                </c:pt>
                <c:pt idx="278">
                  <c:v>6</c:v>
                </c:pt>
                <c:pt idx="280">
                  <c:v>7</c:v>
                </c:pt>
                <c:pt idx="282">
                  <c:v>27</c:v>
                </c:pt>
                <c:pt idx="283">
                  <c:v>7</c:v>
                </c:pt>
                <c:pt idx="285">
                  <c:v>9</c:v>
                </c:pt>
                <c:pt idx="286">
                  <c:v>9</c:v>
                </c:pt>
                <c:pt idx="287">
                  <c:v>6</c:v>
                </c:pt>
                <c:pt idx="288">
                  <c:v>15</c:v>
                </c:pt>
                <c:pt idx="289">
                  <c:v>25</c:v>
                </c:pt>
                <c:pt idx="290">
                  <c:v>5</c:v>
                </c:pt>
                <c:pt idx="291">
                  <c:v>10</c:v>
                </c:pt>
                <c:pt idx="292">
                  <c:v>17</c:v>
                </c:pt>
                <c:pt idx="293">
                  <c:v>6</c:v>
                </c:pt>
                <c:pt idx="294">
                  <c:v>6</c:v>
                </c:pt>
                <c:pt idx="295">
                  <c:v>8</c:v>
                </c:pt>
                <c:pt idx="296">
                  <c:v>6</c:v>
                </c:pt>
                <c:pt idx="297">
                  <c:v>21</c:v>
                </c:pt>
                <c:pt idx="298">
                  <c:v>6</c:v>
                </c:pt>
                <c:pt idx="2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E5-4EF2-8067-9EEBF23845A5}"/>
            </c:ext>
          </c:extLst>
        </c:ser>
        <c:ser>
          <c:idx val="1"/>
          <c:order val="1"/>
          <c:tx>
            <c:v>iperf 7MB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'Oct16_IoT+3devices'!$A$2:$A$301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'Oct16_IoT+3devices'!$C$2:$C$301</c:f>
              <c:numCache>
                <c:formatCode>General</c:formatCode>
                <c:ptCount val="300"/>
                <c:pt idx="0">
                  <c:v>10</c:v>
                </c:pt>
                <c:pt idx="2">
                  <c:v>15</c:v>
                </c:pt>
                <c:pt idx="3">
                  <c:v>32</c:v>
                </c:pt>
                <c:pt idx="4">
                  <c:v>6</c:v>
                </c:pt>
                <c:pt idx="5">
                  <c:v>30</c:v>
                </c:pt>
                <c:pt idx="6">
                  <c:v>13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19</c:v>
                </c:pt>
                <c:pt idx="12">
                  <c:v>6</c:v>
                </c:pt>
                <c:pt idx="13">
                  <c:v>28</c:v>
                </c:pt>
                <c:pt idx="15">
                  <c:v>78</c:v>
                </c:pt>
                <c:pt idx="16">
                  <c:v>5</c:v>
                </c:pt>
                <c:pt idx="18">
                  <c:v>7</c:v>
                </c:pt>
                <c:pt idx="19">
                  <c:v>10</c:v>
                </c:pt>
                <c:pt idx="20">
                  <c:v>73</c:v>
                </c:pt>
                <c:pt idx="21">
                  <c:v>5</c:v>
                </c:pt>
                <c:pt idx="22">
                  <c:v>9</c:v>
                </c:pt>
                <c:pt idx="23">
                  <c:v>39</c:v>
                </c:pt>
                <c:pt idx="24">
                  <c:v>51</c:v>
                </c:pt>
                <c:pt idx="25">
                  <c:v>9</c:v>
                </c:pt>
                <c:pt idx="26">
                  <c:v>29</c:v>
                </c:pt>
                <c:pt idx="27">
                  <c:v>35</c:v>
                </c:pt>
                <c:pt idx="28">
                  <c:v>6</c:v>
                </c:pt>
                <c:pt idx="29">
                  <c:v>15</c:v>
                </c:pt>
                <c:pt idx="30">
                  <c:v>19</c:v>
                </c:pt>
                <c:pt idx="31">
                  <c:v>12</c:v>
                </c:pt>
                <c:pt idx="32">
                  <c:v>10</c:v>
                </c:pt>
                <c:pt idx="33">
                  <c:v>8</c:v>
                </c:pt>
                <c:pt idx="34">
                  <c:v>10</c:v>
                </c:pt>
                <c:pt idx="35">
                  <c:v>8</c:v>
                </c:pt>
                <c:pt idx="36">
                  <c:v>17</c:v>
                </c:pt>
                <c:pt idx="37">
                  <c:v>41</c:v>
                </c:pt>
                <c:pt idx="38">
                  <c:v>13</c:v>
                </c:pt>
                <c:pt idx="39">
                  <c:v>6</c:v>
                </c:pt>
                <c:pt idx="40">
                  <c:v>6</c:v>
                </c:pt>
                <c:pt idx="41">
                  <c:v>8</c:v>
                </c:pt>
                <c:pt idx="42">
                  <c:v>6</c:v>
                </c:pt>
                <c:pt idx="43">
                  <c:v>13</c:v>
                </c:pt>
                <c:pt idx="44">
                  <c:v>27</c:v>
                </c:pt>
                <c:pt idx="45">
                  <c:v>61</c:v>
                </c:pt>
                <c:pt idx="46">
                  <c:v>15</c:v>
                </c:pt>
                <c:pt idx="47">
                  <c:v>16</c:v>
                </c:pt>
                <c:pt idx="48">
                  <c:v>14</c:v>
                </c:pt>
                <c:pt idx="49">
                  <c:v>6</c:v>
                </c:pt>
                <c:pt idx="50">
                  <c:v>40</c:v>
                </c:pt>
                <c:pt idx="51">
                  <c:v>36</c:v>
                </c:pt>
                <c:pt idx="52">
                  <c:v>9</c:v>
                </c:pt>
                <c:pt idx="53">
                  <c:v>7</c:v>
                </c:pt>
                <c:pt idx="54">
                  <c:v>8</c:v>
                </c:pt>
                <c:pt idx="55">
                  <c:v>25</c:v>
                </c:pt>
                <c:pt idx="56">
                  <c:v>79</c:v>
                </c:pt>
                <c:pt idx="57">
                  <c:v>13</c:v>
                </c:pt>
                <c:pt idx="58">
                  <c:v>23</c:v>
                </c:pt>
                <c:pt idx="59">
                  <c:v>11</c:v>
                </c:pt>
                <c:pt idx="60">
                  <c:v>8</c:v>
                </c:pt>
                <c:pt idx="61">
                  <c:v>8</c:v>
                </c:pt>
                <c:pt idx="62">
                  <c:v>22</c:v>
                </c:pt>
                <c:pt idx="64">
                  <c:v>13</c:v>
                </c:pt>
                <c:pt idx="65">
                  <c:v>37</c:v>
                </c:pt>
                <c:pt idx="66">
                  <c:v>7</c:v>
                </c:pt>
                <c:pt idx="67">
                  <c:v>6</c:v>
                </c:pt>
                <c:pt idx="68">
                  <c:v>8</c:v>
                </c:pt>
                <c:pt idx="69">
                  <c:v>61</c:v>
                </c:pt>
                <c:pt idx="70">
                  <c:v>20</c:v>
                </c:pt>
                <c:pt idx="71">
                  <c:v>15</c:v>
                </c:pt>
                <c:pt idx="72">
                  <c:v>7</c:v>
                </c:pt>
                <c:pt idx="74">
                  <c:v>9</c:v>
                </c:pt>
                <c:pt idx="75">
                  <c:v>9</c:v>
                </c:pt>
                <c:pt idx="76">
                  <c:v>8</c:v>
                </c:pt>
                <c:pt idx="77">
                  <c:v>7</c:v>
                </c:pt>
                <c:pt idx="78">
                  <c:v>6</c:v>
                </c:pt>
                <c:pt idx="79">
                  <c:v>6</c:v>
                </c:pt>
                <c:pt idx="80">
                  <c:v>14</c:v>
                </c:pt>
                <c:pt idx="81">
                  <c:v>8</c:v>
                </c:pt>
                <c:pt idx="82">
                  <c:v>14</c:v>
                </c:pt>
                <c:pt idx="83">
                  <c:v>6</c:v>
                </c:pt>
                <c:pt idx="84">
                  <c:v>44</c:v>
                </c:pt>
                <c:pt idx="85">
                  <c:v>23</c:v>
                </c:pt>
                <c:pt idx="86">
                  <c:v>10</c:v>
                </c:pt>
                <c:pt idx="87">
                  <c:v>10</c:v>
                </c:pt>
                <c:pt idx="88">
                  <c:v>24</c:v>
                </c:pt>
                <c:pt idx="89">
                  <c:v>13</c:v>
                </c:pt>
                <c:pt idx="90">
                  <c:v>8</c:v>
                </c:pt>
                <c:pt idx="91">
                  <c:v>6</c:v>
                </c:pt>
                <c:pt idx="92">
                  <c:v>11</c:v>
                </c:pt>
                <c:pt idx="93">
                  <c:v>11</c:v>
                </c:pt>
                <c:pt idx="94">
                  <c:v>9</c:v>
                </c:pt>
                <c:pt idx="95">
                  <c:v>7</c:v>
                </c:pt>
                <c:pt idx="96">
                  <c:v>12</c:v>
                </c:pt>
                <c:pt idx="97">
                  <c:v>78</c:v>
                </c:pt>
                <c:pt idx="98">
                  <c:v>18</c:v>
                </c:pt>
                <c:pt idx="99">
                  <c:v>18</c:v>
                </c:pt>
                <c:pt idx="100">
                  <c:v>8</c:v>
                </c:pt>
                <c:pt idx="101">
                  <c:v>18</c:v>
                </c:pt>
                <c:pt idx="102">
                  <c:v>8</c:v>
                </c:pt>
                <c:pt idx="103">
                  <c:v>21</c:v>
                </c:pt>
                <c:pt idx="104">
                  <c:v>7</c:v>
                </c:pt>
                <c:pt idx="105">
                  <c:v>27</c:v>
                </c:pt>
                <c:pt idx="106">
                  <c:v>19</c:v>
                </c:pt>
                <c:pt idx="107">
                  <c:v>11</c:v>
                </c:pt>
                <c:pt idx="108">
                  <c:v>13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10</c:v>
                </c:pt>
                <c:pt idx="113">
                  <c:v>9</c:v>
                </c:pt>
                <c:pt idx="114">
                  <c:v>17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9">
                  <c:v>7</c:v>
                </c:pt>
                <c:pt idx="120">
                  <c:v>16</c:v>
                </c:pt>
                <c:pt idx="121">
                  <c:v>13</c:v>
                </c:pt>
                <c:pt idx="122">
                  <c:v>18</c:v>
                </c:pt>
                <c:pt idx="124">
                  <c:v>7</c:v>
                </c:pt>
                <c:pt idx="125">
                  <c:v>102</c:v>
                </c:pt>
                <c:pt idx="126">
                  <c:v>49</c:v>
                </c:pt>
                <c:pt idx="127">
                  <c:v>18</c:v>
                </c:pt>
                <c:pt idx="128">
                  <c:v>55</c:v>
                </c:pt>
                <c:pt idx="129">
                  <c:v>39</c:v>
                </c:pt>
                <c:pt idx="130">
                  <c:v>61</c:v>
                </c:pt>
                <c:pt idx="131">
                  <c:v>17</c:v>
                </c:pt>
                <c:pt idx="132">
                  <c:v>43</c:v>
                </c:pt>
                <c:pt idx="133">
                  <c:v>71</c:v>
                </c:pt>
                <c:pt idx="136">
                  <c:v>37</c:v>
                </c:pt>
                <c:pt idx="137">
                  <c:v>40</c:v>
                </c:pt>
                <c:pt idx="138">
                  <c:v>117</c:v>
                </c:pt>
                <c:pt idx="139">
                  <c:v>18</c:v>
                </c:pt>
                <c:pt idx="140">
                  <c:v>39</c:v>
                </c:pt>
                <c:pt idx="141">
                  <c:v>38</c:v>
                </c:pt>
                <c:pt idx="142">
                  <c:v>10</c:v>
                </c:pt>
                <c:pt idx="143">
                  <c:v>20</c:v>
                </c:pt>
                <c:pt idx="144">
                  <c:v>67</c:v>
                </c:pt>
                <c:pt idx="145">
                  <c:v>114</c:v>
                </c:pt>
                <c:pt idx="146">
                  <c:v>36</c:v>
                </c:pt>
                <c:pt idx="147">
                  <c:v>56</c:v>
                </c:pt>
                <c:pt idx="148">
                  <c:v>12</c:v>
                </c:pt>
                <c:pt idx="149">
                  <c:v>145</c:v>
                </c:pt>
                <c:pt idx="150">
                  <c:v>81</c:v>
                </c:pt>
                <c:pt idx="151">
                  <c:v>41</c:v>
                </c:pt>
                <c:pt idx="152">
                  <c:v>50</c:v>
                </c:pt>
                <c:pt idx="153">
                  <c:v>56</c:v>
                </c:pt>
                <c:pt idx="154">
                  <c:v>24</c:v>
                </c:pt>
                <c:pt idx="155">
                  <c:v>100</c:v>
                </c:pt>
                <c:pt idx="156">
                  <c:v>26</c:v>
                </c:pt>
                <c:pt idx="157">
                  <c:v>6</c:v>
                </c:pt>
                <c:pt idx="158">
                  <c:v>61</c:v>
                </c:pt>
                <c:pt idx="159">
                  <c:v>46</c:v>
                </c:pt>
                <c:pt idx="160">
                  <c:v>18</c:v>
                </c:pt>
                <c:pt idx="161">
                  <c:v>11</c:v>
                </c:pt>
                <c:pt idx="162">
                  <c:v>15</c:v>
                </c:pt>
                <c:pt idx="163">
                  <c:v>8</c:v>
                </c:pt>
                <c:pt idx="164">
                  <c:v>51</c:v>
                </c:pt>
                <c:pt idx="165">
                  <c:v>15</c:v>
                </c:pt>
                <c:pt idx="166">
                  <c:v>6</c:v>
                </c:pt>
                <c:pt idx="167">
                  <c:v>9</c:v>
                </c:pt>
                <c:pt idx="168">
                  <c:v>7</c:v>
                </c:pt>
                <c:pt idx="169">
                  <c:v>29</c:v>
                </c:pt>
                <c:pt idx="170">
                  <c:v>30</c:v>
                </c:pt>
                <c:pt idx="171">
                  <c:v>9</c:v>
                </c:pt>
                <c:pt idx="172">
                  <c:v>8</c:v>
                </c:pt>
                <c:pt idx="173">
                  <c:v>11</c:v>
                </c:pt>
                <c:pt idx="174">
                  <c:v>19</c:v>
                </c:pt>
                <c:pt idx="175">
                  <c:v>11</c:v>
                </c:pt>
                <c:pt idx="176">
                  <c:v>21</c:v>
                </c:pt>
                <c:pt idx="177">
                  <c:v>8</c:v>
                </c:pt>
                <c:pt idx="178">
                  <c:v>31</c:v>
                </c:pt>
                <c:pt idx="179">
                  <c:v>125</c:v>
                </c:pt>
                <c:pt idx="180">
                  <c:v>139</c:v>
                </c:pt>
                <c:pt idx="181">
                  <c:v>6</c:v>
                </c:pt>
                <c:pt idx="183">
                  <c:v>11</c:v>
                </c:pt>
                <c:pt idx="184">
                  <c:v>34</c:v>
                </c:pt>
                <c:pt idx="185">
                  <c:v>6</c:v>
                </c:pt>
                <c:pt idx="186">
                  <c:v>6</c:v>
                </c:pt>
                <c:pt idx="187">
                  <c:v>8</c:v>
                </c:pt>
                <c:pt idx="188">
                  <c:v>16</c:v>
                </c:pt>
                <c:pt idx="189">
                  <c:v>12</c:v>
                </c:pt>
                <c:pt idx="190">
                  <c:v>15</c:v>
                </c:pt>
                <c:pt idx="191">
                  <c:v>9</c:v>
                </c:pt>
                <c:pt idx="192">
                  <c:v>34</c:v>
                </c:pt>
                <c:pt idx="193">
                  <c:v>45</c:v>
                </c:pt>
                <c:pt idx="194">
                  <c:v>12</c:v>
                </c:pt>
                <c:pt idx="195">
                  <c:v>24</c:v>
                </c:pt>
                <c:pt idx="196">
                  <c:v>53</c:v>
                </c:pt>
                <c:pt idx="197">
                  <c:v>24</c:v>
                </c:pt>
                <c:pt idx="198">
                  <c:v>8</c:v>
                </c:pt>
                <c:pt idx="199">
                  <c:v>6</c:v>
                </c:pt>
                <c:pt idx="200">
                  <c:v>11</c:v>
                </c:pt>
                <c:pt idx="201">
                  <c:v>21</c:v>
                </c:pt>
                <c:pt idx="202">
                  <c:v>19</c:v>
                </c:pt>
                <c:pt idx="203">
                  <c:v>8</c:v>
                </c:pt>
                <c:pt idx="204">
                  <c:v>26</c:v>
                </c:pt>
                <c:pt idx="205">
                  <c:v>8</c:v>
                </c:pt>
                <c:pt idx="206">
                  <c:v>30</c:v>
                </c:pt>
                <c:pt idx="207">
                  <c:v>13</c:v>
                </c:pt>
                <c:pt idx="208">
                  <c:v>17</c:v>
                </c:pt>
                <c:pt idx="209">
                  <c:v>6</c:v>
                </c:pt>
                <c:pt idx="210">
                  <c:v>17</c:v>
                </c:pt>
                <c:pt idx="211">
                  <c:v>11</c:v>
                </c:pt>
                <c:pt idx="212">
                  <c:v>12</c:v>
                </c:pt>
                <c:pt idx="213">
                  <c:v>8</c:v>
                </c:pt>
                <c:pt idx="214">
                  <c:v>10</c:v>
                </c:pt>
                <c:pt idx="215">
                  <c:v>23</c:v>
                </c:pt>
                <c:pt idx="216">
                  <c:v>42</c:v>
                </c:pt>
                <c:pt idx="217">
                  <c:v>9</c:v>
                </c:pt>
                <c:pt idx="218">
                  <c:v>18</c:v>
                </c:pt>
                <c:pt idx="219">
                  <c:v>7</c:v>
                </c:pt>
                <c:pt idx="220">
                  <c:v>56</c:v>
                </c:pt>
                <c:pt idx="221">
                  <c:v>39</c:v>
                </c:pt>
                <c:pt idx="222">
                  <c:v>21</c:v>
                </c:pt>
                <c:pt idx="223">
                  <c:v>6</c:v>
                </c:pt>
                <c:pt idx="224">
                  <c:v>26</c:v>
                </c:pt>
                <c:pt idx="225">
                  <c:v>6</c:v>
                </c:pt>
                <c:pt idx="226">
                  <c:v>55</c:v>
                </c:pt>
                <c:pt idx="227">
                  <c:v>26</c:v>
                </c:pt>
                <c:pt idx="228">
                  <c:v>23</c:v>
                </c:pt>
                <c:pt idx="229">
                  <c:v>7</c:v>
                </c:pt>
                <c:pt idx="230">
                  <c:v>16</c:v>
                </c:pt>
                <c:pt idx="231">
                  <c:v>6</c:v>
                </c:pt>
                <c:pt idx="232">
                  <c:v>38</c:v>
                </c:pt>
                <c:pt idx="233">
                  <c:v>84</c:v>
                </c:pt>
                <c:pt idx="234">
                  <c:v>19</c:v>
                </c:pt>
                <c:pt idx="235">
                  <c:v>15</c:v>
                </c:pt>
                <c:pt idx="236">
                  <c:v>22</c:v>
                </c:pt>
                <c:pt idx="237">
                  <c:v>7</c:v>
                </c:pt>
                <c:pt idx="238">
                  <c:v>62</c:v>
                </c:pt>
                <c:pt idx="239">
                  <c:v>5</c:v>
                </c:pt>
                <c:pt idx="240">
                  <c:v>14</c:v>
                </c:pt>
                <c:pt idx="241">
                  <c:v>31</c:v>
                </c:pt>
                <c:pt idx="242">
                  <c:v>37</c:v>
                </c:pt>
                <c:pt idx="243">
                  <c:v>9</c:v>
                </c:pt>
                <c:pt idx="244">
                  <c:v>39</c:v>
                </c:pt>
                <c:pt idx="245">
                  <c:v>23</c:v>
                </c:pt>
                <c:pt idx="246">
                  <c:v>7</c:v>
                </c:pt>
                <c:pt idx="247">
                  <c:v>24</c:v>
                </c:pt>
                <c:pt idx="248">
                  <c:v>21</c:v>
                </c:pt>
                <c:pt idx="249">
                  <c:v>13</c:v>
                </c:pt>
                <c:pt idx="251">
                  <c:v>18</c:v>
                </c:pt>
                <c:pt idx="252">
                  <c:v>13</c:v>
                </c:pt>
                <c:pt idx="253">
                  <c:v>8</c:v>
                </c:pt>
                <c:pt idx="254">
                  <c:v>11</c:v>
                </c:pt>
                <c:pt idx="255">
                  <c:v>6</c:v>
                </c:pt>
                <c:pt idx="256">
                  <c:v>80</c:v>
                </c:pt>
                <c:pt idx="257">
                  <c:v>10</c:v>
                </c:pt>
                <c:pt idx="258">
                  <c:v>11</c:v>
                </c:pt>
                <c:pt idx="259">
                  <c:v>8</c:v>
                </c:pt>
                <c:pt idx="260">
                  <c:v>19</c:v>
                </c:pt>
                <c:pt idx="261">
                  <c:v>7</c:v>
                </c:pt>
                <c:pt idx="262">
                  <c:v>6</c:v>
                </c:pt>
                <c:pt idx="263">
                  <c:v>13</c:v>
                </c:pt>
                <c:pt idx="264">
                  <c:v>6</c:v>
                </c:pt>
                <c:pt idx="265">
                  <c:v>6</c:v>
                </c:pt>
                <c:pt idx="266">
                  <c:v>9</c:v>
                </c:pt>
                <c:pt idx="267">
                  <c:v>25</c:v>
                </c:pt>
                <c:pt idx="268">
                  <c:v>10</c:v>
                </c:pt>
                <c:pt idx="269">
                  <c:v>78</c:v>
                </c:pt>
                <c:pt idx="270">
                  <c:v>9</c:v>
                </c:pt>
                <c:pt idx="271">
                  <c:v>6</c:v>
                </c:pt>
                <c:pt idx="272">
                  <c:v>6</c:v>
                </c:pt>
                <c:pt idx="273">
                  <c:v>78</c:v>
                </c:pt>
                <c:pt idx="274">
                  <c:v>63</c:v>
                </c:pt>
                <c:pt idx="275">
                  <c:v>22</c:v>
                </c:pt>
                <c:pt idx="276">
                  <c:v>6</c:v>
                </c:pt>
                <c:pt idx="277">
                  <c:v>50</c:v>
                </c:pt>
                <c:pt idx="278">
                  <c:v>10</c:v>
                </c:pt>
                <c:pt idx="279">
                  <c:v>7</c:v>
                </c:pt>
                <c:pt idx="280">
                  <c:v>14</c:v>
                </c:pt>
                <c:pt idx="281">
                  <c:v>48</c:v>
                </c:pt>
                <c:pt idx="282">
                  <c:v>17</c:v>
                </c:pt>
                <c:pt idx="283">
                  <c:v>26</c:v>
                </c:pt>
                <c:pt idx="284">
                  <c:v>8</c:v>
                </c:pt>
                <c:pt idx="285">
                  <c:v>44</c:v>
                </c:pt>
                <c:pt idx="286">
                  <c:v>30</c:v>
                </c:pt>
                <c:pt idx="287">
                  <c:v>21</c:v>
                </c:pt>
                <c:pt idx="288">
                  <c:v>14</c:v>
                </c:pt>
                <c:pt idx="289">
                  <c:v>12</c:v>
                </c:pt>
                <c:pt idx="290">
                  <c:v>11</c:v>
                </c:pt>
                <c:pt idx="291">
                  <c:v>15</c:v>
                </c:pt>
                <c:pt idx="292">
                  <c:v>114</c:v>
                </c:pt>
                <c:pt idx="293">
                  <c:v>27</c:v>
                </c:pt>
                <c:pt idx="294">
                  <c:v>8</c:v>
                </c:pt>
                <c:pt idx="295">
                  <c:v>24</c:v>
                </c:pt>
                <c:pt idx="297">
                  <c:v>7</c:v>
                </c:pt>
                <c:pt idx="298">
                  <c:v>9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E5-4EF2-8067-9EEBF2384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38352"/>
        <c:axId val="1925294848"/>
      </c:scatterChart>
      <c:valAx>
        <c:axId val="2090338352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5294848"/>
        <c:crosses val="autoZero"/>
        <c:crossBetween val="midCat"/>
      </c:valAx>
      <c:valAx>
        <c:axId val="1925294848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33835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9C-BE42-9643-90AF1420FE80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C-BE42-9643-90AF1420FE80}"/>
            </c:ext>
          </c:extLst>
        </c:ser>
        <c:ser>
          <c:idx val="2"/>
          <c:order val="2"/>
          <c:tx>
            <c:strRef>
              <c:f>'non-IoT-0b'!$D$1</c:f>
              <c:strCache>
                <c:ptCount val="1"/>
                <c:pt idx="0">
                  <c:v>15MB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'non-IoT-0b'!$D$2:$D$301</c:f>
              <c:numCache>
                <c:formatCode>General</c:formatCode>
                <c:ptCount val="300"/>
                <c:pt idx="0">
                  <c:v>14</c:v>
                </c:pt>
                <c:pt idx="1">
                  <c:v>25</c:v>
                </c:pt>
                <c:pt idx="2">
                  <c:v>15</c:v>
                </c:pt>
                <c:pt idx="4">
                  <c:v>14</c:v>
                </c:pt>
                <c:pt idx="5">
                  <c:v>16</c:v>
                </c:pt>
                <c:pt idx="6">
                  <c:v>44</c:v>
                </c:pt>
                <c:pt idx="7">
                  <c:v>24</c:v>
                </c:pt>
                <c:pt idx="8">
                  <c:v>6</c:v>
                </c:pt>
                <c:pt idx="9">
                  <c:v>8</c:v>
                </c:pt>
                <c:pt idx="10">
                  <c:v>13</c:v>
                </c:pt>
                <c:pt idx="11">
                  <c:v>17</c:v>
                </c:pt>
                <c:pt idx="12">
                  <c:v>7</c:v>
                </c:pt>
                <c:pt idx="13">
                  <c:v>62</c:v>
                </c:pt>
                <c:pt idx="14">
                  <c:v>26</c:v>
                </c:pt>
                <c:pt idx="15">
                  <c:v>7</c:v>
                </c:pt>
                <c:pt idx="16">
                  <c:v>6</c:v>
                </c:pt>
                <c:pt idx="17">
                  <c:v>12</c:v>
                </c:pt>
                <c:pt idx="18">
                  <c:v>9</c:v>
                </c:pt>
                <c:pt idx="19">
                  <c:v>10</c:v>
                </c:pt>
                <c:pt idx="20">
                  <c:v>6</c:v>
                </c:pt>
                <c:pt idx="21">
                  <c:v>19</c:v>
                </c:pt>
                <c:pt idx="22">
                  <c:v>15</c:v>
                </c:pt>
                <c:pt idx="23">
                  <c:v>12</c:v>
                </c:pt>
                <c:pt idx="24">
                  <c:v>6</c:v>
                </c:pt>
                <c:pt idx="25">
                  <c:v>14</c:v>
                </c:pt>
                <c:pt idx="26">
                  <c:v>59</c:v>
                </c:pt>
                <c:pt idx="27">
                  <c:v>11</c:v>
                </c:pt>
                <c:pt idx="28">
                  <c:v>22</c:v>
                </c:pt>
                <c:pt idx="29">
                  <c:v>9</c:v>
                </c:pt>
                <c:pt idx="30">
                  <c:v>33</c:v>
                </c:pt>
                <c:pt idx="31">
                  <c:v>29</c:v>
                </c:pt>
                <c:pt idx="32">
                  <c:v>13</c:v>
                </c:pt>
                <c:pt idx="33">
                  <c:v>35</c:v>
                </c:pt>
                <c:pt idx="34">
                  <c:v>39</c:v>
                </c:pt>
                <c:pt idx="35">
                  <c:v>5</c:v>
                </c:pt>
                <c:pt idx="36">
                  <c:v>22</c:v>
                </c:pt>
                <c:pt idx="37">
                  <c:v>6</c:v>
                </c:pt>
                <c:pt idx="38">
                  <c:v>40</c:v>
                </c:pt>
                <c:pt idx="39">
                  <c:v>18</c:v>
                </c:pt>
                <c:pt idx="40">
                  <c:v>14</c:v>
                </c:pt>
                <c:pt idx="41">
                  <c:v>10</c:v>
                </c:pt>
                <c:pt idx="42">
                  <c:v>6</c:v>
                </c:pt>
                <c:pt idx="43">
                  <c:v>29</c:v>
                </c:pt>
                <c:pt idx="44">
                  <c:v>7</c:v>
                </c:pt>
                <c:pt idx="45">
                  <c:v>33</c:v>
                </c:pt>
                <c:pt idx="46">
                  <c:v>18</c:v>
                </c:pt>
                <c:pt idx="47">
                  <c:v>26</c:v>
                </c:pt>
                <c:pt idx="48">
                  <c:v>17</c:v>
                </c:pt>
                <c:pt idx="49">
                  <c:v>8</c:v>
                </c:pt>
                <c:pt idx="50">
                  <c:v>25</c:v>
                </c:pt>
                <c:pt idx="51">
                  <c:v>37</c:v>
                </c:pt>
                <c:pt idx="52">
                  <c:v>18</c:v>
                </c:pt>
                <c:pt idx="53">
                  <c:v>35</c:v>
                </c:pt>
                <c:pt idx="54">
                  <c:v>37</c:v>
                </c:pt>
                <c:pt idx="55">
                  <c:v>8</c:v>
                </c:pt>
                <c:pt idx="56">
                  <c:v>11</c:v>
                </c:pt>
                <c:pt idx="57">
                  <c:v>6</c:v>
                </c:pt>
                <c:pt idx="58">
                  <c:v>41</c:v>
                </c:pt>
                <c:pt idx="59">
                  <c:v>12</c:v>
                </c:pt>
                <c:pt idx="60">
                  <c:v>13</c:v>
                </c:pt>
                <c:pt idx="61">
                  <c:v>54</c:v>
                </c:pt>
                <c:pt idx="62">
                  <c:v>28</c:v>
                </c:pt>
                <c:pt idx="63">
                  <c:v>15</c:v>
                </c:pt>
                <c:pt idx="64">
                  <c:v>11</c:v>
                </c:pt>
                <c:pt idx="65">
                  <c:v>6</c:v>
                </c:pt>
                <c:pt idx="66">
                  <c:v>21</c:v>
                </c:pt>
                <c:pt idx="67">
                  <c:v>5</c:v>
                </c:pt>
                <c:pt idx="68">
                  <c:v>19</c:v>
                </c:pt>
                <c:pt idx="69">
                  <c:v>10</c:v>
                </c:pt>
                <c:pt idx="70">
                  <c:v>21</c:v>
                </c:pt>
                <c:pt idx="71">
                  <c:v>10</c:v>
                </c:pt>
                <c:pt idx="72">
                  <c:v>35</c:v>
                </c:pt>
                <c:pt idx="73">
                  <c:v>6</c:v>
                </c:pt>
                <c:pt idx="74">
                  <c:v>20</c:v>
                </c:pt>
                <c:pt idx="75">
                  <c:v>14</c:v>
                </c:pt>
                <c:pt idx="76">
                  <c:v>40</c:v>
                </c:pt>
                <c:pt idx="77">
                  <c:v>47</c:v>
                </c:pt>
                <c:pt idx="78">
                  <c:v>8</c:v>
                </c:pt>
                <c:pt idx="79">
                  <c:v>33</c:v>
                </c:pt>
                <c:pt idx="80">
                  <c:v>56</c:v>
                </c:pt>
                <c:pt idx="81">
                  <c:v>11</c:v>
                </c:pt>
                <c:pt idx="83">
                  <c:v>17</c:v>
                </c:pt>
                <c:pt idx="84">
                  <c:v>6</c:v>
                </c:pt>
                <c:pt idx="85">
                  <c:v>23</c:v>
                </c:pt>
                <c:pt idx="86">
                  <c:v>6</c:v>
                </c:pt>
                <c:pt idx="87">
                  <c:v>28</c:v>
                </c:pt>
                <c:pt idx="88">
                  <c:v>7</c:v>
                </c:pt>
                <c:pt idx="89">
                  <c:v>42</c:v>
                </c:pt>
                <c:pt idx="90">
                  <c:v>5</c:v>
                </c:pt>
                <c:pt idx="91">
                  <c:v>12</c:v>
                </c:pt>
                <c:pt idx="92">
                  <c:v>5</c:v>
                </c:pt>
                <c:pt idx="93">
                  <c:v>19</c:v>
                </c:pt>
                <c:pt idx="94">
                  <c:v>6</c:v>
                </c:pt>
                <c:pt idx="95">
                  <c:v>18</c:v>
                </c:pt>
                <c:pt idx="96">
                  <c:v>6</c:v>
                </c:pt>
                <c:pt idx="97">
                  <c:v>45</c:v>
                </c:pt>
                <c:pt idx="98">
                  <c:v>17</c:v>
                </c:pt>
                <c:pt idx="99">
                  <c:v>15</c:v>
                </c:pt>
                <c:pt idx="100">
                  <c:v>15</c:v>
                </c:pt>
                <c:pt idx="101">
                  <c:v>5</c:v>
                </c:pt>
                <c:pt idx="102">
                  <c:v>23</c:v>
                </c:pt>
                <c:pt idx="103">
                  <c:v>25</c:v>
                </c:pt>
                <c:pt idx="104">
                  <c:v>28</c:v>
                </c:pt>
                <c:pt idx="105">
                  <c:v>12</c:v>
                </c:pt>
                <c:pt idx="106">
                  <c:v>5</c:v>
                </c:pt>
                <c:pt idx="107">
                  <c:v>28</c:v>
                </c:pt>
                <c:pt idx="108">
                  <c:v>9</c:v>
                </c:pt>
                <c:pt idx="109">
                  <c:v>16</c:v>
                </c:pt>
                <c:pt idx="110">
                  <c:v>5</c:v>
                </c:pt>
                <c:pt idx="111">
                  <c:v>17</c:v>
                </c:pt>
                <c:pt idx="112">
                  <c:v>7</c:v>
                </c:pt>
                <c:pt idx="113">
                  <c:v>24</c:v>
                </c:pt>
                <c:pt idx="114">
                  <c:v>9</c:v>
                </c:pt>
                <c:pt idx="115">
                  <c:v>35</c:v>
                </c:pt>
                <c:pt idx="116">
                  <c:v>6</c:v>
                </c:pt>
                <c:pt idx="117">
                  <c:v>54</c:v>
                </c:pt>
                <c:pt idx="118">
                  <c:v>40</c:v>
                </c:pt>
                <c:pt idx="119">
                  <c:v>5</c:v>
                </c:pt>
                <c:pt idx="120">
                  <c:v>13</c:v>
                </c:pt>
                <c:pt idx="121">
                  <c:v>7</c:v>
                </c:pt>
                <c:pt idx="122">
                  <c:v>74</c:v>
                </c:pt>
                <c:pt idx="123">
                  <c:v>7</c:v>
                </c:pt>
                <c:pt idx="124">
                  <c:v>40</c:v>
                </c:pt>
                <c:pt idx="125">
                  <c:v>7</c:v>
                </c:pt>
                <c:pt idx="126">
                  <c:v>29</c:v>
                </c:pt>
                <c:pt idx="127">
                  <c:v>9</c:v>
                </c:pt>
                <c:pt idx="128">
                  <c:v>10</c:v>
                </c:pt>
                <c:pt idx="129">
                  <c:v>25</c:v>
                </c:pt>
                <c:pt idx="130">
                  <c:v>17</c:v>
                </c:pt>
                <c:pt idx="131">
                  <c:v>10</c:v>
                </c:pt>
                <c:pt idx="132">
                  <c:v>35</c:v>
                </c:pt>
                <c:pt idx="133">
                  <c:v>55</c:v>
                </c:pt>
                <c:pt idx="134">
                  <c:v>5</c:v>
                </c:pt>
                <c:pt idx="135">
                  <c:v>27</c:v>
                </c:pt>
                <c:pt idx="136">
                  <c:v>8</c:v>
                </c:pt>
                <c:pt idx="137">
                  <c:v>36</c:v>
                </c:pt>
                <c:pt idx="138">
                  <c:v>11</c:v>
                </c:pt>
                <c:pt idx="139">
                  <c:v>16</c:v>
                </c:pt>
                <c:pt idx="140">
                  <c:v>8</c:v>
                </c:pt>
                <c:pt idx="141">
                  <c:v>16</c:v>
                </c:pt>
                <c:pt idx="142">
                  <c:v>27</c:v>
                </c:pt>
                <c:pt idx="143">
                  <c:v>5</c:v>
                </c:pt>
                <c:pt idx="144">
                  <c:v>39</c:v>
                </c:pt>
                <c:pt idx="145">
                  <c:v>7</c:v>
                </c:pt>
                <c:pt idx="146">
                  <c:v>33</c:v>
                </c:pt>
                <c:pt idx="147">
                  <c:v>5</c:v>
                </c:pt>
                <c:pt idx="148">
                  <c:v>24</c:v>
                </c:pt>
                <c:pt idx="149">
                  <c:v>6</c:v>
                </c:pt>
                <c:pt idx="150">
                  <c:v>19</c:v>
                </c:pt>
                <c:pt idx="151">
                  <c:v>5</c:v>
                </c:pt>
                <c:pt idx="152">
                  <c:v>15</c:v>
                </c:pt>
                <c:pt idx="153">
                  <c:v>12</c:v>
                </c:pt>
                <c:pt idx="154">
                  <c:v>16</c:v>
                </c:pt>
                <c:pt idx="155">
                  <c:v>11</c:v>
                </c:pt>
                <c:pt idx="156">
                  <c:v>13</c:v>
                </c:pt>
                <c:pt idx="157">
                  <c:v>38</c:v>
                </c:pt>
                <c:pt idx="158">
                  <c:v>11</c:v>
                </c:pt>
                <c:pt idx="159">
                  <c:v>13</c:v>
                </c:pt>
                <c:pt idx="160">
                  <c:v>5</c:v>
                </c:pt>
                <c:pt idx="161">
                  <c:v>31</c:v>
                </c:pt>
                <c:pt idx="162">
                  <c:v>8</c:v>
                </c:pt>
                <c:pt idx="163">
                  <c:v>13</c:v>
                </c:pt>
                <c:pt idx="164">
                  <c:v>14</c:v>
                </c:pt>
                <c:pt idx="165">
                  <c:v>12</c:v>
                </c:pt>
                <c:pt idx="166">
                  <c:v>29</c:v>
                </c:pt>
                <c:pt idx="167">
                  <c:v>5</c:v>
                </c:pt>
                <c:pt idx="168">
                  <c:v>29</c:v>
                </c:pt>
                <c:pt idx="169">
                  <c:v>17</c:v>
                </c:pt>
                <c:pt idx="170">
                  <c:v>7</c:v>
                </c:pt>
                <c:pt idx="171">
                  <c:v>23</c:v>
                </c:pt>
                <c:pt idx="173">
                  <c:v>41</c:v>
                </c:pt>
                <c:pt idx="174">
                  <c:v>9</c:v>
                </c:pt>
                <c:pt idx="176">
                  <c:v>19</c:v>
                </c:pt>
                <c:pt idx="177">
                  <c:v>6</c:v>
                </c:pt>
                <c:pt idx="179">
                  <c:v>25</c:v>
                </c:pt>
                <c:pt idx="180">
                  <c:v>8</c:v>
                </c:pt>
                <c:pt idx="181">
                  <c:v>18</c:v>
                </c:pt>
                <c:pt idx="182">
                  <c:v>6</c:v>
                </c:pt>
                <c:pt idx="183">
                  <c:v>38</c:v>
                </c:pt>
                <c:pt idx="184">
                  <c:v>10</c:v>
                </c:pt>
                <c:pt idx="185">
                  <c:v>9</c:v>
                </c:pt>
                <c:pt idx="186">
                  <c:v>5</c:v>
                </c:pt>
                <c:pt idx="187">
                  <c:v>15</c:v>
                </c:pt>
                <c:pt idx="188">
                  <c:v>8</c:v>
                </c:pt>
                <c:pt idx="189">
                  <c:v>47</c:v>
                </c:pt>
                <c:pt idx="190">
                  <c:v>30</c:v>
                </c:pt>
                <c:pt idx="191">
                  <c:v>10</c:v>
                </c:pt>
                <c:pt idx="192">
                  <c:v>24</c:v>
                </c:pt>
                <c:pt idx="193">
                  <c:v>6</c:v>
                </c:pt>
                <c:pt idx="194">
                  <c:v>24</c:v>
                </c:pt>
                <c:pt idx="195">
                  <c:v>9</c:v>
                </c:pt>
                <c:pt idx="196">
                  <c:v>11</c:v>
                </c:pt>
                <c:pt idx="197">
                  <c:v>5</c:v>
                </c:pt>
                <c:pt idx="198">
                  <c:v>30</c:v>
                </c:pt>
                <c:pt idx="199">
                  <c:v>5</c:v>
                </c:pt>
                <c:pt idx="200">
                  <c:v>13</c:v>
                </c:pt>
                <c:pt idx="201">
                  <c:v>10</c:v>
                </c:pt>
                <c:pt idx="202">
                  <c:v>9</c:v>
                </c:pt>
                <c:pt idx="203">
                  <c:v>16</c:v>
                </c:pt>
                <c:pt idx="204">
                  <c:v>6</c:v>
                </c:pt>
                <c:pt idx="205">
                  <c:v>26</c:v>
                </c:pt>
                <c:pt idx="206">
                  <c:v>11</c:v>
                </c:pt>
                <c:pt idx="207">
                  <c:v>29</c:v>
                </c:pt>
                <c:pt idx="208">
                  <c:v>11</c:v>
                </c:pt>
                <c:pt idx="209">
                  <c:v>7</c:v>
                </c:pt>
                <c:pt idx="210">
                  <c:v>7</c:v>
                </c:pt>
                <c:pt idx="211">
                  <c:v>8</c:v>
                </c:pt>
                <c:pt idx="212">
                  <c:v>7</c:v>
                </c:pt>
                <c:pt idx="213">
                  <c:v>40</c:v>
                </c:pt>
                <c:pt idx="214">
                  <c:v>5</c:v>
                </c:pt>
                <c:pt idx="215">
                  <c:v>7</c:v>
                </c:pt>
                <c:pt idx="216">
                  <c:v>7</c:v>
                </c:pt>
                <c:pt idx="217">
                  <c:v>20</c:v>
                </c:pt>
                <c:pt idx="218">
                  <c:v>5</c:v>
                </c:pt>
                <c:pt idx="219">
                  <c:v>15</c:v>
                </c:pt>
                <c:pt idx="220">
                  <c:v>8</c:v>
                </c:pt>
                <c:pt idx="221">
                  <c:v>27</c:v>
                </c:pt>
                <c:pt idx="222">
                  <c:v>6</c:v>
                </c:pt>
                <c:pt idx="223">
                  <c:v>47</c:v>
                </c:pt>
                <c:pt idx="224">
                  <c:v>32</c:v>
                </c:pt>
                <c:pt idx="225">
                  <c:v>17</c:v>
                </c:pt>
                <c:pt idx="226">
                  <c:v>7</c:v>
                </c:pt>
                <c:pt idx="227">
                  <c:v>42</c:v>
                </c:pt>
                <c:pt idx="228">
                  <c:v>15</c:v>
                </c:pt>
                <c:pt idx="229">
                  <c:v>25</c:v>
                </c:pt>
                <c:pt idx="230">
                  <c:v>36</c:v>
                </c:pt>
                <c:pt idx="231">
                  <c:v>30</c:v>
                </c:pt>
                <c:pt idx="232">
                  <c:v>56</c:v>
                </c:pt>
                <c:pt idx="233">
                  <c:v>37</c:v>
                </c:pt>
                <c:pt idx="234">
                  <c:v>14</c:v>
                </c:pt>
                <c:pt idx="235">
                  <c:v>14</c:v>
                </c:pt>
                <c:pt idx="236">
                  <c:v>44</c:v>
                </c:pt>
                <c:pt idx="237">
                  <c:v>6</c:v>
                </c:pt>
                <c:pt idx="238">
                  <c:v>36</c:v>
                </c:pt>
                <c:pt idx="239">
                  <c:v>12</c:v>
                </c:pt>
                <c:pt idx="240">
                  <c:v>30</c:v>
                </c:pt>
                <c:pt idx="241">
                  <c:v>24</c:v>
                </c:pt>
                <c:pt idx="242">
                  <c:v>31</c:v>
                </c:pt>
                <c:pt idx="243">
                  <c:v>5</c:v>
                </c:pt>
                <c:pt idx="244">
                  <c:v>36</c:v>
                </c:pt>
                <c:pt idx="245">
                  <c:v>49</c:v>
                </c:pt>
                <c:pt idx="246">
                  <c:v>6</c:v>
                </c:pt>
                <c:pt idx="247">
                  <c:v>38</c:v>
                </c:pt>
                <c:pt idx="248">
                  <c:v>8</c:v>
                </c:pt>
                <c:pt idx="249">
                  <c:v>22</c:v>
                </c:pt>
                <c:pt idx="250">
                  <c:v>5</c:v>
                </c:pt>
                <c:pt idx="251">
                  <c:v>33</c:v>
                </c:pt>
                <c:pt idx="252">
                  <c:v>25</c:v>
                </c:pt>
                <c:pt idx="253">
                  <c:v>6</c:v>
                </c:pt>
                <c:pt idx="254">
                  <c:v>25</c:v>
                </c:pt>
                <c:pt idx="255">
                  <c:v>18</c:v>
                </c:pt>
                <c:pt idx="256">
                  <c:v>30</c:v>
                </c:pt>
                <c:pt idx="257">
                  <c:v>5</c:v>
                </c:pt>
                <c:pt idx="258">
                  <c:v>26</c:v>
                </c:pt>
                <c:pt idx="259">
                  <c:v>11</c:v>
                </c:pt>
                <c:pt idx="260">
                  <c:v>7</c:v>
                </c:pt>
                <c:pt idx="261">
                  <c:v>31</c:v>
                </c:pt>
                <c:pt idx="262">
                  <c:v>5</c:v>
                </c:pt>
                <c:pt idx="263">
                  <c:v>12</c:v>
                </c:pt>
                <c:pt idx="264">
                  <c:v>24</c:v>
                </c:pt>
                <c:pt idx="265">
                  <c:v>15</c:v>
                </c:pt>
                <c:pt idx="266">
                  <c:v>5</c:v>
                </c:pt>
                <c:pt idx="267">
                  <c:v>14</c:v>
                </c:pt>
                <c:pt idx="268">
                  <c:v>19</c:v>
                </c:pt>
                <c:pt idx="269">
                  <c:v>10</c:v>
                </c:pt>
                <c:pt idx="270">
                  <c:v>36</c:v>
                </c:pt>
                <c:pt idx="271">
                  <c:v>15</c:v>
                </c:pt>
                <c:pt idx="272">
                  <c:v>21</c:v>
                </c:pt>
                <c:pt idx="273">
                  <c:v>7</c:v>
                </c:pt>
                <c:pt idx="274">
                  <c:v>18</c:v>
                </c:pt>
                <c:pt idx="275">
                  <c:v>6</c:v>
                </c:pt>
                <c:pt idx="276">
                  <c:v>11</c:v>
                </c:pt>
                <c:pt idx="277">
                  <c:v>6</c:v>
                </c:pt>
                <c:pt idx="278">
                  <c:v>40</c:v>
                </c:pt>
                <c:pt idx="279">
                  <c:v>18</c:v>
                </c:pt>
                <c:pt idx="280">
                  <c:v>47</c:v>
                </c:pt>
                <c:pt idx="281">
                  <c:v>18</c:v>
                </c:pt>
                <c:pt idx="282">
                  <c:v>23</c:v>
                </c:pt>
                <c:pt idx="283">
                  <c:v>7</c:v>
                </c:pt>
                <c:pt idx="284">
                  <c:v>123</c:v>
                </c:pt>
                <c:pt idx="285">
                  <c:v>9</c:v>
                </c:pt>
                <c:pt idx="286">
                  <c:v>30</c:v>
                </c:pt>
                <c:pt idx="287">
                  <c:v>7</c:v>
                </c:pt>
                <c:pt idx="288">
                  <c:v>22</c:v>
                </c:pt>
                <c:pt idx="289">
                  <c:v>34</c:v>
                </c:pt>
                <c:pt idx="290">
                  <c:v>12</c:v>
                </c:pt>
                <c:pt idx="291">
                  <c:v>14</c:v>
                </c:pt>
                <c:pt idx="292">
                  <c:v>5</c:v>
                </c:pt>
                <c:pt idx="293">
                  <c:v>46</c:v>
                </c:pt>
                <c:pt idx="294">
                  <c:v>45</c:v>
                </c:pt>
                <c:pt idx="295">
                  <c:v>18</c:v>
                </c:pt>
                <c:pt idx="296">
                  <c:v>6</c:v>
                </c:pt>
                <c:pt idx="297">
                  <c:v>9</c:v>
                </c:pt>
                <c:pt idx="298">
                  <c:v>16</c:v>
                </c:pt>
                <c:pt idx="299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9C-BE42-9643-90AF1420F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resulted in an F-score of 0.92 and a percentage of accuracy of 0.92.</a:t>
            </a:r>
          </a:p>
          <a:p>
            <a:r>
              <a:rPr kumimoji="1" lang="en-US" altLang="ja-JP" dirty="0"/>
              <a:t>These were the previous results</a:t>
            </a:r>
          </a:p>
          <a:p>
            <a:r>
              <a:rPr kumimoji="1" lang="ja-JP" altLang="en-US" dirty="0"/>
              <a:t>１回の実験で使用された</a:t>
            </a:r>
            <a:r>
              <a:rPr kumimoji="1" lang="en" altLang="ja-JP" dirty="0"/>
              <a:t>RTT</a:t>
            </a:r>
            <a:r>
              <a:rPr kumimoji="1" lang="ja-JP" altLang="en-US" dirty="0"/>
              <a:t>データ数は</a:t>
            </a:r>
            <a:r>
              <a:rPr kumimoji="1" lang="en-US" altLang="ja-JP" dirty="0"/>
              <a:t>300</a:t>
            </a:r>
            <a:r>
              <a:rPr kumimoji="1" lang="ja-JP" altLang="en-US" dirty="0"/>
              <a:t>である。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回測定し、そのうち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回を閾値に利用した。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74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why I had stopped the load applied by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at up to 7 MB.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IoT</a:t>
            </a:r>
            <a:r>
              <a:rPr lang="ja-JP" altLang="en-US" dirty="0"/>
              <a:t>の影響を確かめるため、以下の状況で比較する</a:t>
            </a:r>
            <a:endParaRPr kumimoji="1" lang="en-US" altLang="ja-JP" dirty="0"/>
          </a:p>
          <a:p>
            <a:r>
              <a:rPr kumimoji="1" lang="en-US" altLang="ja-JP" dirty="0"/>
              <a:t>And I considered the possibility that IoT devices alone are already overloaded.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1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an side, without IoT, I was able to load up to 15 MB without packet loss.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664A-4447-4C31-9290-75ABC87B7AA3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46B4-F2B9-421F-BBF9-6BF25C9DE05C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FA17-53C3-4EDA-A4F4-C5237C003DD9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ED76-6517-432E-8F4B-FD5BD8C1C028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2227-ABA2-49B8-9AA4-C661D616BD62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6E93-0577-4201-AF6B-DB5B3F15E057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A434-AFCD-4783-BFB1-B67F9BE77311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5002-0941-48C4-83D3-63D8BA0D3FA8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5502-9BB0-4200-BBC4-25D8DFCB8E0B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FA89-1913-46A4-8AFE-BE9FDDD46478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C190-239B-4AD2-8D63-E619E2D4FF8B}" type="datetime1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9A21-8853-4FBF-9418-09258BBAE023}" type="datetime1">
              <a:rPr lang="ja-JP" altLang="en-US" smtClean="0"/>
              <a:t>2024/2/1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KDDI</a:t>
            </a:r>
            <a:r>
              <a:rPr lang="ja-JP" altLang="en-US" sz="4800" dirty="0"/>
              <a:t>ミーティング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932E4-6CB4-42AD-BD15-4CB8DD92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測定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E85EB-20E2-B43E-53FD-88CAFB16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5" y="1052736"/>
            <a:ext cx="8363222" cy="4752528"/>
          </a:xfrm>
        </p:spPr>
        <p:txBody>
          <a:bodyPr/>
          <a:lstStyle/>
          <a:p>
            <a:r>
              <a:rPr lang="ja-JP" altLang="en-US" dirty="0"/>
              <a:t>平均と分散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952AAA-DA74-5928-836A-61EA565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31AA59-8BC2-7784-5669-AEAB523B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26633DF-9E74-C01E-B56C-FC915FCCEF7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52050476"/>
              </p:ext>
            </p:extLst>
          </p:nvPr>
        </p:nvGraphicFramePr>
        <p:xfrm>
          <a:off x="459751" y="2341049"/>
          <a:ext cx="3580332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4">
                  <a:extLst>
                    <a:ext uri="{9D8B030D-6E8A-4147-A177-3AD203B41FA5}">
                      <a16:colId xmlns:a16="http://schemas.microsoft.com/office/drawing/2014/main" val="250421498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120641022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2787068459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分散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33061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Iperf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未使用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メイリオ" panose="020B0604030504040204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6.81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12.28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0155587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iperf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 7MB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メイリオ" panose="020B0604030504040204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17.85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55.22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628838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D9B20-8F41-57C5-03C0-E92DD1ADB8D5}"/>
              </a:ext>
            </a:extLst>
          </p:cNvPr>
          <p:cNvSpPr txBox="1"/>
          <p:nvPr/>
        </p:nvSpPr>
        <p:spPr>
          <a:xfrm>
            <a:off x="459752" y="1698412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/>
              <a:t>PC3</a:t>
            </a:r>
            <a:r>
              <a:rPr lang="ja-JP" altLang="en-US" dirty="0"/>
              <a:t>台と</a:t>
            </a:r>
            <a:r>
              <a:rPr lang="en-US" altLang="ja-JP" dirty="0"/>
              <a:t>iphone1</a:t>
            </a:r>
            <a:r>
              <a:rPr lang="ja-JP" altLang="en-US" dirty="0"/>
              <a:t>台のみを接続 </a:t>
            </a:r>
            <a:r>
              <a:rPr lang="en-US" altLang="ja-JP" b="1" dirty="0"/>
              <a:t>(IoT</a:t>
            </a:r>
            <a:r>
              <a:rPr lang="ja-JP" altLang="en-US" b="1" dirty="0"/>
              <a:t>未使用）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C27EC1A-807A-5C75-7220-8EF35423126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0121913"/>
              </p:ext>
            </p:extLst>
          </p:nvPr>
        </p:nvGraphicFramePr>
        <p:xfrm>
          <a:off x="4996255" y="2339141"/>
          <a:ext cx="3580329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3">
                  <a:extLst>
                    <a:ext uri="{9D8B030D-6E8A-4147-A177-3AD203B41FA5}">
                      <a16:colId xmlns:a16="http://schemas.microsoft.com/office/drawing/2014/main" val="3700888197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3487151109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2874939922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分散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70894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ea"/>
                          <a:ea typeface="+mn-ea"/>
                        </a:rPr>
                        <a:t>iperf</a:t>
                      </a:r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未使用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  <a:latin typeface="+mn-lt"/>
                          <a:ea typeface="+mn-ea"/>
                        </a:rPr>
                        <a:t>8.19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  <a:latin typeface="+mn-lt"/>
                          <a:ea typeface="+mn-ea"/>
                        </a:rPr>
                        <a:t>9.11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54975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iperf 7MB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  <a:latin typeface="+mn-lt"/>
                          <a:ea typeface="+mn-ea"/>
                        </a:rPr>
                        <a:t>14.02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  <a:latin typeface="+mn-lt"/>
                          <a:ea typeface="+mn-ea"/>
                        </a:rPr>
                        <a:t>298.65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7879603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B26679-7C75-BA0E-5C9D-0974A95CA119}"/>
              </a:ext>
            </a:extLst>
          </p:cNvPr>
          <p:cNvSpPr txBox="1"/>
          <p:nvPr/>
        </p:nvSpPr>
        <p:spPr>
          <a:xfrm>
            <a:off x="4999150" y="1687938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kumimoji="1" lang="en-US" altLang="ja-JP" b="1" dirty="0"/>
              <a:t>IoT</a:t>
            </a:r>
            <a:r>
              <a:rPr kumimoji="1" lang="ja-JP" altLang="en-US" b="1" dirty="0"/>
              <a:t>機器のみ</a:t>
            </a:r>
            <a:r>
              <a:rPr kumimoji="1" lang="ja-JP" altLang="en-US" dirty="0"/>
              <a:t>を接続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F7095A8-B6A1-1F47-C996-58FF4C99D4A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86988650"/>
              </p:ext>
            </p:extLst>
          </p:nvPr>
        </p:nvGraphicFramePr>
        <p:xfrm>
          <a:off x="1619672" y="4815150"/>
          <a:ext cx="3580329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3">
                  <a:extLst>
                    <a:ext uri="{9D8B030D-6E8A-4147-A177-3AD203B41FA5}">
                      <a16:colId xmlns:a16="http://schemas.microsoft.com/office/drawing/2014/main" val="1341932392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3106692644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1163633213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平均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分散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9701200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Iperf</a:t>
                      </a:r>
                      <a:r>
                        <a:rPr lang="ja-JP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ja-JP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メイリオ" panose="020B0604030504040204" pitchFamily="50" charset="-128"/>
                        </a:rPr>
                        <a:t>未使用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9.17 </a:t>
                      </a:r>
                      <a:endParaRPr lang="en-US" altLang="ja-JP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21.84 </a:t>
                      </a:r>
                      <a:endParaRPr lang="en-US" altLang="ja-JP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0035268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iperf</a:t>
                      </a: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7MB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23.38 </a:t>
                      </a:r>
                      <a:endParaRPr lang="en-US" altLang="ja-JP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583.93 </a:t>
                      </a:r>
                      <a:endParaRPr lang="en-US" altLang="ja-JP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869736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86D298-EB25-B6FD-8C36-04ACC03C530F}"/>
              </a:ext>
            </a:extLst>
          </p:cNvPr>
          <p:cNvSpPr txBox="1"/>
          <p:nvPr/>
        </p:nvSpPr>
        <p:spPr>
          <a:xfrm>
            <a:off x="1619672" y="4140714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IoT</a:t>
            </a:r>
            <a:r>
              <a:rPr kumimoji="1" lang="ja-JP" altLang="en-US" b="1" dirty="0"/>
              <a:t>機器</a:t>
            </a:r>
            <a:r>
              <a:rPr kumimoji="1" lang="en-US" altLang="ja-JP" b="1" dirty="0"/>
              <a:t>+PC3</a:t>
            </a:r>
            <a:r>
              <a:rPr kumimoji="1" lang="ja-JP" altLang="en-US" b="1" dirty="0"/>
              <a:t>台と</a:t>
            </a:r>
            <a:br>
              <a:rPr kumimoji="1" lang="en-US" altLang="ja-JP" b="1" dirty="0"/>
            </a:br>
            <a:r>
              <a:rPr kumimoji="1" lang="en-US" altLang="ja-JP" b="1" dirty="0"/>
              <a:t>iphone1</a:t>
            </a:r>
            <a:r>
              <a:rPr kumimoji="1" lang="ja-JP" altLang="en-US" b="1" dirty="0"/>
              <a:t>台</a:t>
            </a:r>
            <a:r>
              <a:rPr kumimoji="1" lang="ja-JP" altLang="en-US" dirty="0"/>
              <a:t>を接続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BB6C6AC-F869-CCB5-8222-4A6B7D62D03B}"/>
              </a:ext>
            </a:extLst>
          </p:cNvPr>
          <p:cNvSpPr/>
          <p:nvPr/>
        </p:nvSpPr>
        <p:spPr>
          <a:xfrm>
            <a:off x="4201240" y="2815326"/>
            <a:ext cx="701840" cy="576064"/>
          </a:xfrm>
          <a:prstGeom prst="rightArrow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251A803-80F7-D266-8D56-C8D125106181}"/>
              </a:ext>
            </a:extLst>
          </p:cNvPr>
          <p:cNvSpPr/>
          <p:nvPr/>
        </p:nvSpPr>
        <p:spPr>
          <a:xfrm rot="8560761">
            <a:off x="5461716" y="4261380"/>
            <a:ext cx="701840" cy="576064"/>
          </a:xfrm>
          <a:prstGeom prst="rightArrow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3C16991F-267B-617B-D0D4-049358BEC0BE}"/>
              </a:ext>
            </a:extLst>
          </p:cNvPr>
          <p:cNvSpPr/>
          <p:nvPr/>
        </p:nvSpPr>
        <p:spPr>
          <a:xfrm>
            <a:off x="5868144" y="4918666"/>
            <a:ext cx="2520280" cy="883626"/>
          </a:xfrm>
          <a:prstGeom prst="wedgeEllipseCallout">
            <a:avLst>
              <a:gd name="adj1" fmla="val -34170"/>
              <a:gd name="adj2" fmla="val -65310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徐々に増加</a:t>
            </a:r>
          </a:p>
        </p:txBody>
      </p:sp>
    </p:spTree>
    <p:extLst>
      <p:ext uri="{BB962C8B-B14F-4D97-AF65-F5344CB8AC3E}">
        <p14:creationId xmlns:p14="http://schemas.microsoft.com/office/powerpoint/2010/main" val="39337531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2A0F-AEF5-669E-DD82-C5E979F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測定結果（補足）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EDFCA-0D07-C3A6-05A7-B0C1F364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96701"/>
            <a:ext cx="8363222" cy="4864597"/>
          </a:xfrm>
        </p:spPr>
        <p:txBody>
          <a:bodyPr/>
          <a:lstStyle/>
          <a:p>
            <a:r>
              <a:rPr lang="en-US" altLang="ja-JP" dirty="0"/>
              <a:t>PC3</a:t>
            </a:r>
            <a:r>
              <a:rPr lang="ja-JP" altLang="en-US" dirty="0"/>
              <a:t>台と</a:t>
            </a:r>
            <a:r>
              <a:rPr lang="en-US" altLang="ja-JP" dirty="0"/>
              <a:t>iphone1</a:t>
            </a:r>
            <a:r>
              <a:rPr lang="ja-JP" altLang="en-US" dirty="0"/>
              <a:t>台のみを接続 </a:t>
            </a:r>
            <a:r>
              <a:rPr lang="en-US" altLang="ja-JP" dirty="0"/>
              <a:t>(</a:t>
            </a:r>
            <a:r>
              <a:rPr lang="en-US" altLang="ja-JP" b="1" dirty="0"/>
              <a:t>IoT</a:t>
            </a:r>
            <a:r>
              <a:rPr lang="ja-JP" altLang="en-US" b="1" dirty="0"/>
              <a:t>未使用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b="1" dirty="0">
                <a:solidFill>
                  <a:srgbClr val="525252"/>
                </a:solidFill>
              </a:rPr>
              <a:t>パケットロスなし</a:t>
            </a:r>
            <a:r>
              <a:rPr lang="ja-JP" altLang="en-US" dirty="0">
                <a:solidFill>
                  <a:srgbClr val="525252"/>
                </a:solidFill>
              </a:rPr>
              <a:t>で、最大</a:t>
            </a:r>
            <a:r>
              <a:rPr lang="en-US" altLang="ja-JP" b="1" dirty="0">
                <a:solidFill>
                  <a:srgbClr val="525252"/>
                </a:solidFill>
              </a:rPr>
              <a:t>15MB</a:t>
            </a:r>
            <a:r>
              <a:rPr lang="ja-JP" altLang="en-US" b="1" dirty="0">
                <a:solidFill>
                  <a:srgbClr val="525252"/>
                </a:solidFill>
              </a:rPr>
              <a:t>の負荷</a:t>
            </a:r>
            <a:r>
              <a:rPr lang="ja-JP" altLang="en-US" dirty="0">
                <a:solidFill>
                  <a:srgbClr val="525252"/>
                </a:solidFill>
              </a:rPr>
              <a:t>で測定可能</a:t>
            </a:r>
            <a:endParaRPr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E25A73-8F3F-866D-B253-7288C84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CEA16-8165-F3DA-272C-AEC2F1D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18DB227-9FC4-8170-1C73-0072CC3B6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19130"/>
              </p:ext>
            </p:extLst>
          </p:nvPr>
        </p:nvGraphicFramePr>
        <p:xfrm>
          <a:off x="835292" y="2139701"/>
          <a:ext cx="7473415" cy="438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58532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628BE-DB3F-2616-DC5E-800CA574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Eye.P.A</a:t>
            </a:r>
            <a:r>
              <a:rPr kumimoji="1" lang="ja-JP" altLang="en-US" dirty="0"/>
              <a:t>を使った調査（途中）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62941-85F7-4FD5-B785-FFB9050C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52736"/>
            <a:ext cx="8363222" cy="4752528"/>
          </a:xfrm>
        </p:spPr>
        <p:txBody>
          <a:bodyPr/>
          <a:lstStyle/>
          <a:p>
            <a:r>
              <a:rPr kumimoji="1" lang="ja-JP" altLang="en-US" dirty="0"/>
              <a:t>試しに</a:t>
            </a:r>
            <a:r>
              <a:rPr kumimoji="1" lang="en-US" altLang="ja-JP" b="1" dirty="0"/>
              <a:t>40</a:t>
            </a:r>
            <a:r>
              <a:rPr kumimoji="1" lang="ja-JP" altLang="en-US" b="1" dirty="0"/>
              <a:t>秒間</a:t>
            </a:r>
            <a:r>
              <a:rPr kumimoji="1" lang="ja-JP" altLang="en-US" dirty="0"/>
              <a:t>測定した</a:t>
            </a:r>
            <a:r>
              <a:rPr kumimoji="1" lang="en-US" altLang="ja-JP" dirty="0"/>
              <a:t>Buffalo-G</a:t>
            </a:r>
            <a:r>
              <a:rPr kumimoji="1" lang="ja-JP" altLang="en-US" dirty="0"/>
              <a:t>の結果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26FC5E-13D2-EE4E-868F-B6F63221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A930C6-0570-141C-8250-C128F12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7FB9808-410F-436F-0C00-C4480E106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22" y="1476943"/>
            <a:ext cx="7584932" cy="4543058"/>
          </a:xfrm>
          <a:prstGeom prst="rect">
            <a:avLst/>
          </a:prstGeom>
        </p:spPr>
      </p:pic>
      <p:pic>
        <p:nvPicPr>
          <p:cNvPr id="11" name="図 10" descr="テーブル&#10;&#10;自動的に生成された説明">
            <a:extLst>
              <a:ext uri="{FF2B5EF4-FFF2-40B4-BE49-F238E27FC236}">
                <a16:creationId xmlns:a16="http://schemas.microsoft.com/office/drawing/2014/main" id="{5F4807C0-452C-F06D-A0AC-020983099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" y="2451787"/>
            <a:ext cx="2463738" cy="3284984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19B59FC-69EB-96B7-A285-B7426400F210}"/>
              </a:ext>
            </a:extLst>
          </p:cNvPr>
          <p:cNvSpPr/>
          <p:nvPr/>
        </p:nvSpPr>
        <p:spPr>
          <a:xfrm>
            <a:off x="7392593" y="4710853"/>
            <a:ext cx="995831" cy="615324"/>
          </a:xfrm>
          <a:prstGeom prst="round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noFill/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5A45FBE1-0479-BAB7-A7FF-E4823AFA9117}"/>
              </a:ext>
            </a:extLst>
          </p:cNvPr>
          <p:cNvSpPr/>
          <p:nvPr/>
        </p:nvSpPr>
        <p:spPr>
          <a:xfrm>
            <a:off x="1475656" y="2451787"/>
            <a:ext cx="5171878" cy="1042170"/>
          </a:xfrm>
          <a:prstGeom prst="wedgeRoundRectCallout">
            <a:avLst>
              <a:gd name="adj1" fmla="val 65514"/>
              <a:gd name="adj2" fmla="val 182285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Air Time</a:t>
            </a:r>
            <a:r>
              <a:rPr kumimoji="1" lang="ja-JP" altLang="en-US" sz="2400" dirty="0">
                <a:solidFill>
                  <a:srgbClr val="FF0000"/>
                </a:solidFill>
              </a:rPr>
              <a:t>は</a:t>
            </a:r>
            <a:r>
              <a:rPr kumimoji="1" lang="en-US" altLang="ja-JP" sz="2400" dirty="0">
                <a:solidFill>
                  <a:srgbClr val="FF0000"/>
                </a:solidFill>
              </a:rPr>
              <a:t>40ms</a:t>
            </a:r>
            <a:r>
              <a:rPr kumimoji="1" lang="ja-JP" altLang="en-US" sz="2400" dirty="0">
                <a:solidFill>
                  <a:srgbClr val="FF0000"/>
                </a:solidFill>
              </a:rPr>
              <a:t>だけだが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パケットサイズが最も大きい（？）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E1DB39FA-6919-70A1-E557-225BDFCF34F5}"/>
              </a:ext>
            </a:extLst>
          </p:cNvPr>
          <p:cNvSpPr/>
          <p:nvPr/>
        </p:nvSpPr>
        <p:spPr>
          <a:xfrm>
            <a:off x="1403648" y="3947595"/>
            <a:ext cx="4896544" cy="1568777"/>
          </a:xfrm>
          <a:prstGeom prst="wedgeEllipseCallout">
            <a:avLst>
              <a:gd name="adj1" fmla="val -53493"/>
              <a:gd name="adj2" fmla="val -3910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しかし「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Intel_B6:0C:38</a:t>
            </a:r>
            <a:r>
              <a:rPr kumimoji="1" lang="ja-JP" altLang="en-US" sz="2000" dirty="0">
                <a:solidFill>
                  <a:schemeClr val="accent1"/>
                </a:solidFill>
              </a:rPr>
              <a:t>」</a:t>
            </a:r>
            <a:r>
              <a:rPr lang="ja-JP" altLang="en-US" sz="2000" dirty="0">
                <a:solidFill>
                  <a:schemeClr val="accent1"/>
                </a:solidFill>
              </a:rPr>
              <a:t>は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b="1" dirty="0">
                <a:solidFill>
                  <a:schemeClr val="accent1"/>
                </a:solidFill>
              </a:rPr>
              <a:t>明記されていない</a:t>
            </a:r>
            <a:endParaRPr lang="en-US" altLang="ja-JP" sz="2000" b="1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chemeClr val="accent1"/>
                </a:solidFill>
              </a:rPr>
              <a:t>※</a:t>
            </a:r>
            <a:r>
              <a:rPr kumimoji="1" lang="ja-JP" altLang="en-US" sz="1600" dirty="0">
                <a:solidFill>
                  <a:schemeClr val="accent1"/>
                </a:solidFill>
              </a:rPr>
              <a:t>書かれていないものの可能性あり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6A46A-5727-7849-8CAA-D807A9D57F91}"/>
              </a:ext>
            </a:extLst>
          </p:cNvPr>
          <p:cNvSpPr/>
          <p:nvPr/>
        </p:nvSpPr>
        <p:spPr>
          <a:xfrm>
            <a:off x="1042080" y="5623940"/>
            <a:ext cx="7418302" cy="855422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どのデバイスによるものなのか把握できず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5" name="下矢印 7">
            <a:extLst>
              <a:ext uri="{FF2B5EF4-FFF2-40B4-BE49-F238E27FC236}">
                <a16:creationId xmlns:a16="http://schemas.microsoft.com/office/drawing/2014/main" id="{C0114727-ACCD-6036-02D9-0941A3907F2F}"/>
              </a:ext>
            </a:extLst>
          </p:cNvPr>
          <p:cNvSpPr/>
          <p:nvPr/>
        </p:nvSpPr>
        <p:spPr>
          <a:xfrm rot="16200000">
            <a:off x="380083" y="5730136"/>
            <a:ext cx="721513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480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7EFF1-05CE-CF2A-269C-E100E10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Eye.P.A</a:t>
            </a:r>
            <a:r>
              <a:rPr kumimoji="1" lang="ja-JP" altLang="en-US" dirty="0"/>
              <a:t>を使った調査（途中）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31B736-85AD-06B8-B468-A163B732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363222" cy="4752528"/>
          </a:xfrm>
        </p:spPr>
        <p:txBody>
          <a:bodyPr/>
          <a:lstStyle/>
          <a:p>
            <a:r>
              <a:rPr kumimoji="1" lang="ja-JP" altLang="en-US" dirty="0"/>
              <a:t>現状確認できているデータ元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ATOM</a:t>
            </a:r>
            <a:r>
              <a:rPr kumimoji="1" lang="ja-JP" altLang="en-US" dirty="0"/>
              <a:t>カメラ（</a:t>
            </a:r>
            <a:r>
              <a:rPr kumimoji="1" lang="en-US" altLang="ja-JP" dirty="0"/>
              <a:t>MAC : 7c:dd:e9:00:aa:1b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7BF716-026E-F2D6-F4E8-FA3B9B3D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3F3303-6332-034E-0E0F-29AAB742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pic>
        <p:nvPicPr>
          <p:cNvPr id="9" name="図 8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F9524E49-777E-6DCB-5216-FD41D926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7278719" cy="1944216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01FFF69-9325-5B10-D78F-C1D96D13778F}"/>
              </a:ext>
            </a:extLst>
          </p:cNvPr>
          <p:cNvSpPr/>
          <p:nvPr/>
        </p:nvSpPr>
        <p:spPr>
          <a:xfrm>
            <a:off x="169218" y="2401804"/>
            <a:ext cx="3816424" cy="921870"/>
          </a:xfrm>
          <a:prstGeom prst="wedgeRoundRectCallout">
            <a:avLst>
              <a:gd name="adj1" fmla="val 30777"/>
              <a:gd name="adj2" fmla="val 6102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</a:rPr>
              <a:t>36Bytes</a:t>
            </a:r>
            <a:r>
              <a:rPr lang="ja-JP" altLang="en-US" sz="2400" b="1" dirty="0">
                <a:solidFill>
                  <a:srgbClr val="FF0000"/>
                </a:solidFill>
              </a:rPr>
              <a:t>の</a:t>
            </a:r>
            <a:r>
              <a:rPr lang="en-US" altLang="ja-JP" sz="2400" b="1" dirty="0">
                <a:solidFill>
                  <a:srgbClr val="FF0000"/>
                </a:solidFill>
              </a:rPr>
              <a:t>QoS</a:t>
            </a:r>
            <a:r>
              <a:rPr lang="ja-JP" altLang="en-US" sz="2400" b="1" dirty="0">
                <a:solidFill>
                  <a:srgbClr val="FF0000"/>
                </a:solidFill>
              </a:rPr>
              <a:t>データを</a:t>
            </a:r>
            <a:br>
              <a:rPr lang="en-US" altLang="ja-JP" sz="2400" b="1" dirty="0">
                <a:solidFill>
                  <a:srgbClr val="FF0000"/>
                </a:solidFill>
              </a:rPr>
            </a:br>
            <a:r>
              <a:rPr lang="ja-JP" altLang="en-US" sz="2400" b="1" dirty="0">
                <a:solidFill>
                  <a:srgbClr val="FF0000"/>
                </a:solidFill>
              </a:rPr>
              <a:t>送っていることがわかる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3744766-2BA7-351F-26A8-38137E733EB1}"/>
              </a:ext>
            </a:extLst>
          </p:cNvPr>
          <p:cNvSpPr/>
          <p:nvPr/>
        </p:nvSpPr>
        <p:spPr>
          <a:xfrm>
            <a:off x="3203848" y="3426206"/>
            <a:ext cx="5622535" cy="218818"/>
          </a:xfrm>
          <a:prstGeom prst="round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noFill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820A31E-C7B9-9B55-8811-F1A5B7EC1A9F}"/>
              </a:ext>
            </a:extLst>
          </p:cNvPr>
          <p:cNvSpPr/>
          <p:nvPr/>
        </p:nvSpPr>
        <p:spPr>
          <a:xfrm>
            <a:off x="3203848" y="3786020"/>
            <a:ext cx="5622535" cy="218818"/>
          </a:xfrm>
          <a:prstGeom prst="round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noFill/>
            </a:endParaRPr>
          </a:p>
        </p:txBody>
      </p:sp>
      <p:pic>
        <p:nvPicPr>
          <p:cNvPr id="17" name="図 16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618C2896-14C7-56EE-85F6-15828F7B6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3" y="4077072"/>
            <a:ext cx="7986831" cy="2299642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324B57E-428A-12F5-26A6-240F7A57CC54}"/>
              </a:ext>
            </a:extLst>
          </p:cNvPr>
          <p:cNvSpPr/>
          <p:nvPr/>
        </p:nvSpPr>
        <p:spPr>
          <a:xfrm>
            <a:off x="4213438" y="4699454"/>
            <a:ext cx="4392488" cy="11304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送信頻度が高い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→ 小分けにして送っている？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740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28FE6-C5A0-F364-5CC5-3103AAED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03A6B-CC95-CBB4-9692-9E628DC2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363222" cy="532859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 dirty="0"/>
              <a:t>の有無で</a:t>
            </a:r>
            <a:r>
              <a:rPr kumimoji="1" lang="en-US" altLang="ja-JP" dirty="0"/>
              <a:t>RTT</a:t>
            </a:r>
            <a:r>
              <a:rPr kumimoji="1" lang="ja-JP" altLang="en-US" dirty="0"/>
              <a:t>に差が生まれた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Iperf</a:t>
            </a:r>
            <a:r>
              <a:rPr kumimoji="1" lang="ja-JP" altLang="en-US" dirty="0"/>
              <a:t>でかけられる負荷が小さかったことは</a:t>
            </a:r>
            <a:br>
              <a:rPr kumimoji="1" lang="en-US" altLang="ja-JP" dirty="0"/>
            </a:br>
            <a:r>
              <a:rPr kumimoji="1" lang="en-US" altLang="ja-JP" dirty="0"/>
              <a:t>IoT</a:t>
            </a:r>
            <a:r>
              <a:rPr kumimoji="1" lang="ja-JP" altLang="en-US" dirty="0"/>
              <a:t>の負荷によるものとみてよい（？）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何分かで改めて実験を行う。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40</a:t>
            </a:r>
            <a:r>
              <a:rPr kumimoji="1" lang="ja-JP" altLang="en-US" dirty="0"/>
              <a:t>秒でしか実験してみていないため</a:t>
            </a:r>
            <a:endParaRPr kumimoji="1" lang="en-US" altLang="ja-JP" dirty="0"/>
          </a:p>
          <a:p>
            <a:pPr lvl="1"/>
            <a:r>
              <a:rPr lang="ja-JP" altLang="en-US" dirty="0"/>
              <a:t>他の</a:t>
            </a:r>
            <a:r>
              <a:rPr lang="en-US" altLang="ja-JP" dirty="0"/>
              <a:t>IoT</a:t>
            </a:r>
            <a:r>
              <a:rPr lang="ja-JP" altLang="en-US" dirty="0"/>
              <a:t>も動いていることの確認のため</a:t>
            </a:r>
            <a:endParaRPr kumimoji="1" lang="en-US" altLang="ja-JP" dirty="0"/>
          </a:p>
          <a:p>
            <a:r>
              <a:rPr kumimoji="1" lang="ja-JP" altLang="en-US" dirty="0"/>
              <a:t>異なる時間帯の</a:t>
            </a:r>
            <a:r>
              <a:rPr kumimoji="1" lang="en-US" altLang="ja-JP" dirty="0"/>
              <a:t>IoT</a:t>
            </a:r>
            <a:r>
              <a:rPr kumimoji="1" lang="ja-JP" altLang="en-US" dirty="0"/>
              <a:t>のみの</a:t>
            </a:r>
            <a:r>
              <a:rPr kumimoji="1" lang="en-US" altLang="ja-JP" dirty="0"/>
              <a:t>RTT</a:t>
            </a:r>
            <a:r>
              <a:rPr kumimoji="1" lang="ja-JP" altLang="en-US" dirty="0"/>
              <a:t>を取得予定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時間帯によって</a:t>
            </a:r>
            <a:r>
              <a:rPr kumimoji="1" lang="en-US" altLang="ja-JP" dirty="0"/>
              <a:t>RTT</a:t>
            </a:r>
            <a:r>
              <a:rPr kumimoji="1" lang="ja-JP" altLang="en-US" dirty="0"/>
              <a:t>に差が生まれる可能性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78931D-EEC5-3F47-F3F5-032FB66B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5F974C-1CD0-B2E0-D89E-309BDB4A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1187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Evil-Twin Attack</a:t>
            </a:r>
            <a:r>
              <a:rPr kumimoji="1" lang="ja-JP" altLang="en-US" dirty="0"/>
              <a:t>・従来の手法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sz="3000" dirty="0"/>
              <a:t>RTT</a:t>
            </a:r>
            <a:r>
              <a:rPr kumimoji="1" lang="ja-JP" altLang="en-US" sz="3000" dirty="0"/>
              <a:t>を利用した検知</a:t>
            </a:r>
            <a:endParaRPr kumimoji="1" lang="en-US" altLang="ja-JP" sz="3000" dirty="0"/>
          </a:p>
          <a:p>
            <a:pPr lvl="1"/>
            <a:r>
              <a:rPr lang="ja-JP" altLang="en-US" sz="2600" dirty="0"/>
              <a:t>ホップ数の違いによって生まれる</a:t>
            </a:r>
            <a:r>
              <a:rPr lang="en-US" altLang="ja-JP" sz="2600" dirty="0"/>
              <a:t>RTT</a:t>
            </a:r>
            <a:r>
              <a:rPr lang="ja-JP" altLang="en-US" sz="2600" dirty="0"/>
              <a:t>の差の利用</a:t>
            </a:r>
            <a:endParaRPr lang="en-US" altLang="ja-JP" sz="2600" dirty="0"/>
          </a:p>
          <a:p>
            <a:pPr lvl="1"/>
            <a:r>
              <a:rPr lang="ja-JP" altLang="en-US" sz="2600" dirty="0"/>
              <a:t>算出した閾値と</a:t>
            </a:r>
            <a:r>
              <a:rPr lang="en-US" altLang="ja-JP" sz="2600" dirty="0"/>
              <a:t>RTT</a:t>
            </a:r>
            <a:r>
              <a:rPr lang="ja-JP" altLang="en-US" sz="2600" dirty="0"/>
              <a:t>を比較することで検知</a:t>
            </a:r>
            <a:endParaRPr lang="en-US" altLang="ja-JP" sz="2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04446" y="354265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lang="en-US" altLang="ja-JP" sz="2000" dirty="0">
                <a:solidFill>
                  <a:srgbClr val="4D4D4D"/>
                </a:solidFill>
              </a:rPr>
              <a:t>AP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43815" y="4890036"/>
            <a:ext cx="10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ユーザ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532639" y="3200886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555973" y="3200886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07811" y="4551373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876256" y="4824504"/>
            <a:ext cx="204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692891" y="4838572"/>
            <a:ext cx="1414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631037" y="4633652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486194" y="4885857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</a:t>
            </a:r>
            <a:r>
              <a:rPr kumimoji="1" lang="ja-JP" altLang="en-US" sz="2200" b="1" dirty="0">
                <a:solidFill>
                  <a:schemeClr val="accent1"/>
                </a:solidFill>
              </a:rPr>
              <a:t>ホップ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371460" y="3249688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lang="ja-JP" altLang="en-US" sz="2200" b="1" dirty="0">
                <a:solidFill>
                  <a:schemeClr val="accent2"/>
                </a:solidFill>
              </a:rPr>
              <a:t>ホップ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105366" y="5540914"/>
            <a:ext cx="7418302" cy="1007246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トラヒック混雑時は</a:t>
            </a:r>
            <a:br>
              <a:rPr lang="en-US" altLang="ja-JP" sz="2800" b="1" dirty="0">
                <a:solidFill>
                  <a:schemeClr val="bg1"/>
                </a:solidFill>
              </a:rPr>
            </a:b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の分散が大きくなり検知困難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79341" y="5734906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8855" y="4120218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034" y="3952579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599" y="2766309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1119" y="4116005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882920" y="4244250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キーアイデア・</a:t>
            </a:r>
            <a:r>
              <a:rPr lang="en" altLang="ja-JP" dirty="0"/>
              <a:t> </a:t>
            </a:r>
            <a:r>
              <a:rPr lang="ja-JP" altLang="en-US" dirty="0"/>
              <a:t>想定（実験）環境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dirty="0">
                <a:solidFill>
                  <a:srgbClr val="525252"/>
                </a:solidFill>
              </a:rPr>
              <a:t>トラヒック負荷ごとの検知</a:t>
            </a:r>
            <a:endParaRPr kumimoji="1" lang="en-US" altLang="ja-JP" sz="3200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Experiments in the 2.4GHz band</a:t>
            </a:r>
            <a:endParaRPr kumimoji="1" lang="en-US" altLang="ja-JP" dirty="0"/>
          </a:p>
          <a:p>
            <a:pPr lvl="1"/>
            <a:r>
              <a:rPr lang="en-US" altLang="ja-JP" sz="2400" dirty="0">
                <a:solidFill>
                  <a:srgbClr val="525252"/>
                </a:solidFill>
              </a:rPr>
              <a:t>Without </a:t>
            </a:r>
            <a:r>
              <a:rPr lang="en-US" altLang="ja-JP" sz="2400" dirty="0" err="1">
                <a:solidFill>
                  <a:srgbClr val="525252"/>
                </a:solidFill>
              </a:rPr>
              <a:t>Iperf</a:t>
            </a:r>
            <a:r>
              <a:rPr lang="en-US" altLang="ja-JP" sz="2400" dirty="0">
                <a:solidFill>
                  <a:srgbClr val="525252"/>
                </a:solidFill>
              </a:rPr>
              <a:t> and 3MB, 5MB and 7MB load</a:t>
            </a:r>
            <a:endParaRPr lang="ja-JP" altLang="en-US" sz="24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A1693CA-B80E-EB0A-500B-4DA23B299C12}"/>
              </a:ext>
            </a:extLst>
          </p:cNvPr>
          <p:cNvCxnSpPr>
            <a:cxnSpLocks/>
          </p:cNvCxnSpPr>
          <p:nvPr/>
        </p:nvCxnSpPr>
        <p:spPr>
          <a:xfrm flipV="1">
            <a:off x="5473675" y="4728313"/>
            <a:ext cx="62960" cy="3139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3029660" y="4744790"/>
            <a:ext cx="84510" cy="335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</p:cNvCxnSpPr>
          <p:nvPr/>
        </p:nvCxnSpPr>
        <p:spPr>
          <a:xfrm>
            <a:off x="3908386" y="4740890"/>
            <a:ext cx="172588" cy="3113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676912" y="3998050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7678B6-2FC8-0C33-F4C2-42CE9F2064F6}"/>
              </a:ext>
            </a:extLst>
          </p:cNvPr>
          <p:cNvSpPr txBox="1"/>
          <p:nvPr/>
        </p:nvSpPr>
        <p:spPr>
          <a:xfrm>
            <a:off x="4503396" y="6086378"/>
            <a:ext cx="204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5"/>
                </a:solidFill>
              </a:rPr>
              <a:t>16 IoT devices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5155062" y="4345924"/>
            <a:ext cx="11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Legal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1EA7D23-ED53-5F6C-D40B-390D7FC2E7D5}"/>
              </a:ext>
            </a:extLst>
          </p:cNvPr>
          <p:cNvSpPr txBox="1"/>
          <p:nvPr/>
        </p:nvSpPr>
        <p:spPr>
          <a:xfrm>
            <a:off x="2853308" y="4358981"/>
            <a:ext cx="133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Rogue 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198539" y="4405883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1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(T</a:t>
            </a:r>
            <a:r>
              <a:rPr kumimoji="1" lang="en-US" altLang="ja-JP" b="1" dirty="0">
                <a:solidFill>
                  <a:srgbClr val="FF0000"/>
                </a:solidFill>
              </a:rPr>
              <a:t>o measure)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 flipV="1">
            <a:off x="1652482" y="4160414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F71F58E-AAB9-9E49-617F-E1735E46E980}"/>
              </a:ext>
            </a:extLst>
          </p:cNvPr>
          <p:cNvCxnSpPr>
            <a:cxnSpLocks/>
          </p:cNvCxnSpPr>
          <p:nvPr/>
        </p:nvCxnSpPr>
        <p:spPr>
          <a:xfrm>
            <a:off x="6255142" y="4228676"/>
            <a:ext cx="914401" cy="1049497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C4E9AD0-E3B1-A955-35A4-BD4B669C1C0D}"/>
              </a:ext>
            </a:extLst>
          </p:cNvPr>
          <p:cNvSpPr txBox="1"/>
          <p:nvPr/>
        </p:nvSpPr>
        <p:spPr>
          <a:xfrm>
            <a:off x="7457280" y="3582871"/>
            <a:ext cx="13431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2557722" y="6069283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2000" b="1" dirty="0">
                <a:solidFill>
                  <a:srgbClr val="00B050"/>
                </a:solidFill>
              </a:rPr>
              <a:t>Devices</a:t>
            </a:r>
            <a:endParaRPr lang="en" altLang="ja-JP" b="1" dirty="0">
              <a:solidFill>
                <a:srgbClr val="00B050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3266622" y="4823848"/>
            <a:ext cx="189463" cy="2331232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B8939CA-9878-67F6-4C0C-C9A6BDC66733}"/>
              </a:ext>
            </a:extLst>
          </p:cNvPr>
          <p:cNvCxnSpPr>
            <a:cxnSpLocks/>
          </p:cNvCxnSpPr>
          <p:nvPr/>
        </p:nvCxnSpPr>
        <p:spPr>
          <a:xfrm rot="-1380000">
            <a:off x="6166663" y="3595614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D272B1F-6842-8F0C-CAB4-7D205198B69B}"/>
              </a:ext>
            </a:extLst>
          </p:cNvPr>
          <p:cNvCxnSpPr>
            <a:cxnSpLocks/>
          </p:cNvCxnSpPr>
          <p:nvPr/>
        </p:nvCxnSpPr>
        <p:spPr>
          <a:xfrm rot="-1380000" flipH="1" flipV="1">
            <a:off x="6188661" y="3761696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4C0CAB7-8DE0-BB64-916F-CF6F403F093C}"/>
              </a:ext>
            </a:extLst>
          </p:cNvPr>
          <p:cNvCxnSpPr>
            <a:cxnSpLocks/>
          </p:cNvCxnSpPr>
          <p:nvPr/>
        </p:nvCxnSpPr>
        <p:spPr>
          <a:xfrm>
            <a:off x="4024409" y="3984113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C9DE12F-0A6E-F833-F7DB-659A9EFFAC5C}"/>
              </a:ext>
            </a:extLst>
          </p:cNvPr>
          <p:cNvCxnSpPr>
            <a:cxnSpLocks/>
          </p:cNvCxnSpPr>
          <p:nvPr/>
        </p:nvCxnSpPr>
        <p:spPr>
          <a:xfrm flipH="1" flipV="1">
            <a:off x="3999979" y="4146477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868046" y="3169952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0098D1"/>
                </a:solidFill>
              </a:rPr>
              <a:t>Load using iperf</a:t>
            </a:r>
          </a:p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between PC1 to PC2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3" name="角丸四角形吹き出し 62">
            <a:extLst>
              <a:ext uri="{FF2B5EF4-FFF2-40B4-BE49-F238E27FC236}">
                <a16:creationId xmlns:a16="http://schemas.microsoft.com/office/drawing/2014/main" id="{A87F8F70-C333-2056-F2D5-F60C85305A38}"/>
              </a:ext>
            </a:extLst>
          </p:cNvPr>
          <p:cNvSpPr/>
          <p:nvPr/>
        </p:nvSpPr>
        <p:spPr>
          <a:xfrm>
            <a:off x="6751620" y="4196571"/>
            <a:ext cx="2123971" cy="524154"/>
          </a:xfrm>
          <a:prstGeom prst="wedgeRoundRectCallout">
            <a:avLst>
              <a:gd name="adj1" fmla="val -38984"/>
              <a:gd name="adj2" fmla="val 737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0098D1"/>
                </a:solidFill>
              </a:rPr>
              <a:t>Send </a:t>
            </a:r>
            <a:r>
              <a:rPr lang="en-US" altLang="ja-JP" sz="1600" b="1" dirty="0">
                <a:solidFill>
                  <a:srgbClr val="0098D1"/>
                </a:solidFill>
              </a:rPr>
              <a:t>p</a:t>
            </a:r>
            <a:r>
              <a:rPr kumimoji="1" lang="en-US" altLang="ja-JP" sz="1600" b="1" dirty="0">
                <a:solidFill>
                  <a:srgbClr val="0098D1"/>
                </a:solidFill>
              </a:rPr>
              <a:t>ing </a:t>
            </a:r>
          </a:p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PC1 to google.com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E5D9086-3417-6871-8968-DD6DB16317B0}"/>
              </a:ext>
            </a:extLst>
          </p:cNvPr>
          <p:cNvSpPr txBox="1"/>
          <p:nvPr/>
        </p:nvSpPr>
        <p:spPr>
          <a:xfrm>
            <a:off x="6796663" y="6013231"/>
            <a:ext cx="16889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google.com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D5B6DE72-9D13-AF61-38C3-2E737E7AE637}"/>
              </a:ext>
            </a:extLst>
          </p:cNvPr>
          <p:cNvSpPr/>
          <p:nvPr/>
        </p:nvSpPr>
        <p:spPr>
          <a:xfrm rot="16200000">
            <a:off x="5409584" y="5348842"/>
            <a:ext cx="128181" cy="1381756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595" y="3645519"/>
            <a:ext cx="906536" cy="906536"/>
          </a:xfrm>
          <a:prstGeom prst="rect">
            <a:avLst/>
          </a:prstGeom>
        </p:spPr>
      </p:pic>
      <p:pic>
        <p:nvPicPr>
          <p:cNvPr id="8" name="グラフィックス 7" descr="モノのインターネット 枠線">
            <a:extLst>
              <a:ext uri="{FF2B5EF4-FFF2-40B4-BE49-F238E27FC236}">
                <a16:creationId xmlns:a16="http://schemas.microsoft.com/office/drawing/2014/main" id="{C6448637-0C93-5472-39F8-ED6CA65E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5505" y="5042223"/>
            <a:ext cx="896339" cy="896339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8067" y="504385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5788" y="5098080"/>
            <a:ext cx="830465" cy="830465"/>
          </a:xfrm>
          <a:prstGeom prst="rect">
            <a:avLst/>
          </a:prstGeom>
        </p:spPr>
      </p:pic>
      <p:pic>
        <p:nvPicPr>
          <p:cNvPr id="13" name="グラフィックス 12" descr="ノート PC 単色塗りつぶし">
            <a:extLst>
              <a:ext uri="{FF2B5EF4-FFF2-40B4-BE49-F238E27FC236}">
                <a16:creationId xmlns:a16="http://schemas.microsoft.com/office/drawing/2014/main" id="{B3DF8F76-7CA9-9190-0F59-1BF769CE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9093" y="2787891"/>
            <a:ext cx="906536" cy="906536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8120" y="3554945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無線ルーター 単色塗りつぶし">
            <a:extLst>
              <a:ext uri="{FF2B5EF4-FFF2-40B4-BE49-F238E27FC236}">
                <a16:creationId xmlns:a16="http://schemas.microsoft.com/office/drawing/2014/main" id="{E55634F3-A912-CB28-9BC7-8613B03144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9660" y="3527748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データベース 枠線">
            <a:extLst>
              <a:ext uri="{FF2B5EF4-FFF2-40B4-BE49-F238E27FC236}">
                <a16:creationId xmlns:a16="http://schemas.microsoft.com/office/drawing/2014/main" id="{2CBE7D02-99D4-6FEF-CAFC-78F411A26E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8146" y="5106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013DD-201B-804D-11A0-E1C3323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27E07-67FC-69C1-B64A-03D50DB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F</a:t>
                </a:r>
                <a:r>
                  <a:rPr lang="ja-JP" altLang="en-US" dirty="0"/>
                  <a:t>値 </a:t>
                </a:r>
                <a:r>
                  <a:rPr lang="en-US" altLang="ja-JP" dirty="0"/>
                  <a:t>(F-measure/F-score)</a:t>
                </a:r>
              </a:p>
              <a:p>
                <a:pPr lvl="1"/>
                <a:r>
                  <a:rPr lang="ja-JP" altLang="en-US" dirty="0"/>
                  <a:t>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ありと予測した中で実際に</a:t>
                </a:r>
                <a:br>
                  <a:rPr lang="en-US" altLang="ja-JP" dirty="0"/>
                </a:br>
                <a:r>
                  <a:rPr lang="ja-JP" altLang="en-US" dirty="0"/>
                  <a:t>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だった割合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b="1" dirty="0"/>
                  <a:t>   </a:t>
                </a:r>
                <a:r>
                  <a:rPr lang="ja-JP" altLang="en-US" b="1" dirty="0"/>
                  <a:t>➡適合率</a:t>
                </a:r>
                <a:r>
                  <a:rPr lang="en-US" altLang="ja-JP" b="1" dirty="0"/>
                  <a:t>(P)</a:t>
                </a:r>
              </a:p>
              <a:p>
                <a:pPr lvl="1"/>
                <a:r>
                  <a:rPr lang="ja-JP" altLang="en-US" dirty="0"/>
                  <a:t>実際に不正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の中で不正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と予測できた割合</a:t>
                </a:r>
                <a:r>
                  <a:rPr lang="ja-JP" altLang="en-US" b="1" dirty="0"/>
                  <a:t>➡再現率</a:t>
                </a:r>
                <a:r>
                  <a:rPr lang="en-US" altLang="ja-JP" b="1" dirty="0"/>
                  <a:t>(R)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ja-JP" altLang="en-US" b="1" dirty="0"/>
                  <a:t>適合率</a:t>
                </a:r>
                <a:r>
                  <a:rPr lang="en-US" altLang="ja-JP" b="1" dirty="0"/>
                  <a:t>(P)</a:t>
                </a:r>
                <a:r>
                  <a:rPr lang="ja-JP" altLang="en-US" b="1" dirty="0"/>
                  <a:t>と再現率</a:t>
                </a:r>
                <a:r>
                  <a:rPr lang="en-US" altLang="ja-JP" b="1" dirty="0"/>
                  <a:t>(R)</a:t>
                </a:r>
                <a:r>
                  <a:rPr lang="ja-JP" altLang="en-US" b="1" dirty="0"/>
                  <a:t>の調和平均 </a:t>
                </a:r>
                <a:r>
                  <a:rPr lang="en-US" altLang="ja-JP" b="1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</m:t>
                        </m:r>
                      </m:num>
                      <m:den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altLang="ja-JP" b="1" dirty="0"/>
                  <a:t> 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  <a:blipFill>
                <a:blip r:embed="rId2"/>
                <a:stretch>
                  <a:fillRect l="-1603" t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573ED773-8116-3D2C-A943-E439537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-US" altLang="ja-JP"/>
              <a:t>KDDI</a:t>
            </a:r>
            <a:r>
              <a:rPr kumimoji="1" lang="ja-JP" altLang="en-US"/>
              <a:t>ミーティング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20396796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354D5-CED5-8630-16ED-6EDF11C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333333">
                    <a:lumMod val="85000"/>
                    <a:lumOff val="15000"/>
                  </a:srgbClr>
                </a:solidFill>
                <a:latin typeface="Segoe UI"/>
                <a:ea typeface="メイリオ"/>
              </a:rPr>
              <a:t>検知結果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0743-7C48-6B77-2904-C01D7EB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1273414"/>
            <a:ext cx="8363222" cy="5209026"/>
          </a:xfrm>
        </p:spPr>
        <p:txBody>
          <a:bodyPr>
            <a:normAutofit/>
          </a:bodyPr>
          <a:lstStyle/>
          <a:p>
            <a:r>
              <a:rPr lang="en" altLang="ja-JP" sz="3200" b="1" dirty="0">
                <a:solidFill>
                  <a:srgbClr val="525252"/>
                </a:solidFill>
              </a:rPr>
              <a:t>F</a:t>
            </a:r>
            <a:r>
              <a:rPr lang="ja-JP" altLang="en-US" sz="3200" b="1" dirty="0">
                <a:solidFill>
                  <a:srgbClr val="525252"/>
                </a:solidFill>
              </a:rPr>
              <a:t>値</a:t>
            </a:r>
            <a:r>
              <a:rPr lang="en" altLang="ja-JP" sz="3200" b="1" dirty="0">
                <a:solidFill>
                  <a:srgbClr val="525252"/>
                </a:solidFill>
              </a:rPr>
              <a:t> : 0.92, </a:t>
            </a:r>
            <a:r>
              <a:rPr lang="ja-JP" altLang="en-US" sz="3600" b="1" dirty="0">
                <a:solidFill>
                  <a:srgbClr val="525252"/>
                </a:solidFill>
              </a:rPr>
              <a:t>正解率</a:t>
            </a:r>
            <a:r>
              <a:rPr lang="en" altLang="ja-JP" sz="3200" b="1" dirty="0">
                <a:solidFill>
                  <a:srgbClr val="525252"/>
                </a:solidFill>
              </a:rPr>
              <a:t> : 0.92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en-US" altLang="ja-JP" dirty="0">
                <a:solidFill>
                  <a:srgbClr val="525252"/>
                </a:solidFill>
              </a:rPr>
              <a:t>300</a:t>
            </a:r>
            <a:r>
              <a:rPr lang="ja-JP" altLang="en-US" dirty="0">
                <a:solidFill>
                  <a:srgbClr val="525252"/>
                </a:solidFill>
              </a:rPr>
              <a:t>パケットを</a:t>
            </a:r>
            <a:r>
              <a:rPr lang="en-US" altLang="ja-JP" dirty="0">
                <a:solidFill>
                  <a:srgbClr val="525252"/>
                </a:solidFill>
              </a:rPr>
              <a:t>1</a:t>
            </a:r>
            <a:r>
              <a:rPr lang="ja-JP" altLang="en-US" dirty="0">
                <a:solidFill>
                  <a:srgbClr val="525252"/>
                </a:solidFill>
              </a:rPr>
              <a:t>組として</a:t>
            </a:r>
            <a:r>
              <a:rPr lang="en-US" altLang="ja-JP" dirty="0">
                <a:solidFill>
                  <a:srgbClr val="525252"/>
                </a:solidFill>
              </a:rPr>
              <a:t>4</a:t>
            </a:r>
            <a:r>
              <a:rPr lang="ja-JP" altLang="en-US" dirty="0">
                <a:solidFill>
                  <a:srgbClr val="525252"/>
                </a:solidFill>
              </a:rPr>
              <a:t>回</a:t>
            </a:r>
            <a:r>
              <a:rPr lang="en-US" altLang="ja-JP" dirty="0">
                <a:solidFill>
                  <a:srgbClr val="525252"/>
                </a:solidFill>
              </a:rPr>
              <a:t>RTT</a:t>
            </a:r>
            <a:r>
              <a:rPr lang="ja-JP" altLang="en-US" dirty="0">
                <a:solidFill>
                  <a:srgbClr val="525252"/>
                </a:solidFill>
              </a:rPr>
              <a:t>を取得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lang="en" altLang="ja-JP" dirty="0">
                <a:solidFill>
                  <a:srgbClr val="525252"/>
                </a:solidFill>
              </a:rPr>
              <a:t>1</a:t>
            </a:r>
            <a:r>
              <a:rPr lang="ja-JP" altLang="en-US" dirty="0">
                <a:solidFill>
                  <a:srgbClr val="525252"/>
                </a:solidFill>
              </a:rPr>
              <a:t>回は学習データ（閾値用データ）</a:t>
            </a:r>
            <a:br>
              <a:rPr lang="en-US" altLang="ja-JP" dirty="0">
                <a:solidFill>
                  <a:srgbClr val="525252"/>
                </a:solidFill>
              </a:rPr>
            </a:br>
            <a:r>
              <a:rPr lang="en-US" altLang="ja-JP" dirty="0">
                <a:solidFill>
                  <a:srgbClr val="525252"/>
                </a:solidFill>
              </a:rPr>
              <a:t>3</a:t>
            </a:r>
            <a:r>
              <a:rPr lang="ja-JP" altLang="en-US" dirty="0">
                <a:solidFill>
                  <a:srgbClr val="525252"/>
                </a:solidFill>
              </a:rPr>
              <a:t>回は訓練データ（検知用データ）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CF6A6-FC15-6AB7-BFD6-F54FFD0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B8F2-DE1E-46E2-9D54-AE28056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BAAEFB1-F444-2DAE-3296-152380F8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56689"/>
              </p:ext>
            </p:extLst>
          </p:nvPr>
        </p:nvGraphicFramePr>
        <p:xfrm>
          <a:off x="209531" y="1871360"/>
          <a:ext cx="8724938" cy="1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86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29071565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78807367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898664376"/>
                    </a:ext>
                  </a:extLst>
                </a:gridCol>
              </a:tblGrid>
              <a:tr h="6642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err="1">
                          <a:solidFill>
                            <a:schemeClr val="bg1"/>
                          </a:solidFill>
                        </a:rPr>
                        <a:t>iperf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</a:rPr>
                        <a:t>なし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dirty="0" err="1"/>
                        <a:t>iperf</a:t>
                      </a:r>
                      <a:r>
                        <a:rPr kumimoji="1" lang="en-US" altLang="ja-JP" sz="2000" b="1" dirty="0"/>
                        <a:t> 3MB</a:t>
                      </a:r>
                      <a:r>
                        <a:rPr kumimoji="1" lang="ja-JP" altLang="en-US" sz="2000" b="1" dirty="0"/>
                        <a:t>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dirty="0" err="1"/>
                        <a:t>Iperf</a:t>
                      </a:r>
                      <a:r>
                        <a:rPr kumimoji="1" lang="en-US" altLang="ja-JP" sz="2000" b="1" dirty="0"/>
                        <a:t> 5MB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dirty="0" err="1"/>
                        <a:t>Iperf</a:t>
                      </a:r>
                      <a:r>
                        <a:rPr kumimoji="1" lang="en-US" altLang="ja-JP" sz="2000" b="1" dirty="0"/>
                        <a:t> 7MB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正規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不正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077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C5722-AA7D-A5B7-3462-00D547F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RTT</a:t>
            </a:r>
            <a:r>
              <a:rPr kumimoji="1" lang="ja-JP" altLang="en-US" dirty="0"/>
              <a:t>への影響調査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5B82F-ABD8-707B-632A-3B2F8F2E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61" y="1202589"/>
            <a:ext cx="8363222" cy="5207589"/>
          </a:xfrm>
        </p:spPr>
        <p:txBody>
          <a:bodyPr>
            <a:norm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の影響を調査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525252"/>
                </a:solidFill>
              </a:rPr>
              <a:t>僅か</a:t>
            </a:r>
            <a:r>
              <a:rPr lang="en-US" altLang="ja-JP" dirty="0">
                <a:solidFill>
                  <a:srgbClr val="525252"/>
                </a:solidFill>
              </a:rPr>
              <a:t>7MB</a:t>
            </a:r>
            <a:r>
              <a:rPr lang="ja-JP" altLang="en-US" dirty="0">
                <a:solidFill>
                  <a:srgbClr val="525252"/>
                </a:solidFill>
              </a:rPr>
              <a:t>以上の負荷でパケットロスが大きい</a:t>
            </a:r>
            <a:endParaRPr lang="en-US" altLang="ja-JP" sz="2800" dirty="0">
              <a:solidFill>
                <a:srgbClr val="525252"/>
              </a:solidFill>
            </a:endParaRPr>
          </a:p>
          <a:p>
            <a:pPr lvl="1"/>
            <a:r>
              <a:rPr lang="en-US" altLang="ja-JP" sz="2800" b="1" dirty="0">
                <a:solidFill>
                  <a:srgbClr val="525252"/>
                </a:solidFill>
              </a:rPr>
              <a:t>IoT</a:t>
            </a:r>
            <a:r>
              <a:rPr lang="ja-JP" altLang="en-US" sz="2800" b="1" dirty="0">
                <a:solidFill>
                  <a:srgbClr val="525252"/>
                </a:solidFill>
              </a:rPr>
              <a:t>機器</a:t>
            </a:r>
            <a:r>
              <a:rPr lang="ja-JP" altLang="en-US" sz="2800" dirty="0">
                <a:solidFill>
                  <a:srgbClr val="525252"/>
                </a:solidFill>
              </a:rPr>
              <a:t>だけですでに</a:t>
            </a:r>
            <a:r>
              <a:rPr lang="ja-JP" altLang="en-US" sz="2800" b="1" dirty="0">
                <a:solidFill>
                  <a:srgbClr val="525252"/>
                </a:solidFill>
              </a:rPr>
              <a:t>過負荷</a:t>
            </a:r>
            <a:r>
              <a:rPr lang="ja-JP" altLang="en-US" sz="2800" dirty="0">
                <a:solidFill>
                  <a:srgbClr val="525252"/>
                </a:solidFill>
              </a:rPr>
              <a:t>の可能性</a:t>
            </a:r>
            <a:endParaRPr lang="en" altLang="ja-JP" sz="2800" dirty="0">
              <a:solidFill>
                <a:srgbClr val="525252"/>
              </a:solidFill>
            </a:endParaRPr>
          </a:p>
          <a:p>
            <a:pPr lvl="1"/>
            <a:endParaRPr lang="en-US" altLang="ja-JP" dirty="0"/>
          </a:p>
          <a:p>
            <a:r>
              <a:rPr lang="ja-JP" altLang="en-US" dirty="0"/>
              <a:t>以下の比較で</a:t>
            </a:r>
            <a:r>
              <a:rPr lang="en-US" altLang="ja-JP" dirty="0"/>
              <a:t>IoT</a:t>
            </a:r>
            <a:r>
              <a:rPr lang="ja-JP" altLang="en-US" dirty="0"/>
              <a:t>の影響を検証</a:t>
            </a:r>
            <a:endParaRPr lang="en-US" altLang="ja-JP" dirty="0"/>
          </a:p>
          <a:p>
            <a:pPr lvl="1"/>
            <a:r>
              <a:rPr lang="en-US" altLang="ja-JP" dirty="0"/>
              <a:t>PC3</a:t>
            </a:r>
            <a:r>
              <a:rPr lang="ja-JP" altLang="en-US" dirty="0"/>
              <a:t>台と</a:t>
            </a:r>
            <a:r>
              <a:rPr lang="en-US" altLang="ja-JP" dirty="0"/>
              <a:t>iphone1</a:t>
            </a:r>
            <a:r>
              <a:rPr lang="ja-JP" altLang="en-US" dirty="0"/>
              <a:t>台のみを接続</a:t>
            </a:r>
            <a:r>
              <a:rPr lang="en-US" altLang="ja-JP" dirty="0"/>
              <a:t> (</a:t>
            </a:r>
            <a:r>
              <a:rPr lang="en-US" altLang="ja-JP" b="1" dirty="0"/>
              <a:t>IoT</a:t>
            </a:r>
            <a:r>
              <a:rPr lang="ja-JP" altLang="en-US" b="1" dirty="0"/>
              <a:t>未使用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b="1" dirty="0"/>
              <a:t>IoT</a:t>
            </a:r>
            <a:r>
              <a:rPr kumimoji="1" lang="ja-JP" altLang="en-US" b="1" dirty="0"/>
              <a:t>機器のみ</a:t>
            </a:r>
            <a:r>
              <a:rPr kumimoji="1" lang="ja-JP" altLang="en-US" dirty="0"/>
              <a:t>を接続</a:t>
            </a:r>
            <a:endParaRPr kumimoji="1" lang="en-US" altLang="ja-JP" b="1" dirty="0"/>
          </a:p>
          <a:p>
            <a:pPr lvl="1"/>
            <a:r>
              <a:rPr kumimoji="1" lang="en-US" altLang="ja-JP" b="1" dirty="0"/>
              <a:t>IoT</a:t>
            </a:r>
            <a:r>
              <a:rPr kumimoji="1" lang="ja-JP" altLang="en-US" b="1" dirty="0"/>
              <a:t>機器</a:t>
            </a:r>
            <a:r>
              <a:rPr kumimoji="1" lang="en-US" altLang="ja-JP" b="1" dirty="0"/>
              <a:t>+PC3</a:t>
            </a:r>
            <a:r>
              <a:rPr kumimoji="1" lang="ja-JP" altLang="en-US" b="1" dirty="0"/>
              <a:t>台</a:t>
            </a:r>
            <a:r>
              <a:rPr lang="ja-JP" altLang="en-US" b="1" dirty="0"/>
              <a:t>と</a:t>
            </a:r>
            <a:r>
              <a:rPr kumimoji="1" lang="en-US" altLang="ja-JP" b="1" dirty="0"/>
              <a:t>iphone1</a:t>
            </a:r>
            <a:r>
              <a:rPr kumimoji="1" lang="ja-JP" altLang="en-US" b="1" dirty="0"/>
              <a:t>台</a:t>
            </a:r>
            <a:r>
              <a:rPr kumimoji="1" lang="ja-JP" altLang="en-US" dirty="0"/>
              <a:t>を接続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FE0B49-9236-4F8F-917B-83B538D6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DBEFCE-187B-4A8D-BA89-8C64356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393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測定結果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lang="en-US" altLang="ja-JP" dirty="0"/>
              <a:t>PC3</a:t>
            </a:r>
            <a:r>
              <a:rPr lang="ja-JP" altLang="en-US" dirty="0"/>
              <a:t>台と</a:t>
            </a:r>
            <a:r>
              <a:rPr lang="en-US" altLang="ja-JP" dirty="0"/>
              <a:t>iphone1</a:t>
            </a:r>
            <a:r>
              <a:rPr lang="ja-JP" altLang="en-US" dirty="0"/>
              <a:t>台のみを接続 </a:t>
            </a:r>
            <a:r>
              <a:rPr lang="en-US" altLang="ja-JP" dirty="0"/>
              <a:t>(</a:t>
            </a:r>
            <a:r>
              <a:rPr lang="en-US" altLang="ja-JP" b="1" dirty="0"/>
              <a:t>IoT</a:t>
            </a:r>
            <a:r>
              <a:rPr lang="ja-JP" altLang="en-US" b="1" dirty="0"/>
              <a:t>未使用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7E73B8A-5D6B-47D9-B1B6-A67764936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988830"/>
              </p:ext>
            </p:extLst>
          </p:nvPr>
        </p:nvGraphicFramePr>
        <p:xfrm>
          <a:off x="925200" y="1748120"/>
          <a:ext cx="7293600" cy="45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4411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7626"/>
            <a:ext cx="8363222" cy="4752528"/>
          </a:xfrm>
        </p:spPr>
        <p:txBody>
          <a:bodyPr/>
          <a:lstStyle/>
          <a:p>
            <a:r>
              <a:rPr kumimoji="1" lang="en-US" altLang="ja-JP" b="1" dirty="0"/>
              <a:t>IoT</a:t>
            </a:r>
            <a:r>
              <a:rPr kumimoji="1" lang="ja-JP" altLang="en-US" b="1" dirty="0"/>
              <a:t>機器のみ</a:t>
            </a:r>
            <a:r>
              <a:rPr kumimoji="1" lang="ja-JP" altLang="en-US" dirty="0"/>
              <a:t>を</a:t>
            </a:r>
            <a:r>
              <a:rPr lang="ja-JP" altLang="en-US" dirty="0"/>
              <a:t>接続</a:t>
            </a:r>
            <a:endParaRPr kumimoji="1"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測定結果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8482052-875C-DAAF-4BE6-28C5C9201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32548"/>
              </p:ext>
            </p:extLst>
          </p:nvPr>
        </p:nvGraphicFramePr>
        <p:xfrm>
          <a:off x="925200" y="1748120"/>
          <a:ext cx="7294033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62463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kumimoji="1" lang="en-US" altLang="ja-JP" b="1" dirty="0"/>
              <a:t>IoT</a:t>
            </a:r>
            <a:r>
              <a:rPr kumimoji="1" lang="ja-JP" altLang="en-US" b="1" dirty="0"/>
              <a:t>機器</a:t>
            </a:r>
            <a:r>
              <a:rPr kumimoji="1" lang="en-US" altLang="ja-JP" b="1" dirty="0"/>
              <a:t>+PC3</a:t>
            </a:r>
            <a:r>
              <a:rPr kumimoji="1" lang="ja-JP" altLang="en-US" b="1" dirty="0"/>
              <a:t>台</a:t>
            </a:r>
            <a:r>
              <a:rPr lang="ja-JP" altLang="en-US" b="1" dirty="0"/>
              <a:t>と</a:t>
            </a:r>
            <a:r>
              <a:rPr kumimoji="1" lang="en-US" altLang="ja-JP" b="1" dirty="0"/>
              <a:t>iphone1</a:t>
            </a:r>
            <a:r>
              <a:rPr kumimoji="1" lang="ja-JP" altLang="en-US" b="1" dirty="0"/>
              <a:t>台</a:t>
            </a:r>
            <a:r>
              <a:rPr kumimoji="1" lang="ja-JP" altLang="en-US" dirty="0"/>
              <a:t>を接続</a:t>
            </a:r>
            <a:endParaRPr kumimoji="1" lang="ja-JP" altLang="en-US" b="1" dirty="0"/>
          </a:p>
          <a:p>
            <a:endParaRPr kumimoji="1"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測定結果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ミーティング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97C4772E-A72A-90E5-2CD4-9310DB5B6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41647"/>
              </p:ext>
            </p:extLst>
          </p:nvPr>
        </p:nvGraphicFramePr>
        <p:xfrm>
          <a:off x="925200" y="1750020"/>
          <a:ext cx="7300383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2396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57583</TotalTime>
  <Words>1088</Words>
  <Application>Microsoft Office PowerPoint</Application>
  <PresentationFormat>画面に合わせる (4:3)</PresentationFormat>
  <Paragraphs>201</Paragraphs>
  <Slides>14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Segoe UI 本文</vt:lpstr>
      <vt:lpstr>Söhne</vt:lpstr>
      <vt:lpstr>メイリオ</vt:lpstr>
      <vt:lpstr>游ゴシック</vt:lpstr>
      <vt:lpstr>Arial</vt:lpstr>
      <vt:lpstr>Calibri</vt:lpstr>
      <vt:lpstr>Cambria Math</vt:lpstr>
      <vt:lpstr>Segoe UI</vt:lpstr>
      <vt:lpstr>Wingdings</vt:lpstr>
      <vt:lpstr>Office ​​テーマ</vt:lpstr>
      <vt:lpstr>KDDIミーティング</vt:lpstr>
      <vt:lpstr>Evil-Twin Attack・従来の手法</vt:lpstr>
      <vt:lpstr>キーアイデア・ 想定（実験）環境</vt:lpstr>
      <vt:lpstr>評価方法</vt:lpstr>
      <vt:lpstr>検知結果</vt:lpstr>
      <vt:lpstr>IoTのRTTへの影響調査</vt:lpstr>
      <vt:lpstr>測定結果</vt:lpstr>
      <vt:lpstr>測定結果</vt:lpstr>
      <vt:lpstr>測定結果</vt:lpstr>
      <vt:lpstr>測定結果</vt:lpstr>
      <vt:lpstr>測定結果（補足）</vt:lpstr>
      <vt:lpstr>Eye.P.Aを使った調査（途中）</vt:lpstr>
      <vt:lpstr>Eye.P.Aを使った調査（途中）</vt:lpstr>
      <vt:lpstr>まとめ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566</cp:revision>
  <dcterms:created xsi:type="dcterms:W3CDTF">2013-09-23T07:13:46Z</dcterms:created>
  <dcterms:modified xsi:type="dcterms:W3CDTF">2024-02-01T12:07:37Z</dcterms:modified>
</cp:coreProperties>
</file>