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62" r:id="rId3"/>
    <p:sldId id="319" r:id="rId4"/>
    <p:sldId id="388" r:id="rId5"/>
    <p:sldId id="404" r:id="rId6"/>
    <p:sldId id="397" r:id="rId7"/>
    <p:sldId id="387" r:id="rId8"/>
    <p:sldId id="399" r:id="rId9"/>
    <p:sldId id="400" r:id="rId10"/>
    <p:sldId id="401" r:id="rId11"/>
    <p:sldId id="402" r:id="rId12"/>
    <p:sldId id="403" r:id="rId13"/>
    <p:sldId id="379" r:id="rId14"/>
    <p:sldId id="396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DFE"/>
    <a:srgbClr val="525252"/>
    <a:srgbClr val="181818"/>
    <a:srgbClr val="333333"/>
    <a:srgbClr val="C3EAFF"/>
    <a:srgbClr val="4D4D4D"/>
    <a:srgbClr val="F19800"/>
    <a:srgbClr val="C46C38"/>
    <a:srgbClr val="ECE6E5"/>
    <a:srgbClr val="79B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4DA0E-CF84-4B6C-852C-2603A5F863B5}" v="31" dt="2024-04-19T07:57:50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86771" autoAdjust="0"/>
  </p:normalViewPr>
  <p:slideViewPr>
    <p:cSldViewPr>
      <p:cViewPr varScale="1">
        <p:scale>
          <a:sx n="100" d="100"/>
          <a:sy n="100" d="100"/>
        </p:scale>
        <p:origin x="183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1290"/>
    </p:cViewPr>
  </p:sorterViewPr>
  <p:notesViewPr>
    <p:cSldViewPr>
      <p:cViewPr varScale="1">
        <p:scale>
          <a:sx n="59" d="100"/>
          <a:sy n="59" d="100"/>
        </p:scale>
        <p:origin x="-25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eda Tomoyuki" userId="14975d2eb860b0ea" providerId="LiveId" clId="{1E84DA0E-CF84-4B6C-852C-2603A5F863B5}"/>
    <pc:docChg chg="undo redo custSel addSld delSld modSld sldOrd">
      <pc:chgData name="Ueda Tomoyuki" userId="14975d2eb860b0ea" providerId="LiveId" clId="{1E84DA0E-CF84-4B6C-852C-2603A5F863B5}" dt="2024-04-19T07:59:10.772" v="1328" actId="20577"/>
      <pc:docMkLst>
        <pc:docMk/>
      </pc:docMkLst>
      <pc:sldChg chg="modSp mod">
        <pc:chgData name="Ueda Tomoyuki" userId="14975d2eb860b0ea" providerId="LiveId" clId="{1E84DA0E-CF84-4B6C-852C-2603A5F863B5}" dt="2024-04-19T07:05:31.938" v="39" actId="20577"/>
        <pc:sldMkLst>
          <pc:docMk/>
          <pc:sldMk cId="3927562461" sldId="256"/>
        </pc:sldMkLst>
        <pc:spChg chg="mod">
          <ac:chgData name="Ueda Tomoyuki" userId="14975d2eb860b0ea" providerId="LiveId" clId="{1E84DA0E-CF84-4B6C-852C-2603A5F863B5}" dt="2024-04-19T07:05:31.938" v="39" actId="20577"/>
          <ac:spMkLst>
            <pc:docMk/>
            <pc:sldMk cId="3927562461" sldId="256"/>
            <ac:spMk id="3" creationId="{00000000-0000-0000-0000-000000000000}"/>
          </ac:spMkLst>
        </pc:spChg>
      </pc:sldChg>
      <pc:sldChg chg="modSp mod">
        <pc:chgData name="Ueda Tomoyuki" userId="14975d2eb860b0ea" providerId="LiveId" clId="{1E84DA0E-CF84-4B6C-852C-2603A5F863B5}" dt="2024-04-19T07:07:42.091" v="89" actId="20577"/>
        <pc:sldMkLst>
          <pc:docMk/>
          <pc:sldMk cId="4021410910" sldId="319"/>
        </pc:sldMkLst>
        <pc:spChg chg="mod">
          <ac:chgData name="Ueda Tomoyuki" userId="14975d2eb860b0ea" providerId="LiveId" clId="{1E84DA0E-CF84-4B6C-852C-2603A5F863B5}" dt="2024-04-19T07:07:42.091" v="89" actId="20577"/>
          <ac:spMkLst>
            <pc:docMk/>
            <pc:sldMk cId="4021410910" sldId="319"/>
            <ac:spMk id="2" creationId="{C1B35312-7415-6F4E-58F6-92092326A798}"/>
          </ac:spMkLst>
        </pc:spChg>
        <pc:spChg chg="mod">
          <ac:chgData name="Ueda Tomoyuki" userId="14975d2eb860b0ea" providerId="LiveId" clId="{1E84DA0E-CF84-4B6C-852C-2603A5F863B5}" dt="2024-04-19T07:04:22.051" v="2"/>
          <ac:spMkLst>
            <pc:docMk/>
            <pc:sldMk cId="4021410910" sldId="319"/>
            <ac:spMk id="4" creationId="{D6204BCB-B600-FEE3-B69E-D9C7648322D7}"/>
          </ac:spMkLst>
        </pc:spChg>
      </pc:sldChg>
      <pc:sldChg chg="modSp del mod">
        <pc:chgData name="Ueda Tomoyuki" userId="14975d2eb860b0ea" providerId="LiveId" clId="{1E84DA0E-CF84-4B6C-852C-2603A5F863B5}" dt="2024-04-19T07:28:18.416" v="635" actId="47"/>
        <pc:sldMkLst>
          <pc:docMk/>
          <pc:sldMk cId="2766743001" sldId="345"/>
        </pc:sldMkLst>
        <pc:spChg chg="mod">
          <ac:chgData name="Ueda Tomoyuki" userId="14975d2eb860b0ea" providerId="LiveId" clId="{1E84DA0E-CF84-4B6C-852C-2603A5F863B5}" dt="2024-04-19T07:22:43.519" v="633" actId="20577"/>
          <ac:spMkLst>
            <pc:docMk/>
            <pc:sldMk cId="2766743001" sldId="345"/>
            <ac:spMk id="2" creationId="{13E013DD-201B-804D-11A0-E1C3323E1547}"/>
          </ac:spMkLst>
        </pc:spChg>
      </pc:sldChg>
      <pc:sldChg chg="modSp mod ord modShow">
        <pc:chgData name="Ueda Tomoyuki" userId="14975d2eb860b0ea" providerId="LiveId" clId="{1E84DA0E-CF84-4B6C-852C-2603A5F863B5}" dt="2024-04-19T07:59:01.634" v="1304"/>
        <pc:sldMkLst>
          <pc:docMk/>
          <pc:sldMk cId="4105853215" sldId="379"/>
        </pc:sldMkLst>
        <pc:spChg chg="mod">
          <ac:chgData name="Ueda Tomoyuki" userId="14975d2eb860b0ea" providerId="LiveId" clId="{1E84DA0E-CF84-4B6C-852C-2603A5F863B5}" dt="2024-04-19T07:58:56.921" v="1301" actId="20577"/>
          <ac:spMkLst>
            <pc:docMk/>
            <pc:sldMk cId="4105853215" sldId="379"/>
            <ac:spMk id="2" creationId="{68FE2A0F-AEF5-669E-DD82-C5E979FC897A}"/>
          </ac:spMkLst>
        </pc:spChg>
      </pc:sldChg>
      <pc:sldChg chg="modSp mod">
        <pc:chgData name="Ueda Tomoyuki" userId="14975d2eb860b0ea" providerId="LiveId" clId="{1E84DA0E-CF84-4B6C-852C-2603A5F863B5}" dt="2024-04-19T07:52:11.131" v="1038" actId="113"/>
        <pc:sldMkLst>
          <pc:docMk/>
          <pc:sldMk cId="3281393881" sldId="387"/>
        </pc:sldMkLst>
        <pc:spChg chg="mod">
          <ac:chgData name="Ueda Tomoyuki" userId="14975d2eb860b0ea" providerId="LiveId" clId="{1E84DA0E-CF84-4B6C-852C-2603A5F863B5}" dt="2024-04-19T07:36:57.048" v="789" actId="20577"/>
          <ac:spMkLst>
            <pc:docMk/>
            <pc:sldMk cId="3281393881" sldId="387"/>
            <ac:spMk id="2" creationId="{532C5722-AA7D-A5B7-3462-00D547F5C5AE}"/>
          </ac:spMkLst>
        </pc:spChg>
        <pc:spChg chg="mod">
          <ac:chgData name="Ueda Tomoyuki" userId="14975d2eb860b0ea" providerId="LiveId" clId="{1E84DA0E-CF84-4B6C-852C-2603A5F863B5}" dt="2024-04-19T07:52:11.131" v="1038" actId="113"/>
          <ac:spMkLst>
            <pc:docMk/>
            <pc:sldMk cId="3281393881" sldId="387"/>
            <ac:spMk id="3" creationId="{F855B82F-ABD8-707B-632A-3B2F8F2ECED9}"/>
          </ac:spMkLst>
        </pc:spChg>
      </pc:sldChg>
      <pc:sldChg chg="modSp mod">
        <pc:chgData name="Ueda Tomoyuki" userId="14975d2eb860b0ea" providerId="LiveId" clId="{1E84DA0E-CF84-4B6C-852C-2603A5F863B5}" dt="2024-04-19T07:22:36.049" v="619" actId="20577"/>
        <pc:sldMkLst>
          <pc:docMk/>
          <pc:sldMk cId="1394696091" sldId="388"/>
        </pc:sldMkLst>
        <pc:spChg chg="mod">
          <ac:chgData name="Ueda Tomoyuki" userId="14975d2eb860b0ea" providerId="LiveId" clId="{1E84DA0E-CF84-4B6C-852C-2603A5F863B5}" dt="2024-04-19T07:07:34.260" v="72" actId="20577"/>
          <ac:spMkLst>
            <pc:docMk/>
            <pc:sldMk cId="1394696091" sldId="388"/>
            <ac:spMk id="2" creationId="{069F451A-1260-D900-487B-BFACD5EBCD37}"/>
          </ac:spMkLst>
        </pc:spChg>
        <pc:spChg chg="mod">
          <ac:chgData name="Ueda Tomoyuki" userId="14975d2eb860b0ea" providerId="LiveId" clId="{1E84DA0E-CF84-4B6C-852C-2603A5F863B5}" dt="2024-04-19T07:12:39.288" v="384" actId="20577"/>
          <ac:spMkLst>
            <pc:docMk/>
            <pc:sldMk cId="1394696091" sldId="388"/>
            <ac:spMk id="3" creationId="{F2B6C0C1-94FB-30E4-EDB1-927DD25C4D7A}"/>
          </ac:spMkLst>
        </pc:spChg>
        <pc:spChg chg="mod">
          <ac:chgData name="Ueda Tomoyuki" userId="14975d2eb860b0ea" providerId="LiveId" clId="{1E84DA0E-CF84-4B6C-852C-2603A5F863B5}" dt="2024-04-19T07:21:16.158" v="539" actId="20577"/>
          <ac:spMkLst>
            <pc:docMk/>
            <pc:sldMk cId="1394696091" sldId="388"/>
            <ac:spMk id="30" creationId="{7C7678B6-2FC8-0C33-F4C2-42CE9F2064F6}"/>
          </ac:spMkLst>
        </pc:spChg>
        <pc:spChg chg="mod">
          <ac:chgData name="Ueda Tomoyuki" userId="14975d2eb860b0ea" providerId="LiveId" clId="{1E84DA0E-CF84-4B6C-852C-2603A5F863B5}" dt="2024-04-19T07:20:56.808" v="501" actId="1076"/>
          <ac:spMkLst>
            <pc:docMk/>
            <pc:sldMk cId="1394696091" sldId="388"/>
            <ac:spMk id="31" creationId="{A9C64AC5-3ED5-7C17-62F1-60D2B31F5D0C}"/>
          </ac:spMkLst>
        </pc:spChg>
        <pc:spChg chg="mod">
          <ac:chgData name="Ueda Tomoyuki" userId="14975d2eb860b0ea" providerId="LiveId" clId="{1E84DA0E-CF84-4B6C-852C-2603A5F863B5}" dt="2024-04-19T07:20:40.799" v="483" actId="1076"/>
          <ac:spMkLst>
            <pc:docMk/>
            <pc:sldMk cId="1394696091" sldId="388"/>
            <ac:spMk id="32" creationId="{01EA7D23-ED53-5F6C-D40B-390D7FC2E7D5}"/>
          </ac:spMkLst>
        </pc:spChg>
        <pc:spChg chg="mod">
          <ac:chgData name="Ueda Tomoyuki" userId="14975d2eb860b0ea" providerId="LiveId" clId="{1E84DA0E-CF84-4B6C-852C-2603A5F863B5}" dt="2024-04-19T07:22:36.049" v="619" actId="20577"/>
          <ac:spMkLst>
            <pc:docMk/>
            <pc:sldMk cId="1394696091" sldId="388"/>
            <ac:spMk id="36" creationId="{3DCAB7A2-A760-D1C0-540F-4AA3FDE0FC9D}"/>
          </ac:spMkLst>
        </pc:spChg>
        <pc:spChg chg="mod">
          <ac:chgData name="Ueda Tomoyuki" userId="14975d2eb860b0ea" providerId="LiveId" clId="{1E84DA0E-CF84-4B6C-852C-2603A5F863B5}" dt="2024-04-19T07:21:00.567" v="510" actId="20577"/>
          <ac:spMkLst>
            <pc:docMk/>
            <pc:sldMk cId="1394696091" sldId="388"/>
            <ac:spMk id="43" creationId="{CBEC1FDD-CBC4-69E7-2C70-3A71B8093999}"/>
          </ac:spMkLst>
        </pc:spChg>
        <pc:spChg chg="mod">
          <ac:chgData name="Ueda Tomoyuki" userId="14975d2eb860b0ea" providerId="LiveId" clId="{1E84DA0E-CF84-4B6C-852C-2603A5F863B5}" dt="2024-04-19T07:13:45.336" v="467" actId="20577"/>
          <ac:spMkLst>
            <pc:docMk/>
            <pc:sldMk cId="1394696091" sldId="388"/>
            <ac:spMk id="59" creationId="{59289492-A0B2-FA2D-A93C-5C69DA040E77}"/>
          </ac:spMkLst>
        </pc:spChg>
        <pc:spChg chg="mod">
          <ac:chgData name="Ueda Tomoyuki" userId="14975d2eb860b0ea" providerId="LiveId" clId="{1E84DA0E-CF84-4B6C-852C-2603A5F863B5}" dt="2024-04-19T07:22:24.522" v="597" actId="20577"/>
          <ac:spMkLst>
            <pc:docMk/>
            <pc:sldMk cId="1394696091" sldId="388"/>
            <ac:spMk id="63" creationId="{A87F8F70-C333-2056-F2D5-F60C85305A38}"/>
          </ac:spMkLst>
        </pc:spChg>
      </pc:sldChg>
      <pc:sldChg chg="modSp mod">
        <pc:chgData name="Ueda Tomoyuki" userId="14975d2eb860b0ea" providerId="LiveId" clId="{1E84DA0E-CF84-4B6C-852C-2603A5F863B5}" dt="2024-04-19T07:36:13.704" v="760" actId="20577"/>
        <pc:sldMkLst>
          <pc:docMk/>
          <pc:sldMk cId="3662907795" sldId="397"/>
        </pc:sldMkLst>
        <pc:spChg chg="mod">
          <ac:chgData name="Ueda Tomoyuki" userId="14975d2eb860b0ea" providerId="LiveId" clId="{1E84DA0E-CF84-4B6C-852C-2603A5F863B5}" dt="2024-04-19T07:29:00.942" v="648" actId="20577"/>
          <ac:spMkLst>
            <pc:docMk/>
            <pc:sldMk cId="3662907795" sldId="397"/>
            <ac:spMk id="2" creationId="{1AB354D5-CED5-8630-16ED-6EDF11CEA455}"/>
          </ac:spMkLst>
        </pc:spChg>
        <pc:spChg chg="mod">
          <ac:chgData name="Ueda Tomoyuki" userId="14975d2eb860b0ea" providerId="LiveId" clId="{1E84DA0E-CF84-4B6C-852C-2603A5F863B5}" dt="2024-04-19T07:36:13.704" v="760" actId="20577"/>
          <ac:spMkLst>
            <pc:docMk/>
            <pc:sldMk cId="3662907795" sldId="397"/>
            <ac:spMk id="3" creationId="{E1FE0743-7C48-6B77-2904-C01D7EBF771F}"/>
          </ac:spMkLst>
        </pc:spChg>
        <pc:graphicFrameChg chg="modGraphic">
          <ac:chgData name="Ueda Tomoyuki" userId="14975d2eb860b0ea" providerId="LiveId" clId="{1E84DA0E-CF84-4B6C-852C-2603A5F863B5}" dt="2024-04-19T07:31:35.128" v="752" actId="20577"/>
          <ac:graphicFrameMkLst>
            <pc:docMk/>
            <pc:sldMk cId="3662907795" sldId="397"/>
            <ac:graphicFrameMk id="10" creationId="{DBAAEFB1-F444-2DAE-3296-152380F80FB9}"/>
          </ac:graphicFrameMkLst>
        </pc:graphicFrameChg>
      </pc:sldChg>
      <pc:sldChg chg="modSp mod">
        <pc:chgData name="Ueda Tomoyuki" userId="14975d2eb860b0ea" providerId="LiveId" clId="{1E84DA0E-CF84-4B6C-852C-2603A5F863B5}" dt="2024-04-19T07:53:06.966" v="1098" actId="20577"/>
        <pc:sldMkLst>
          <pc:docMk/>
          <pc:sldMk cId="1280441159" sldId="399"/>
        </pc:sldMkLst>
        <pc:spChg chg="mod">
          <ac:chgData name="Ueda Tomoyuki" userId="14975d2eb860b0ea" providerId="LiveId" clId="{1E84DA0E-CF84-4B6C-852C-2603A5F863B5}" dt="2024-04-19T07:51:17.946" v="1035" actId="20577"/>
          <ac:spMkLst>
            <pc:docMk/>
            <pc:sldMk cId="1280441159" sldId="399"/>
            <ac:spMk id="2" creationId="{9B095604-1FF6-B1A1-843B-F0C32C052A19}"/>
          </ac:spMkLst>
        </pc:spChg>
        <pc:spChg chg="mod">
          <ac:chgData name="Ueda Tomoyuki" userId="14975d2eb860b0ea" providerId="LiveId" clId="{1E84DA0E-CF84-4B6C-852C-2603A5F863B5}" dt="2024-04-19T07:53:06.966" v="1098" actId="20577"/>
          <ac:spMkLst>
            <pc:docMk/>
            <pc:sldMk cId="1280441159" sldId="399"/>
            <ac:spMk id="3" creationId="{9F7F94AC-3AB6-A802-3DAA-348471B04273}"/>
          </ac:spMkLst>
        </pc:spChg>
        <pc:graphicFrameChg chg="mod">
          <ac:chgData name="Ueda Tomoyuki" userId="14975d2eb860b0ea" providerId="LiveId" clId="{1E84DA0E-CF84-4B6C-852C-2603A5F863B5}" dt="2024-04-19T07:52:52.913" v="1096" actId="20577"/>
          <ac:graphicFrameMkLst>
            <pc:docMk/>
            <pc:sldMk cId="1280441159" sldId="399"/>
            <ac:graphicFrameMk id="8" creationId="{B7E73B8A-5D6B-47D9-B1B6-A67764936AF1}"/>
          </ac:graphicFrameMkLst>
        </pc:graphicFrameChg>
      </pc:sldChg>
      <pc:sldChg chg="addSp delSp modSp mod">
        <pc:chgData name="Ueda Tomoyuki" userId="14975d2eb860b0ea" providerId="LiveId" clId="{1E84DA0E-CF84-4B6C-852C-2603A5F863B5}" dt="2024-04-19T07:54:08.100" v="1159"/>
        <pc:sldMkLst>
          <pc:docMk/>
          <pc:sldMk cId="2946246355" sldId="400"/>
        </pc:sldMkLst>
        <pc:spChg chg="mod">
          <ac:chgData name="Ueda Tomoyuki" userId="14975d2eb860b0ea" providerId="LiveId" clId="{1E84DA0E-CF84-4B6C-852C-2603A5F863B5}" dt="2024-04-19T07:54:08.100" v="1159"/>
          <ac:spMkLst>
            <pc:docMk/>
            <pc:sldMk cId="2946246355" sldId="400"/>
            <ac:spMk id="2" creationId="{9B095604-1FF6-B1A1-843B-F0C32C052A19}"/>
          </ac:spMkLst>
        </pc:spChg>
        <pc:spChg chg="mod">
          <ac:chgData name="Ueda Tomoyuki" userId="14975d2eb860b0ea" providerId="LiveId" clId="{1E84DA0E-CF84-4B6C-852C-2603A5F863B5}" dt="2024-04-19T07:53:59.239" v="1158" actId="20577"/>
          <ac:spMkLst>
            <pc:docMk/>
            <pc:sldMk cId="2946246355" sldId="400"/>
            <ac:spMk id="3" creationId="{9F7F94AC-3AB6-A802-3DAA-348471B04273}"/>
          </ac:spMkLst>
        </pc:spChg>
        <pc:graphicFrameChg chg="add del mod">
          <ac:chgData name="Ueda Tomoyuki" userId="14975d2eb860b0ea" providerId="LiveId" clId="{1E84DA0E-CF84-4B6C-852C-2603A5F863B5}" dt="2024-04-19T07:53:29.427" v="1100" actId="478"/>
          <ac:graphicFrameMkLst>
            <pc:docMk/>
            <pc:sldMk cId="2946246355" sldId="400"/>
            <ac:graphicFrameMk id="6" creationId="{A22DDC0A-74F4-27DD-8421-DCA03740640D}"/>
          </ac:graphicFrameMkLst>
        </pc:graphicFrameChg>
      </pc:sldChg>
      <pc:sldChg chg="modSp mod">
        <pc:chgData name="Ueda Tomoyuki" userId="14975d2eb860b0ea" providerId="LiveId" clId="{1E84DA0E-CF84-4B6C-852C-2603A5F863B5}" dt="2024-04-19T07:54:30.747" v="1175" actId="20577"/>
        <pc:sldMkLst>
          <pc:docMk/>
          <pc:sldMk cId="871239648" sldId="401"/>
        </pc:sldMkLst>
        <pc:spChg chg="mod">
          <ac:chgData name="Ueda Tomoyuki" userId="14975d2eb860b0ea" providerId="LiveId" clId="{1E84DA0E-CF84-4B6C-852C-2603A5F863B5}" dt="2024-04-19T07:54:10.642" v="1160"/>
          <ac:spMkLst>
            <pc:docMk/>
            <pc:sldMk cId="871239648" sldId="401"/>
            <ac:spMk id="2" creationId="{9B095604-1FF6-B1A1-843B-F0C32C052A19}"/>
          </ac:spMkLst>
        </pc:spChg>
        <pc:spChg chg="mod">
          <ac:chgData name="Ueda Tomoyuki" userId="14975d2eb860b0ea" providerId="LiveId" clId="{1E84DA0E-CF84-4B6C-852C-2603A5F863B5}" dt="2024-04-19T07:54:30.747" v="1175" actId="20577"/>
          <ac:spMkLst>
            <pc:docMk/>
            <pc:sldMk cId="871239648" sldId="401"/>
            <ac:spMk id="3" creationId="{9F7F94AC-3AB6-A802-3DAA-348471B04273}"/>
          </ac:spMkLst>
        </pc:spChg>
      </pc:sldChg>
      <pc:sldChg chg="modSp mod">
        <pc:chgData name="Ueda Tomoyuki" userId="14975d2eb860b0ea" providerId="LiveId" clId="{1E84DA0E-CF84-4B6C-852C-2603A5F863B5}" dt="2024-04-19T07:58:13.103" v="1289" actId="14100"/>
        <pc:sldMkLst>
          <pc:docMk/>
          <pc:sldMk cId="3933753138" sldId="402"/>
        </pc:sldMkLst>
        <pc:spChg chg="mod">
          <ac:chgData name="Ueda Tomoyuki" userId="14975d2eb860b0ea" providerId="LiveId" clId="{1E84DA0E-CF84-4B6C-852C-2603A5F863B5}" dt="2024-04-19T07:54:45.986" v="1200" actId="20577"/>
          <ac:spMkLst>
            <pc:docMk/>
            <pc:sldMk cId="3933753138" sldId="402"/>
            <ac:spMk id="2" creationId="{70D932E4-6CB4-42AD-BD15-4CB8DD92AB92}"/>
          </ac:spMkLst>
        </pc:spChg>
        <pc:spChg chg="mod">
          <ac:chgData name="Ueda Tomoyuki" userId="14975d2eb860b0ea" providerId="LiveId" clId="{1E84DA0E-CF84-4B6C-852C-2603A5F863B5}" dt="2024-04-19T07:54:57.670" v="1234" actId="20577"/>
          <ac:spMkLst>
            <pc:docMk/>
            <pc:sldMk cId="3933753138" sldId="402"/>
            <ac:spMk id="3" creationId="{BA3E85EB-20E2-B43E-53FD-88CAFB167A2B}"/>
          </ac:spMkLst>
        </pc:spChg>
        <pc:spChg chg="mod">
          <ac:chgData name="Ueda Tomoyuki" userId="14975d2eb860b0ea" providerId="LiveId" clId="{1E84DA0E-CF84-4B6C-852C-2603A5F863B5}" dt="2024-04-19T07:55:48.104" v="1247"/>
          <ac:spMkLst>
            <pc:docMk/>
            <pc:sldMk cId="3933753138" sldId="402"/>
            <ac:spMk id="8" creationId="{5686D298-EB25-B6FD-8C36-04ACC03C530F}"/>
          </ac:spMkLst>
        </pc:spChg>
        <pc:spChg chg="mod">
          <ac:chgData name="Ueda Tomoyuki" userId="14975d2eb860b0ea" providerId="LiveId" clId="{1E84DA0E-CF84-4B6C-852C-2603A5F863B5}" dt="2024-04-19T07:58:13.103" v="1289" actId="14100"/>
          <ac:spMkLst>
            <pc:docMk/>
            <pc:sldMk cId="3933753138" sldId="402"/>
            <ac:spMk id="11" creationId="{3C16991F-267B-617B-D0D4-049358BEC0BE}"/>
          </ac:spMkLst>
        </pc:spChg>
        <pc:spChg chg="mod">
          <ac:chgData name="Ueda Tomoyuki" userId="14975d2eb860b0ea" providerId="LiveId" clId="{1E84DA0E-CF84-4B6C-852C-2603A5F863B5}" dt="2024-04-19T07:55:21.984" v="1237" actId="20577"/>
          <ac:spMkLst>
            <pc:docMk/>
            <pc:sldMk cId="3933753138" sldId="402"/>
            <ac:spMk id="12" creationId="{684D9B20-8F41-57C5-03C0-E92DD1ADB8D5}"/>
          </ac:spMkLst>
        </pc:spChg>
        <pc:spChg chg="mod">
          <ac:chgData name="Ueda Tomoyuki" userId="14975d2eb860b0ea" providerId="LiveId" clId="{1E84DA0E-CF84-4B6C-852C-2603A5F863B5}" dt="2024-04-19T07:55:39.017" v="1242"/>
          <ac:spMkLst>
            <pc:docMk/>
            <pc:sldMk cId="3933753138" sldId="402"/>
            <ac:spMk id="14" creationId="{EBB26679-7C75-BA0E-5C9D-0974A95CA119}"/>
          </ac:spMkLst>
        </pc:spChg>
        <pc:graphicFrameChg chg="mod">
          <ac:chgData name="Ueda Tomoyuki" userId="14975d2eb860b0ea" providerId="LiveId" clId="{1E84DA0E-CF84-4B6C-852C-2603A5F863B5}" dt="2024-04-19T07:57:50.852" v="1250"/>
          <ac:graphicFrameMkLst>
            <pc:docMk/>
            <pc:sldMk cId="3933753138" sldId="402"/>
            <ac:graphicFrameMk id="7" creationId="{DF7095A8-B6A1-1F47-C996-58FF4C99D4AB}"/>
          </ac:graphicFrameMkLst>
        </pc:graphicFrameChg>
        <pc:graphicFrameChg chg="mod">
          <ac:chgData name="Ueda Tomoyuki" userId="14975d2eb860b0ea" providerId="LiveId" clId="{1E84DA0E-CF84-4B6C-852C-2603A5F863B5}" dt="2024-04-19T07:57:50.852" v="1250"/>
          <ac:graphicFrameMkLst>
            <pc:docMk/>
            <pc:sldMk cId="3933753138" sldId="402"/>
            <ac:graphicFrameMk id="9" creationId="{326633DF-9E74-C01E-B56C-FC915FCCEF79}"/>
          </ac:graphicFrameMkLst>
        </pc:graphicFrameChg>
        <pc:graphicFrameChg chg="mod">
          <ac:chgData name="Ueda Tomoyuki" userId="14975d2eb860b0ea" providerId="LiveId" clId="{1E84DA0E-CF84-4B6C-852C-2603A5F863B5}" dt="2024-04-19T07:57:50.852" v="1250"/>
          <ac:graphicFrameMkLst>
            <pc:docMk/>
            <pc:sldMk cId="3933753138" sldId="402"/>
            <ac:graphicFrameMk id="13" creationId="{1C27EC1A-807A-5C75-7220-8EF354231263}"/>
          </ac:graphicFrameMkLst>
        </pc:graphicFrameChg>
      </pc:sldChg>
      <pc:sldChg chg="modSp mod">
        <pc:chgData name="Ueda Tomoyuki" userId="14975d2eb860b0ea" providerId="LiveId" clId="{1E84DA0E-CF84-4B6C-852C-2603A5F863B5}" dt="2024-04-19T07:59:10.772" v="1328" actId="20577"/>
        <pc:sldMkLst>
          <pc:docMk/>
          <pc:sldMk cId="4092118765" sldId="403"/>
        </pc:sldMkLst>
        <pc:spChg chg="mod">
          <ac:chgData name="Ueda Tomoyuki" userId="14975d2eb860b0ea" providerId="LiveId" clId="{1E84DA0E-CF84-4B6C-852C-2603A5F863B5}" dt="2024-04-19T07:59:10.772" v="1328" actId="20577"/>
          <ac:spMkLst>
            <pc:docMk/>
            <pc:sldMk cId="4092118765" sldId="403"/>
            <ac:spMk id="2" creationId="{1FF28FE6-C5A0-F364-5CC5-3103AAED6952}"/>
          </ac:spMkLst>
        </pc:spChg>
      </pc:sldChg>
      <pc:sldChg chg="add">
        <pc:chgData name="Ueda Tomoyuki" userId="14975d2eb860b0ea" providerId="LiveId" clId="{1E84DA0E-CF84-4B6C-852C-2603A5F863B5}" dt="2024-04-19T07:28:16.677" v="634"/>
        <pc:sldMkLst>
          <pc:docMk/>
          <pc:sldMk cId="2805426543" sldId="40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12510;&#12452;&#12489;&#12521;&#12452;&#12502;\&#20849;&#26377;&#29992;&#12501;&#12457;&#12523;&#12480;\&#30740;&#31350;&#12487;&#12540;&#12479;\non-IoT-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12510;&#12452;&#12489;&#12521;&#12452;&#12502;\&#20849;&#26377;&#29992;&#12501;&#12457;&#12523;&#12480;\&#30740;&#31350;&#12487;&#12540;&#12479;\Oct16_only%20Io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12510;&#12452;&#12489;&#12521;&#12452;&#12502;\&#20849;&#26377;&#29992;&#12501;&#12457;&#12523;&#12480;\&#30740;&#31350;&#12487;&#12540;&#12479;\Oct16_IoT+3devic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tu\Library\CloudStorage\GoogleDrive-ma23025@shibaura-it.ac.jp\&#12510;&#12452;&#12488;&#12441;&#12521;&#12452;&#12501;&#12441;\&#20849;&#26377;&#29992;&#12501;&#12457;&#12523;&#12479;&#12441;\&#30740;&#31350;&#12486;&#12441;&#12540;&#12479;\non-IoT-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'non-IoT-0b'!$B$1</c:f>
              <c:strCache>
                <c:ptCount val="1"/>
                <c:pt idx="0">
                  <c:v>Not using iperf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'non-IoT-0b'!$A$2:$A$301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'non-IoT-0b'!$B$2:$B$301</c:f>
              <c:numCache>
                <c:formatCode>General</c:formatCode>
                <c:ptCount val="300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5</c:v>
                </c:pt>
                <c:pt idx="9">
                  <c:v>10</c:v>
                </c:pt>
                <c:pt idx="10">
                  <c:v>24</c:v>
                </c:pt>
                <c:pt idx="11">
                  <c:v>8</c:v>
                </c:pt>
                <c:pt idx="12">
                  <c:v>5</c:v>
                </c:pt>
                <c:pt idx="13">
                  <c:v>6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14</c:v>
                </c:pt>
                <c:pt idx="22">
                  <c:v>7</c:v>
                </c:pt>
                <c:pt idx="23">
                  <c:v>6</c:v>
                </c:pt>
                <c:pt idx="24">
                  <c:v>5</c:v>
                </c:pt>
                <c:pt idx="25">
                  <c:v>5</c:v>
                </c:pt>
                <c:pt idx="26">
                  <c:v>8</c:v>
                </c:pt>
                <c:pt idx="27">
                  <c:v>5</c:v>
                </c:pt>
                <c:pt idx="28">
                  <c:v>7</c:v>
                </c:pt>
                <c:pt idx="29">
                  <c:v>7</c:v>
                </c:pt>
                <c:pt idx="30">
                  <c:v>10</c:v>
                </c:pt>
                <c:pt idx="31">
                  <c:v>6</c:v>
                </c:pt>
                <c:pt idx="32">
                  <c:v>22</c:v>
                </c:pt>
                <c:pt idx="34">
                  <c:v>7</c:v>
                </c:pt>
                <c:pt idx="35">
                  <c:v>5</c:v>
                </c:pt>
                <c:pt idx="36">
                  <c:v>5</c:v>
                </c:pt>
                <c:pt idx="37">
                  <c:v>8</c:v>
                </c:pt>
                <c:pt idx="38">
                  <c:v>5</c:v>
                </c:pt>
                <c:pt idx="39">
                  <c:v>6</c:v>
                </c:pt>
                <c:pt idx="40">
                  <c:v>5</c:v>
                </c:pt>
                <c:pt idx="41">
                  <c:v>5</c:v>
                </c:pt>
                <c:pt idx="42">
                  <c:v>6</c:v>
                </c:pt>
                <c:pt idx="43">
                  <c:v>8</c:v>
                </c:pt>
                <c:pt idx="44">
                  <c:v>5</c:v>
                </c:pt>
                <c:pt idx="45">
                  <c:v>5</c:v>
                </c:pt>
                <c:pt idx="46">
                  <c:v>6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6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8</c:v>
                </c:pt>
                <c:pt idx="60">
                  <c:v>9</c:v>
                </c:pt>
                <c:pt idx="61">
                  <c:v>5</c:v>
                </c:pt>
                <c:pt idx="62">
                  <c:v>7</c:v>
                </c:pt>
                <c:pt idx="63">
                  <c:v>10</c:v>
                </c:pt>
                <c:pt idx="64">
                  <c:v>5</c:v>
                </c:pt>
                <c:pt idx="65">
                  <c:v>6</c:v>
                </c:pt>
                <c:pt idx="66">
                  <c:v>17</c:v>
                </c:pt>
                <c:pt idx="67">
                  <c:v>5</c:v>
                </c:pt>
                <c:pt idx="68">
                  <c:v>11</c:v>
                </c:pt>
                <c:pt idx="69">
                  <c:v>23</c:v>
                </c:pt>
                <c:pt idx="70">
                  <c:v>6</c:v>
                </c:pt>
                <c:pt idx="71">
                  <c:v>5</c:v>
                </c:pt>
                <c:pt idx="72">
                  <c:v>7</c:v>
                </c:pt>
                <c:pt idx="73">
                  <c:v>5</c:v>
                </c:pt>
                <c:pt idx="74">
                  <c:v>5</c:v>
                </c:pt>
                <c:pt idx="75">
                  <c:v>6</c:v>
                </c:pt>
                <c:pt idx="76">
                  <c:v>5</c:v>
                </c:pt>
                <c:pt idx="77">
                  <c:v>9</c:v>
                </c:pt>
                <c:pt idx="78">
                  <c:v>6</c:v>
                </c:pt>
                <c:pt idx="79">
                  <c:v>6</c:v>
                </c:pt>
                <c:pt idx="80">
                  <c:v>13</c:v>
                </c:pt>
                <c:pt idx="81">
                  <c:v>7</c:v>
                </c:pt>
                <c:pt idx="82">
                  <c:v>5</c:v>
                </c:pt>
                <c:pt idx="83">
                  <c:v>5</c:v>
                </c:pt>
                <c:pt idx="84">
                  <c:v>6</c:v>
                </c:pt>
                <c:pt idx="85">
                  <c:v>7</c:v>
                </c:pt>
                <c:pt idx="86">
                  <c:v>6</c:v>
                </c:pt>
                <c:pt idx="87">
                  <c:v>5</c:v>
                </c:pt>
                <c:pt idx="88">
                  <c:v>6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8</c:v>
                </c:pt>
                <c:pt idx="93">
                  <c:v>7</c:v>
                </c:pt>
                <c:pt idx="94">
                  <c:v>11</c:v>
                </c:pt>
                <c:pt idx="95">
                  <c:v>7</c:v>
                </c:pt>
                <c:pt idx="96">
                  <c:v>5</c:v>
                </c:pt>
                <c:pt idx="97">
                  <c:v>6</c:v>
                </c:pt>
                <c:pt idx="98">
                  <c:v>5</c:v>
                </c:pt>
                <c:pt idx="99">
                  <c:v>7</c:v>
                </c:pt>
                <c:pt idx="100">
                  <c:v>6</c:v>
                </c:pt>
                <c:pt idx="102">
                  <c:v>5</c:v>
                </c:pt>
                <c:pt idx="103">
                  <c:v>6</c:v>
                </c:pt>
                <c:pt idx="104">
                  <c:v>5</c:v>
                </c:pt>
                <c:pt idx="105">
                  <c:v>5</c:v>
                </c:pt>
                <c:pt idx="106">
                  <c:v>6</c:v>
                </c:pt>
                <c:pt idx="107">
                  <c:v>5</c:v>
                </c:pt>
                <c:pt idx="108">
                  <c:v>5</c:v>
                </c:pt>
                <c:pt idx="109">
                  <c:v>10</c:v>
                </c:pt>
                <c:pt idx="110">
                  <c:v>7</c:v>
                </c:pt>
                <c:pt idx="111">
                  <c:v>7</c:v>
                </c:pt>
                <c:pt idx="112">
                  <c:v>5</c:v>
                </c:pt>
                <c:pt idx="113">
                  <c:v>5</c:v>
                </c:pt>
                <c:pt idx="114">
                  <c:v>11</c:v>
                </c:pt>
                <c:pt idx="116">
                  <c:v>8</c:v>
                </c:pt>
                <c:pt idx="117">
                  <c:v>6</c:v>
                </c:pt>
                <c:pt idx="118">
                  <c:v>7</c:v>
                </c:pt>
                <c:pt idx="119">
                  <c:v>6</c:v>
                </c:pt>
                <c:pt idx="120">
                  <c:v>13</c:v>
                </c:pt>
                <c:pt idx="121">
                  <c:v>7</c:v>
                </c:pt>
                <c:pt idx="122">
                  <c:v>5</c:v>
                </c:pt>
                <c:pt idx="123">
                  <c:v>5</c:v>
                </c:pt>
                <c:pt idx="124">
                  <c:v>5</c:v>
                </c:pt>
                <c:pt idx="125">
                  <c:v>7</c:v>
                </c:pt>
                <c:pt idx="126">
                  <c:v>5</c:v>
                </c:pt>
                <c:pt idx="127">
                  <c:v>5</c:v>
                </c:pt>
                <c:pt idx="128">
                  <c:v>5</c:v>
                </c:pt>
                <c:pt idx="129">
                  <c:v>5</c:v>
                </c:pt>
                <c:pt idx="130">
                  <c:v>6</c:v>
                </c:pt>
                <c:pt idx="131">
                  <c:v>6</c:v>
                </c:pt>
                <c:pt idx="132">
                  <c:v>6</c:v>
                </c:pt>
                <c:pt idx="133">
                  <c:v>7</c:v>
                </c:pt>
                <c:pt idx="134">
                  <c:v>7</c:v>
                </c:pt>
                <c:pt idx="135">
                  <c:v>6</c:v>
                </c:pt>
                <c:pt idx="136">
                  <c:v>5</c:v>
                </c:pt>
                <c:pt idx="137">
                  <c:v>5</c:v>
                </c:pt>
                <c:pt idx="138">
                  <c:v>5</c:v>
                </c:pt>
                <c:pt idx="139">
                  <c:v>6</c:v>
                </c:pt>
                <c:pt idx="140">
                  <c:v>6</c:v>
                </c:pt>
                <c:pt idx="141">
                  <c:v>7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6</c:v>
                </c:pt>
                <c:pt idx="146">
                  <c:v>7</c:v>
                </c:pt>
                <c:pt idx="147">
                  <c:v>7</c:v>
                </c:pt>
                <c:pt idx="148">
                  <c:v>5</c:v>
                </c:pt>
                <c:pt idx="149">
                  <c:v>5</c:v>
                </c:pt>
                <c:pt idx="150">
                  <c:v>6</c:v>
                </c:pt>
                <c:pt idx="151">
                  <c:v>5</c:v>
                </c:pt>
                <c:pt idx="152">
                  <c:v>8</c:v>
                </c:pt>
                <c:pt idx="153">
                  <c:v>6</c:v>
                </c:pt>
                <c:pt idx="154">
                  <c:v>8</c:v>
                </c:pt>
                <c:pt idx="155">
                  <c:v>5</c:v>
                </c:pt>
                <c:pt idx="156">
                  <c:v>9</c:v>
                </c:pt>
                <c:pt idx="157">
                  <c:v>6</c:v>
                </c:pt>
                <c:pt idx="158">
                  <c:v>7</c:v>
                </c:pt>
                <c:pt idx="159">
                  <c:v>6</c:v>
                </c:pt>
                <c:pt idx="160">
                  <c:v>5</c:v>
                </c:pt>
                <c:pt idx="161">
                  <c:v>7</c:v>
                </c:pt>
                <c:pt idx="162">
                  <c:v>7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8</c:v>
                </c:pt>
                <c:pt idx="167">
                  <c:v>5</c:v>
                </c:pt>
                <c:pt idx="168">
                  <c:v>6</c:v>
                </c:pt>
                <c:pt idx="169">
                  <c:v>5</c:v>
                </c:pt>
                <c:pt idx="170">
                  <c:v>6</c:v>
                </c:pt>
                <c:pt idx="171">
                  <c:v>5</c:v>
                </c:pt>
                <c:pt idx="172">
                  <c:v>5</c:v>
                </c:pt>
                <c:pt idx="173">
                  <c:v>6</c:v>
                </c:pt>
                <c:pt idx="174">
                  <c:v>5</c:v>
                </c:pt>
                <c:pt idx="175">
                  <c:v>10</c:v>
                </c:pt>
                <c:pt idx="176">
                  <c:v>5</c:v>
                </c:pt>
                <c:pt idx="177">
                  <c:v>5</c:v>
                </c:pt>
                <c:pt idx="178">
                  <c:v>6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10</c:v>
                </c:pt>
                <c:pt idx="185">
                  <c:v>7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7</c:v>
                </c:pt>
                <c:pt idx="190">
                  <c:v>5</c:v>
                </c:pt>
                <c:pt idx="191">
                  <c:v>6</c:v>
                </c:pt>
                <c:pt idx="192">
                  <c:v>7</c:v>
                </c:pt>
                <c:pt idx="193">
                  <c:v>6</c:v>
                </c:pt>
                <c:pt idx="194">
                  <c:v>6</c:v>
                </c:pt>
                <c:pt idx="195">
                  <c:v>11</c:v>
                </c:pt>
                <c:pt idx="196">
                  <c:v>8</c:v>
                </c:pt>
                <c:pt idx="197">
                  <c:v>10</c:v>
                </c:pt>
                <c:pt idx="198">
                  <c:v>5</c:v>
                </c:pt>
                <c:pt idx="199">
                  <c:v>9</c:v>
                </c:pt>
                <c:pt idx="200">
                  <c:v>10</c:v>
                </c:pt>
                <c:pt idx="201">
                  <c:v>9</c:v>
                </c:pt>
                <c:pt idx="202">
                  <c:v>5</c:v>
                </c:pt>
                <c:pt idx="203">
                  <c:v>6</c:v>
                </c:pt>
                <c:pt idx="204">
                  <c:v>10</c:v>
                </c:pt>
                <c:pt idx="205">
                  <c:v>6</c:v>
                </c:pt>
                <c:pt idx="206">
                  <c:v>5</c:v>
                </c:pt>
                <c:pt idx="207">
                  <c:v>5</c:v>
                </c:pt>
                <c:pt idx="208">
                  <c:v>6</c:v>
                </c:pt>
                <c:pt idx="209">
                  <c:v>11</c:v>
                </c:pt>
                <c:pt idx="210">
                  <c:v>5</c:v>
                </c:pt>
                <c:pt idx="211">
                  <c:v>6</c:v>
                </c:pt>
                <c:pt idx="212">
                  <c:v>7</c:v>
                </c:pt>
                <c:pt idx="213">
                  <c:v>6</c:v>
                </c:pt>
                <c:pt idx="214">
                  <c:v>11</c:v>
                </c:pt>
                <c:pt idx="215">
                  <c:v>8</c:v>
                </c:pt>
                <c:pt idx="216">
                  <c:v>5</c:v>
                </c:pt>
                <c:pt idx="217">
                  <c:v>5</c:v>
                </c:pt>
                <c:pt idx="218">
                  <c:v>8</c:v>
                </c:pt>
                <c:pt idx="219">
                  <c:v>6</c:v>
                </c:pt>
                <c:pt idx="220">
                  <c:v>6</c:v>
                </c:pt>
                <c:pt idx="221">
                  <c:v>5</c:v>
                </c:pt>
                <c:pt idx="222">
                  <c:v>7</c:v>
                </c:pt>
                <c:pt idx="223">
                  <c:v>5</c:v>
                </c:pt>
                <c:pt idx="224">
                  <c:v>5</c:v>
                </c:pt>
                <c:pt idx="225">
                  <c:v>8</c:v>
                </c:pt>
                <c:pt idx="226">
                  <c:v>6</c:v>
                </c:pt>
                <c:pt idx="227">
                  <c:v>9</c:v>
                </c:pt>
                <c:pt idx="228">
                  <c:v>6</c:v>
                </c:pt>
                <c:pt idx="229">
                  <c:v>5</c:v>
                </c:pt>
                <c:pt idx="230">
                  <c:v>5</c:v>
                </c:pt>
                <c:pt idx="231">
                  <c:v>12</c:v>
                </c:pt>
                <c:pt idx="232">
                  <c:v>8</c:v>
                </c:pt>
                <c:pt idx="233">
                  <c:v>5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5</c:v>
                </c:pt>
                <c:pt idx="238">
                  <c:v>6</c:v>
                </c:pt>
                <c:pt idx="239">
                  <c:v>5</c:v>
                </c:pt>
                <c:pt idx="240">
                  <c:v>7</c:v>
                </c:pt>
                <c:pt idx="241">
                  <c:v>5</c:v>
                </c:pt>
                <c:pt idx="242">
                  <c:v>5</c:v>
                </c:pt>
                <c:pt idx="243">
                  <c:v>5</c:v>
                </c:pt>
                <c:pt idx="244">
                  <c:v>5</c:v>
                </c:pt>
                <c:pt idx="245">
                  <c:v>5</c:v>
                </c:pt>
                <c:pt idx="246">
                  <c:v>8</c:v>
                </c:pt>
                <c:pt idx="247">
                  <c:v>7</c:v>
                </c:pt>
                <c:pt idx="248">
                  <c:v>13</c:v>
                </c:pt>
                <c:pt idx="249">
                  <c:v>6</c:v>
                </c:pt>
                <c:pt idx="250">
                  <c:v>6</c:v>
                </c:pt>
                <c:pt idx="251">
                  <c:v>5</c:v>
                </c:pt>
                <c:pt idx="252">
                  <c:v>5</c:v>
                </c:pt>
                <c:pt idx="253">
                  <c:v>5</c:v>
                </c:pt>
                <c:pt idx="254">
                  <c:v>6</c:v>
                </c:pt>
                <c:pt idx="255">
                  <c:v>5</c:v>
                </c:pt>
                <c:pt idx="256">
                  <c:v>5</c:v>
                </c:pt>
                <c:pt idx="257">
                  <c:v>6</c:v>
                </c:pt>
                <c:pt idx="258">
                  <c:v>5</c:v>
                </c:pt>
                <c:pt idx="259">
                  <c:v>5</c:v>
                </c:pt>
                <c:pt idx="260">
                  <c:v>5</c:v>
                </c:pt>
                <c:pt idx="261">
                  <c:v>6</c:v>
                </c:pt>
                <c:pt idx="262">
                  <c:v>5</c:v>
                </c:pt>
                <c:pt idx="263">
                  <c:v>5</c:v>
                </c:pt>
                <c:pt idx="264">
                  <c:v>9</c:v>
                </c:pt>
                <c:pt idx="265">
                  <c:v>6</c:v>
                </c:pt>
                <c:pt idx="266">
                  <c:v>5</c:v>
                </c:pt>
                <c:pt idx="267">
                  <c:v>6</c:v>
                </c:pt>
                <c:pt idx="268">
                  <c:v>9</c:v>
                </c:pt>
                <c:pt idx="269">
                  <c:v>7</c:v>
                </c:pt>
                <c:pt idx="270">
                  <c:v>5</c:v>
                </c:pt>
                <c:pt idx="271">
                  <c:v>5</c:v>
                </c:pt>
                <c:pt idx="272">
                  <c:v>6</c:v>
                </c:pt>
                <c:pt idx="273">
                  <c:v>5</c:v>
                </c:pt>
                <c:pt idx="274">
                  <c:v>5</c:v>
                </c:pt>
                <c:pt idx="275">
                  <c:v>6</c:v>
                </c:pt>
                <c:pt idx="276">
                  <c:v>8</c:v>
                </c:pt>
                <c:pt idx="277">
                  <c:v>5</c:v>
                </c:pt>
                <c:pt idx="278">
                  <c:v>8</c:v>
                </c:pt>
                <c:pt idx="279">
                  <c:v>5</c:v>
                </c:pt>
                <c:pt idx="280">
                  <c:v>6</c:v>
                </c:pt>
                <c:pt idx="281">
                  <c:v>6</c:v>
                </c:pt>
                <c:pt idx="282">
                  <c:v>5</c:v>
                </c:pt>
                <c:pt idx="283">
                  <c:v>5</c:v>
                </c:pt>
                <c:pt idx="284">
                  <c:v>5</c:v>
                </c:pt>
                <c:pt idx="285">
                  <c:v>5</c:v>
                </c:pt>
                <c:pt idx="286">
                  <c:v>5</c:v>
                </c:pt>
                <c:pt idx="287">
                  <c:v>5</c:v>
                </c:pt>
                <c:pt idx="288">
                  <c:v>11</c:v>
                </c:pt>
                <c:pt idx="289">
                  <c:v>5</c:v>
                </c:pt>
                <c:pt idx="290">
                  <c:v>5</c:v>
                </c:pt>
                <c:pt idx="291">
                  <c:v>8</c:v>
                </c:pt>
                <c:pt idx="292">
                  <c:v>58</c:v>
                </c:pt>
                <c:pt idx="293">
                  <c:v>13</c:v>
                </c:pt>
                <c:pt idx="294">
                  <c:v>7</c:v>
                </c:pt>
                <c:pt idx="295">
                  <c:v>10</c:v>
                </c:pt>
                <c:pt idx="296">
                  <c:v>25</c:v>
                </c:pt>
                <c:pt idx="297">
                  <c:v>13</c:v>
                </c:pt>
                <c:pt idx="298">
                  <c:v>8</c:v>
                </c:pt>
                <c:pt idx="299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FD5-4303-A1E0-8EACAB0101A5}"/>
            </c:ext>
          </c:extLst>
        </c:ser>
        <c:ser>
          <c:idx val="1"/>
          <c:order val="1"/>
          <c:tx>
            <c:strRef>
              <c:f>'non-IoT-0b'!$C$1</c:f>
              <c:strCache>
                <c:ptCount val="1"/>
                <c:pt idx="0">
                  <c:v>iperf 7MB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'non-IoT-0b'!$A$2:$A$301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'non-IoT-0b'!$C$2:$C$301</c:f>
              <c:numCache>
                <c:formatCode>General</c:formatCode>
                <c:ptCount val="300"/>
                <c:pt idx="1">
                  <c:v>13</c:v>
                </c:pt>
                <c:pt idx="2">
                  <c:v>6</c:v>
                </c:pt>
                <c:pt idx="3">
                  <c:v>20</c:v>
                </c:pt>
                <c:pt idx="4">
                  <c:v>10</c:v>
                </c:pt>
                <c:pt idx="5">
                  <c:v>7</c:v>
                </c:pt>
                <c:pt idx="6">
                  <c:v>24</c:v>
                </c:pt>
                <c:pt idx="7">
                  <c:v>29</c:v>
                </c:pt>
                <c:pt idx="8">
                  <c:v>13</c:v>
                </c:pt>
                <c:pt idx="9">
                  <c:v>25</c:v>
                </c:pt>
                <c:pt idx="10">
                  <c:v>10</c:v>
                </c:pt>
                <c:pt idx="11">
                  <c:v>15</c:v>
                </c:pt>
                <c:pt idx="12">
                  <c:v>8</c:v>
                </c:pt>
                <c:pt idx="13">
                  <c:v>15</c:v>
                </c:pt>
                <c:pt idx="14">
                  <c:v>31</c:v>
                </c:pt>
                <c:pt idx="15">
                  <c:v>23</c:v>
                </c:pt>
                <c:pt idx="16">
                  <c:v>9</c:v>
                </c:pt>
                <c:pt idx="17">
                  <c:v>22</c:v>
                </c:pt>
                <c:pt idx="18">
                  <c:v>13</c:v>
                </c:pt>
                <c:pt idx="19">
                  <c:v>7</c:v>
                </c:pt>
                <c:pt idx="20">
                  <c:v>18</c:v>
                </c:pt>
                <c:pt idx="21">
                  <c:v>12</c:v>
                </c:pt>
                <c:pt idx="22">
                  <c:v>21</c:v>
                </c:pt>
                <c:pt idx="23">
                  <c:v>5</c:v>
                </c:pt>
                <c:pt idx="24">
                  <c:v>13</c:v>
                </c:pt>
                <c:pt idx="25">
                  <c:v>9</c:v>
                </c:pt>
                <c:pt idx="27">
                  <c:v>8</c:v>
                </c:pt>
                <c:pt idx="28">
                  <c:v>27</c:v>
                </c:pt>
                <c:pt idx="29">
                  <c:v>24</c:v>
                </c:pt>
                <c:pt idx="30">
                  <c:v>6</c:v>
                </c:pt>
                <c:pt idx="31">
                  <c:v>16</c:v>
                </c:pt>
                <c:pt idx="32">
                  <c:v>9</c:v>
                </c:pt>
                <c:pt idx="33">
                  <c:v>24</c:v>
                </c:pt>
                <c:pt idx="34">
                  <c:v>5</c:v>
                </c:pt>
                <c:pt idx="35">
                  <c:v>18</c:v>
                </c:pt>
                <c:pt idx="36">
                  <c:v>37</c:v>
                </c:pt>
                <c:pt idx="37">
                  <c:v>7</c:v>
                </c:pt>
                <c:pt idx="38">
                  <c:v>15</c:v>
                </c:pt>
                <c:pt idx="39">
                  <c:v>18</c:v>
                </c:pt>
                <c:pt idx="40">
                  <c:v>8</c:v>
                </c:pt>
                <c:pt idx="41">
                  <c:v>6</c:v>
                </c:pt>
                <c:pt idx="42">
                  <c:v>15</c:v>
                </c:pt>
                <c:pt idx="43">
                  <c:v>5</c:v>
                </c:pt>
                <c:pt idx="44">
                  <c:v>23</c:v>
                </c:pt>
                <c:pt idx="45">
                  <c:v>5</c:v>
                </c:pt>
                <c:pt idx="46">
                  <c:v>21</c:v>
                </c:pt>
                <c:pt idx="47">
                  <c:v>8</c:v>
                </c:pt>
                <c:pt idx="48">
                  <c:v>27</c:v>
                </c:pt>
                <c:pt idx="49">
                  <c:v>5</c:v>
                </c:pt>
                <c:pt idx="50">
                  <c:v>17</c:v>
                </c:pt>
                <c:pt idx="51">
                  <c:v>6</c:v>
                </c:pt>
                <c:pt idx="52">
                  <c:v>19</c:v>
                </c:pt>
                <c:pt idx="53">
                  <c:v>5</c:v>
                </c:pt>
                <c:pt idx="54">
                  <c:v>25</c:v>
                </c:pt>
                <c:pt idx="55">
                  <c:v>10</c:v>
                </c:pt>
                <c:pt idx="56">
                  <c:v>28</c:v>
                </c:pt>
                <c:pt idx="57">
                  <c:v>8</c:v>
                </c:pt>
                <c:pt idx="58">
                  <c:v>12</c:v>
                </c:pt>
                <c:pt idx="59">
                  <c:v>6</c:v>
                </c:pt>
                <c:pt idx="60">
                  <c:v>15</c:v>
                </c:pt>
                <c:pt idx="61">
                  <c:v>6</c:v>
                </c:pt>
                <c:pt idx="62">
                  <c:v>17</c:v>
                </c:pt>
                <c:pt idx="63">
                  <c:v>10</c:v>
                </c:pt>
                <c:pt idx="64">
                  <c:v>32</c:v>
                </c:pt>
                <c:pt idx="65">
                  <c:v>13</c:v>
                </c:pt>
                <c:pt idx="66">
                  <c:v>5</c:v>
                </c:pt>
                <c:pt idx="67">
                  <c:v>21</c:v>
                </c:pt>
                <c:pt idx="68">
                  <c:v>15</c:v>
                </c:pt>
                <c:pt idx="69">
                  <c:v>13</c:v>
                </c:pt>
                <c:pt idx="70">
                  <c:v>18</c:v>
                </c:pt>
                <c:pt idx="71">
                  <c:v>6</c:v>
                </c:pt>
                <c:pt idx="72">
                  <c:v>5</c:v>
                </c:pt>
                <c:pt idx="73">
                  <c:v>18</c:v>
                </c:pt>
                <c:pt idx="74">
                  <c:v>12</c:v>
                </c:pt>
                <c:pt idx="75">
                  <c:v>5</c:v>
                </c:pt>
                <c:pt idx="76">
                  <c:v>6</c:v>
                </c:pt>
                <c:pt idx="77">
                  <c:v>10</c:v>
                </c:pt>
                <c:pt idx="78">
                  <c:v>12</c:v>
                </c:pt>
                <c:pt idx="79">
                  <c:v>5</c:v>
                </c:pt>
                <c:pt idx="80">
                  <c:v>7</c:v>
                </c:pt>
                <c:pt idx="81">
                  <c:v>9</c:v>
                </c:pt>
                <c:pt idx="82">
                  <c:v>12</c:v>
                </c:pt>
                <c:pt idx="83">
                  <c:v>11</c:v>
                </c:pt>
                <c:pt idx="84">
                  <c:v>5</c:v>
                </c:pt>
                <c:pt idx="85">
                  <c:v>11</c:v>
                </c:pt>
                <c:pt idx="86">
                  <c:v>6</c:v>
                </c:pt>
                <c:pt idx="87">
                  <c:v>17</c:v>
                </c:pt>
                <c:pt idx="88">
                  <c:v>5</c:v>
                </c:pt>
                <c:pt idx="89">
                  <c:v>7</c:v>
                </c:pt>
                <c:pt idx="90">
                  <c:v>15</c:v>
                </c:pt>
                <c:pt idx="91">
                  <c:v>13</c:v>
                </c:pt>
                <c:pt idx="92">
                  <c:v>10</c:v>
                </c:pt>
                <c:pt idx="93">
                  <c:v>15</c:v>
                </c:pt>
                <c:pt idx="94">
                  <c:v>6</c:v>
                </c:pt>
                <c:pt idx="95">
                  <c:v>7</c:v>
                </c:pt>
                <c:pt idx="96">
                  <c:v>11</c:v>
                </c:pt>
                <c:pt idx="97">
                  <c:v>24</c:v>
                </c:pt>
                <c:pt idx="98">
                  <c:v>5</c:v>
                </c:pt>
                <c:pt idx="99">
                  <c:v>6</c:v>
                </c:pt>
                <c:pt idx="100">
                  <c:v>6</c:v>
                </c:pt>
                <c:pt idx="102">
                  <c:v>23</c:v>
                </c:pt>
                <c:pt idx="103">
                  <c:v>11</c:v>
                </c:pt>
                <c:pt idx="104">
                  <c:v>9</c:v>
                </c:pt>
                <c:pt idx="105">
                  <c:v>5</c:v>
                </c:pt>
                <c:pt idx="106">
                  <c:v>5</c:v>
                </c:pt>
                <c:pt idx="107">
                  <c:v>14</c:v>
                </c:pt>
                <c:pt idx="108">
                  <c:v>7</c:v>
                </c:pt>
                <c:pt idx="109">
                  <c:v>5</c:v>
                </c:pt>
                <c:pt idx="110">
                  <c:v>7</c:v>
                </c:pt>
                <c:pt idx="111">
                  <c:v>24</c:v>
                </c:pt>
                <c:pt idx="112">
                  <c:v>13</c:v>
                </c:pt>
                <c:pt idx="113">
                  <c:v>8</c:v>
                </c:pt>
                <c:pt idx="114">
                  <c:v>5</c:v>
                </c:pt>
                <c:pt idx="115">
                  <c:v>16</c:v>
                </c:pt>
                <c:pt idx="116">
                  <c:v>6</c:v>
                </c:pt>
                <c:pt idx="117">
                  <c:v>15</c:v>
                </c:pt>
                <c:pt idx="118">
                  <c:v>7</c:v>
                </c:pt>
                <c:pt idx="119">
                  <c:v>7</c:v>
                </c:pt>
                <c:pt idx="120">
                  <c:v>9</c:v>
                </c:pt>
                <c:pt idx="121">
                  <c:v>26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16</c:v>
                </c:pt>
                <c:pt idx="126">
                  <c:v>7</c:v>
                </c:pt>
                <c:pt idx="127">
                  <c:v>5</c:v>
                </c:pt>
                <c:pt idx="128">
                  <c:v>8</c:v>
                </c:pt>
                <c:pt idx="129">
                  <c:v>36</c:v>
                </c:pt>
                <c:pt idx="130">
                  <c:v>5</c:v>
                </c:pt>
                <c:pt idx="131">
                  <c:v>5</c:v>
                </c:pt>
                <c:pt idx="132">
                  <c:v>7</c:v>
                </c:pt>
                <c:pt idx="133">
                  <c:v>8</c:v>
                </c:pt>
                <c:pt idx="134">
                  <c:v>20</c:v>
                </c:pt>
                <c:pt idx="135">
                  <c:v>13</c:v>
                </c:pt>
                <c:pt idx="136">
                  <c:v>11</c:v>
                </c:pt>
                <c:pt idx="137">
                  <c:v>5</c:v>
                </c:pt>
                <c:pt idx="138">
                  <c:v>6</c:v>
                </c:pt>
                <c:pt idx="139">
                  <c:v>7</c:v>
                </c:pt>
                <c:pt idx="140">
                  <c:v>8</c:v>
                </c:pt>
                <c:pt idx="141">
                  <c:v>7</c:v>
                </c:pt>
                <c:pt idx="142">
                  <c:v>7</c:v>
                </c:pt>
                <c:pt idx="143">
                  <c:v>10</c:v>
                </c:pt>
                <c:pt idx="144">
                  <c:v>14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8</c:v>
                </c:pt>
                <c:pt idx="149">
                  <c:v>15</c:v>
                </c:pt>
                <c:pt idx="150">
                  <c:v>6</c:v>
                </c:pt>
                <c:pt idx="151">
                  <c:v>18</c:v>
                </c:pt>
                <c:pt idx="152">
                  <c:v>7</c:v>
                </c:pt>
                <c:pt idx="153">
                  <c:v>15</c:v>
                </c:pt>
                <c:pt idx="154">
                  <c:v>5</c:v>
                </c:pt>
                <c:pt idx="155">
                  <c:v>19</c:v>
                </c:pt>
                <c:pt idx="156">
                  <c:v>5</c:v>
                </c:pt>
                <c:pt idx="157">
                  <c:v>21</c:v>
                </c:pt>
                <c:pt idx="158">
                  <c:v>6</c:v>
                </c:pt>
                <c:pt idx="159">
                  <c:v>18</c:v>
                </c:pt>
                <c:pt idx="160">
                  <c:v>16</c:v>
                </c:pt>
                <c:pt idx="161">
                  <c:v>30</c:v>
                </c:pt>
                <c:pt idx="162">
                  <c:v>6</c:v>
                </c:pt>
                <c:pt idx="163">
                  <c:v>6</c:v>
                </c:pt>
                <c:pt idx="164">
                  <c:v>9</c:v>
                </c:pt>
                <c:pt idx="165">
                  <c:v>28</c:v>
                </c:pt>
                <c:pt idx="166">
                  <c:v>7</c:v>
                </c:pt>
                <c:pt idx="167">
                  <c:v>23</c:v>
                </c:pt>
                <c:pt idx="168">
                  <c:v>6</c:v>
                </c:pt>
                <c:pt idx="169">
                  <c:v>11</c:v>
                </c:pt>
                <c:pt idx="170">
                  <c:v>8</c:v>
                </c:pt>
                <c:pt idx="171">
                  <c:v>12</c:v>
                </c:pt>
                <c:pt idx="172">
                  <c:v>18</c:v>
                </c:pt>
                <c:pt idx="173">
                  <c:v>10</c:v>
                </c:pt>
                <c:pt idx="174">
                  <c:v>9</c:v>
                </c:pt>
                <c:pt idx="175">
                  <c:v>17</c:v>
                </c:pt>
                <c:pt idx="176">
                  <c:v>5</c:v>
                </c:pt>
                <c:pt idx="177">
                  <c:v>14</c:v>
                </c:pt>
                <c:pt idx="178">
                  <c:v>19</c:v>
                </c:pt>
                <c:pt idx="179">
                  <c:v>9</c:v>
                </c:pt>
                <c:pt idx="180">
                  <c:v>6</c:v>
                </c:pt>
                <c:pt idx="181">
                  <c:v>21</c:v>
                </c:pt>
                <c:pt idx="182">
                  <c:v>7</c:v>
                </c:pt>
                <c:pt idx="184">
                  <c:v>27</c:v>
                </c:pt>
                <c:pt idx="185">
                  <c:v>6</c:v>
                </c:pt>
                <c:pt idx="186">
                  <c:v>9</c:v>
                </c:pt>
                <c:pt idx="187">
                  <c:v>8</c:v>
                </c:pt>
                <c:pt idx="188">
                  <c:v>6</c:v>
                </c:pt>
                <c:pt idx="189">
                  <c:v>6</c:v>
                </c:pt>
                <c:pt idx="190">
                  <c:v>7</c:v>
                </c:pt>
                <c:pt idx="191">
                  <c:v>11</c:v>
                </c:pt>
                <c:pt idx="192">
                  <c:v>11</c:v>
                </c:pt>
                <c:pt idx="193">
                  <c:v>13</c:v>
                </c:pt>
                <c:pt idx="194">
                  <c:v>8</c:v>
                </c:pt>
                <c:pt idx="195">
                  <c:v>11</c:v>
                </c:pt>
                <c:pt idx="196">
                  <c:v>6</c:v>
                </c:pt>
                <c:pt idx="197">
                  <c:v>15</c:v>
                </c:pt>
                <c:pt idx="198">
                  <c:v>20</c:v>
                </c:pt>
                <c:pt idx="199">
                  <c:v>10</c:v>
                </c:pt>
                <c:pt idx="200">
                  <c:v>9</c:v>
                </c:pt>
                <c:pt idx="201">
                  <c:v>12</c:v>
                </c:pt>
                <c:pt idx="202">
                  <c:v>13</c:v>
                </c:pt>
                <c:pt idx="203">
                  <c:v>10</c:v>
                </c:pt>
                <c:pt idx="204">
                  <c:v>10</c:v>
                </c:pt>
                <c:pt idx="205">
                  <c:v>13</c:v>
                </c:pt>
                <c:pt idx="206">
                  <c:v>7</c:v>
                </c:pt>
                <c:pt idx="207">
                  <c:v>14</c:v>
                </c:pt>
                <c:pt idx="208">
                  <c:v>9</c:v>
                </c:pt>
                <c:pt idx="209">
                  <c:v>14</c:v>
                </c:pt>
                <c:pt idx="210">
                  <c:v>10</c:v>
                </c:pt>
                <c:pt idx="211">
                  <c:v>31</c:v>
                </c:pt>
                <c:pt idx="212">
                  <c:v>5</c:v>
                </c:pt>
                <c:pt idx="213">
                  <c:v>24</c:v>
                </c:pt>
                <c:pt idx="214">
                  <c:v>5</c:v>
                </c:pt>
                <c:pt idx="215">
                  <c:v>21</c:v>
                </c:pt>
                <c:pt idx="216">
                  <c:v>5</c:v>
                </c:pt>
                <c:pt idx="217">
                  <c:v>27</c:v>
                </c:pt>
                <c:pt idx="218">
                  <c:v>26</c:v>
                </c:pt>
                <c:pt idx="219">
                  <c:v>27</c:v>
                </c:pt>
                <c:pt idx="220">
                  <c:v>10</c:v>
                </c:pt>
                <c:pt idx="221">
                  <c:v>9</c:v>
                </c:pt>
                <c:pt idx="222">
                  <c:v>10</c:v>
                </c:pt>
                <c:pt idx="223">
                  <c:v>15</c:v>
                </c:pt>
                <c:pt idx="224">
                  <c:v>5</c:v>
                </c:pt>
                <c:pt idx="225">
                  <c:v>16</c:v>
                </c:pt>
                <c:pt idx="226">
                  <c:v>6</c:v>
                </c:pt>
                <c:pt idx="227">
                  <c:v>18</c:v>
                </c:pt>
                <c:pt idx="228">
                  <c:v>15</c:v>
                </c:pt>
                <c:pt idx="229">
                  <c:v>23</c:v>
                </c:pt>
                <c:pt idx="230">
                  <c:v>16</c:v>
                </c:pt>
                <c:pt idx="231">
                  <c:v>12</c:v>
                </c:pt>
                <c:pt idx="232">
                  <c:v>13</c:v>
                </c:pt>
                <c:pt idx="233">
                  <c:v>24</c:v>
                </c:pt>
                <c:pt idx="234">
                  <c:v>32</c:v>
                </c:pt>
                <c:pt idx="235">
                  <c:v>6</c:v>
                </c:pt>
                <c:pt idx="236">
                  <c:v>8</c:v>
                </c:pt>
                <c:pt idx="237">
                  <c:v>5</c:v>
                </c:pt>
                <c:pt idx="238">
                  <c:v>18</c:v>
                </c:pt>
                <c:pt idx="239">
                  <c:v>6</c:v>
                </c:pt>
                <c:pt idx="240">
                  <c:v>16</c:v>
                </c:pt>
                <c:pt idx="241">
                  <c:v>16</c:v>
                </c:pt>
                <c:pt idx="242">
                  <c:v>11</c:v>
                </c:pt>
                <c:pt idx="243">
                  <c:v>5</c:v>
                </c:pt>
                <c:pt idx="244">
                  <c:v>8</c:v>
                </c:pt>
                <c:pt idx="245">
                  <c:v>14</c:v>
                </c:pt>
                <c:pt idx="246">
                  <c:v>11</c:v>
                </c:pt>
                <c:pt idx="247">
                  <c:v>17</c:v>
                </c:pt>
                <c:pt idx="248">
                  <c:v>19</c:v>
                </c:pt>
                <c:pt idx="249">
                  <c:v>5</c:v>
                </c:pt>
                <c:pt idx="250">
                  <c:v>9</c:v>
                </c:pt>
                <c:pt idx="251">
                  <c:v>8</c:v>
                </c:pt>
                <c:pt idx="252">
                  <c:v>6</c:v>
                </c:pt>
                <c:pt idx="253">
                  <c:v>11</c:v>
                </c:pt>
                <c:pt idx="254">
                  <c:v>7</c:v>
                </c:pt>
                <c:pt idx="255">
                  <c:v>12</c:v>
                </c:pt>
                <c:pt idx="256">
                  <c:v>8</c:v>
                </c:pt>
                <c:pt idx="257">
                  <c:v>9</c:v>
                </c:pt>
                <c:pt idx="258">
                  <c:v>14</c:v>
                </c:pt>
                <c:pt idx="259">
                  <c:v>12</c:v>
                </c:pt>
                <c:pt idx="260">
                  <c:v>5</c:v>
                </c:pt>
                <c:pt idx="261">
                  <c:v>5</c:v>
                </c:pt>
                <c:pt idx="262">
                  <c:v>8</c:v>
                </c:pt>
                <c:pt idx="263">
                  <c:v>5</c:v>
                </c:pt>
                <c:pt idx="264">
                  <c:v>8</c:v>
                </c:pt>
                <c:pt idx="265">
                  <c:v>8</c:v>
                </c:pt>
                <c:pt idx="266">
                  <c:v>12</c:v>
                </c:pt>
                <c:pt idx="267">
                  <c:v>5</c:v>
                </c:pt>
                <c:pt idx="268">
                  <c:v>20</c:v>
                </c:pt>
                <c:pt idx="269">
                  <c:v>7</c:v>
                </c:pt>
                <c:pt idx="270">
                  <c:v>23</c:v>
                </c:pt>
                <c:pt idx="271">
                  <c:v>6</c:v>
                </c:pt>
                <c:pt idx="272">
                  <c:v>7</c:v>
                </c:pt>
                <c:pt idx="273">
                  <c:v>8</c:v>
                </c:pt>
                <c:pt idx="274">
                  <c:v>7</c:v>
                </c:pt>
                <c:pt idx="275">
                  <c:v>8</c:v>
                </c:pt>
                <c:pt idx="276">
                  <c:v>13</c:v>
                </c:pt>
                <c:pt idx="277">
                  <c:v>15</c:v>
                </c:pt>
                <c:pt idx="278">
                  <c:v>6</c:v>
                </c:pt>
                <c:pt idx="279">
                  <c:v>10</c:v>
                </c:pt>
                <c:pt idx="280">
                  <c:v>7</c:v>
                </c:pt>
                <c:pt idx="281">
                  <c:v>9</c:v>
                </c:pt>
                <c:pt idx="282">
                  <c:v>6</c:v>
                </c:pt>
                <c:pt idx="283">
                  <c:v>10</c:v>
                </c:pt>
                <c:pt idx="284">
                  <c:v>6</c:v>
                </c:pt>
                <c:pt idx="285">
                  <c:v>8</c:v>
                </c:pt>
                <c:pt idx="286">
                  <c:v>44</c:v>
                </c:pt>
                <c:pt idx="287">
                  <c:v>19</c:v>
                </c:pt>
                <c:pt idx="288">
                  <c:v>31</c:v>
                </c:pt>
                <c:pt idx="289">
                  <c:v>19</c:v>
                </c:pt>
                <c:pt idx="290">
                  <c:v>7</c:v>
                </c:pt>
                <c:pt idx="291">
                  <c:v>5</c:v>
                </c:pt>
                <c:pt idx="292">
                  <c:v>5</c:v>
                </c:pt>
                <c:pt idx="293">
                  <c:v>6</c:v>
                </c:pt>
                <c:pt idx="294">
                  <c:v>8</c:v>
                </c:pt>
                <c:pt idx="295">
                  <c:v>38</c:v>
                </c:pt>
                <c:pt idx="296">
                  <c:v>12</c:v>
                </c:pt>
                <c:pt idx="297">
                  <c:v>7</c:v>
                </c:pt>
                <c:pt idx="298">
                  <c:v>11</c:v>
                </c:pt>
                <c:pt idx="299">
                  <c:v>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FD5-4303-A1E0-8EACAB01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7721151"/>
        <c:axId val="1917722111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'non-IoT-0b'!$D$1</c15:sqref>
                        </c15:formulaRef>
                      </c:ext>
                    </c:extLst>
                    <c:strCache>
                      <c:ptCount val="1"/>
                      <c:pt idx="0">
                        <c:v>iperf 15MB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'non-IoT-0b'!$A$2:$A$301</c15:sqref>
                        </c15:formulaRef>
                      </c:ext>
                    </c:extLst>
                    <c:numCache>
                      <c:formatCode>General</c:formatCode>
                      <c:ptCount val="3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'non-IoT-0b'!$D$2:$D$301</c15:sqref>
                        </c15:formulaRef>
                      </c:ext>
                    </c:extLst>
                    <c:numCache>
                      <c:formatCode>General</c:formatCode>
                      <c:ptCount val="300"/>
                      <c:pt idx="0">
                        <c:v>14</c:v>
                      </c:pt>
                      <c:pt idx="1">
                        <c:v>25</c:v>
                      </c:pt>
                      <c:pt idx="2">
                        <c:v>15</c:v>
                      </c:pt>
                      <c:pt idx="4">
                        <c:v>14</c:v>
                      </c:pt>
                      <c:pt idx="5">
                        <c:v>16</c:v>
                      </c:pt>
                      <c:pt idx="6">
                        <c:v>44</c:v>
                      </c:pt>
                      <c:pt idx="7">
                        <c:v>24</c:v>
                      </c:pt>
                      <c:pt idx="8">
                        <c:v>6</c:v>
                      </c:pt>
                      <c:pt idx="9">
                        <c:v>8</c:v>
                      </c:pt>
                      <c:pt idx="10">
                        <c:v>13</c:v>
                      </c:pt>
                      <c:pt idx="11">
                        <c:v>17</c:v>
                      </c:pt>
                      <c:pt idx="12">
                        <c:v>7</c:v>
                      </c:pt>
                      <c:pt idx="13">
                        <c:v>62</c:v>
                      </c:pt>
                      <c:pt idx="14">
                        <c:v>26</c:v>
                      </c:pt>
                      <c:pt idx="15">
                        <c:v>7</c:v>
                      </c:pt>
                      <c:pt idx="16">
                        <c:v>6</c:v>
                      </c:pt>
                      <c:pt idx="17">
                        <c:v>12</c:v>
                      </c:pt>
                      <c:pt idx="18">
                        <c:v>9</c:v>
                      </c:pt>
                      <c:pt idx="19">
                        <c:v>10</c:v>
                      </c:pt>
                      <c:pt idx="20">
                        <c:v>6</c:v>
                      </c:pt>
                      <c:pt idx="21">
                        <c:v>19</c:v>
                      </c:pt>
                      <c:pt idx="22">
                        <c:v>15</c:v>
                      </c:pt>
                      <c:pt idx="23">
                        <c:v>12</c:v>
                      </c:pt>
                      <c:pt idx="24">
                        <c:v>6</c:v>
                      </c:pt>
                      <c:pt idx="25">
                        <c:v>14</c:v>
                      </c:pt>
                      <c:pt idx="26">
                        <c:v>59</c:v>
                      </c:pt>
                      <c:pt idx="27">
                        <c:v>11</c:v>
                      </c:pt>
                      <c:pt idx="28">
                        <c:v>22</c:v>
                      </c:pt>
                      <c:pt idx="29">
                        <c:v>9</c:v>
                      </c:pt>
                      <c:pt idx="30">
                        <c:v>33</c:v>
                      </c:pt>
                      <c:pt idx="31">
                        <c:v>29</c:v>
                      </c:pt>
                      <c:pt idx="32">
                        <c:v>13</c:v>
                      </c:pt>
                      <c:pt idx="33">
                        <c:v>35</c:v>
                      </c:pt>
                      <c:pt idx="34">
                        <c:v>39</c:v>
                      </c:pt>
                      <c:pt idx="35">
                        <c:v>5</c:v>
                      </c:pt>
                      <c:pt idx="36">
                        <c:v>22</c:v>
                      </c:pt>
                      <c:pt idx="37">
                        <c:v>6</c:v>
                      </c:pt>
                      <c:pt idx="38">
                        <c:v>40</c:v>
                      </c:pt>
                      <c:pt idx="39">
                        <c:v>18</c:v>
                      </c:pt>
                      <c:pt idx="40">
                        <c:v>14</c:v>
                      </c:pt>
                      <c:pt idx="41">
                        <c:v>10</c:v>
                      </c:pt>
                      <c:pt idx="42">
                        <c:v>6</c:v>
                      </c:pt>
                      <c:pt idx="43">
                        <c:v>29</c:v>
                      </c:pt>
                      <c:pt idx="44">
                        <c:v>7</c:v>
                      </c:pt>
                      <c:pt idx="45">
                        <c:v>33</c:v>
                      </c:pt>
                      <c:pt idx="46">
                        <c:v>18</c:v>
                      </c:pt>
                      <c:pt idx="47">
                        <c:v>26</c:v>
                      </c:pt>
                      <c:pt idx="48">
                        <c:v>17</c:v>
                      </c:pt>
                      <c:pt idx="49">
                        <c:v>8</c:v>
                      </c:pt>
                      <c:pt idx="50">
                        <c:v>25</c:v>
                      </c:pt>
                      <c:pt idx="51">
                        <c:v>37</c:v>
                      </c:pt>
                      <c:pt idx="52">
                        <c:v>18</c:v>
                      </c:pt>
                      <c:pt idx="53">
                        <c:v>35</c:v>
                      </c:pt>
                      <c:pt idx="54">
                        <c:v>37</c:v>
                      </c:pt>
                      <c:pt idx="55">
                        <c:v>8</c:v>
                      </c:pt>
                      <c:pt idx="56">
                        <c:v>11</c:v>
                      </c:pt>
                      <c:pt idx="57">
                        <c:v>6</c:v>
                      </c:pt>
                      <c:pt idx="58">
                        <c:v>41</c:v>
                      </c:pt>
                      <c:pt idx="59">
                        <c:v>12</c:v>
                      </c:pt>
                      <c:pt idx="60">
                        <c:v>13</c:v>
                      </c:pt>
                      <c:pt idx="61">
                        <c:v>54</c:v>
                      </c:pt>
                      <c:pt idx="62">
                        <c:v>28</c:v>
                      </c:pt>
                      <c:pt idx="63">
                        <c:v>15</c:v>
                      </c:pt>
                      <c:pt idx="64">
                        <c:v>11</c:v>
                      </c:pt>
                      <c:pt idx="65">
                        <c:v>6</c:v>
                      </c:pt>
                      <c:pt idx="66">
                        <c:v>21</c:v>
                      </c:pt>
                      <c:pt idx="67">
                        <c:v>5</c:v>
                      </c:pt>
                      <c:pt idx="68">
                        <c:v>19</c:v>
                      </c:pt>
                      <c:pt idx="69">
                        <c:v>10</c:v>
                      </c:pt>
                      <c:pt idx="70">
                        <c:v>21</c:v>
                      </c:pt>
                      <c:pt idx="71">
                        <c:v>10</c:v>
                      </c:pt>
                      <c:pt idx="72">
                        <c:v>35</c:v>
                      </c:pt>
                      <c:pt idx="73">
                        <c:v>6</c:v>
                      </c:pt>
                      <c:pt idx="74">
                        <c:v>20</c:v>
                      </c:pt>
                      <c:pt idx="75">
                        <c:v>14</c:v>
                      </c:pt>
                      <c:pt idx="76">
                        <c:v>40</c:v>
                      </c:pt>
                      <c:pt idx="77">
                        <c:v>47</c:v>
                      </c:pt>
                      <c:pt idx="78">
                        <c:v>8</c:v>
                      </c:pt>
                      <c:pt idx="79">
                        <c:v>33</c:v>
                      </c:pt>
                      <c:pt idx="80">
                        <c:v>56</c:v>
                      </c:pt>
                      <c:pt idx="81">
                        <c:v>11</c:v>
                      </c:pt>
                      <c:pt idx="83">
                        <c:v>17</c:v>
                      </c:pt>
                      <c:pt idx="84">
                        <c:v>6</c:v>
                      </c:pt>
                      <c:pt idx="85">
                        <c:v>23</c:v>
                      </c:pt>
                      <c:pt idx="86">
                        <c:v>6</c:v>
                      </c:pt>
                      <c:pt idx="87">
                        <c:v>28</c:v>
                      </c:pt>
                      <c:pt idx="88">
                        <c:v>7</c:v>
                      </c:pt>
                      <c:pt idx="89">
                        <c:v>42</c:v>
                      </c:pt>
                      <c:pt idx="90">
                        <c:v>5</c:v>
                      </c:pt>
                      <c:pt idx="91">
                        <c:v>12</c:v>
                      </c:pt>
                      <c:pt idx="92">
                        <c:v>5</c:v>
                      </c:pt>
                      <c:pt idx="93">
                        <c:v>19</c:v>
                      </c:pt>
                      <c:pt idx="94">
                        <c:v>6</c:v>
                      </c:pt>
                      <c:pt idx="95">
                        <c:v>18</c:v>
                      </c:pt>
                      <c:pt idx="96">
                        <c:v>6</c:v>
                      </c:pt>
                      <c:pt idx="97">
                        <c:v>45</c:v>
                      </c:pt>
                      <c:pt idx="98">
                        <c:v>17</c:v>
                      </c:pt>
                      <c:pt idx="99">
                        <c:v>15</c:v>
                      </c:pt>
                      <c:pt idx="100">
                        <c:v>15</c:v>
                      </c:pt>
                      <c:pt idx="101">
                        <c:v>5</c:v>
                      </c:pt>
                      <c:pt idx="102">
                        <c:v>23</c:v>
                      </c:pt>
                      <c:pt idx="103">
                        <c:v>25</c:v>
                      </c:pt>
                      <c:pt idx="104">
                        <c:v>28</c:v>
                      </c:pt>
                      <c:pt idx="105">
                        <c:v>12</c:v>
                      </c:pt>
                      <c:pt idx="106">
                        <c:v>5</c:v>
                      </c:pt>
                      <c:pt idx="107">
                        <c:v>28</c:v>
                      </c:pt>
                      <c:pt idx="108">
                        <c:v>9</c:v>
                      </c:pt>
                      <c:pt idx="109">
                        <c:v>16</c:v>
                      </c:pt>
                      <c:pt idx="110">
                        <c:v>5</c:v>
                      </c:pt>
                      <c:pt idx="111">
                        <c:v>17</c:v>
                      </c:pt>
                      <c:pt idx="112">
                        <c:v>7</c:v>
                      </c:pt>
                      <c:pt idx="113">
                        <c:v>24</c:v>
                      </c:pt>
                      <c:pt idx="114">
                        <c:v>9</c:v>
                      </c:pt>
                      <c:pt idx="115">
                        <c:v>35</c:v>
                      </c:pt>
                      <c:pt idx="116">
                        <c:v>6</c:v>
                      </c:pt>
                      <c:pt idx="117">
                        <c:v>54</c:v>
                      </c:pt>
                      <c:pt idx="118">
                        <c:v>40</c:v>
                      </c:pt>
                      <c:pt idx="119">
                        <c:v>5</c:v>
                      </c:pt>
                      <c:pt idx="120">
                        <c:v>13</c:v>
                      </c:pt>
                      <c:pt idx="121">
                        <c:v>7</c:v>
                      </c:pt>
                      <c:pt idx="122">
                        <c:v>74</c:v>
                      </c:pt>
                      <c:pt idx="123">
                        <c:v>7</c:v>
                      </c:pt>
                      <c:pt idx="124">
                        <c:v>40</c:v>
                      </c:pt>
                      <c:pt idx="125">
                        <c:v>7</c:v>
                      </c:pt>
                      <c:pt idx="126">
                        <c:v>29</c:v>
                      </c:pt>
                      <c:pt idx="127">
                        <c:v>9</c:v>
                      </c:pt>
                      <c:pt idx="128">
                        <c:v>10</c:v>
                      </c:pt>
                      <c:pt idx="129">
                        <c:v>25</c:v>
                      </c:pt>
                      <c:pt idx="130">
                        <c:v>17</c:v>
                      </c:pt>
                      <c:pt idx="131">
                        <c:v>10</c:v>
                      </c:pt>
                      <c:pt idx="132">
                        <c:v>35</c:v>
                      </c:pt>
                      <c:pt idx="133">
                        <c:v>55</c:v>
                      </c:pt>
                      <c:pt idx="134">
                        <c:v>5</c:v>
                      </c:pt>
                      <c:pt idx="135">
                        <c:v>27</c:v>
                      </c:pt>
                      <c:pt idx="136">
                        <c:v>8</c:v>
                      </c:pt>
                      <c:pt idx="137">
                        <c:v>36</c:v>
                      </c:pt>
                      <c:pt idx="138">
                        <c:v>11</c:v>
                      </c:pt>
                      <c:pt idx="139">
                        <c:v>16</c:v>
                      </c:pt>
                      <c:pt idx="140">
                        <c:v>8</c:v>
                      </c:pt>
                      <c:pt idx="141">
                        <c:v>16</c:v>
                      </c:pt>
                      <c:pt idx="142">
                        <c:v>27</c:v>
                      </c:pt>
                      <c:pt idx="143">
                        <c:v>5</c:v>
                      </c:pt>
                      <c:pt idx="144">
                        <c:v>39</c:v>
                      </c:pt>
                      <c:pt idx="145">
                        <c:v>7</c:v>
                      </c:pt>
                      <c:pt idx="146">
                        <c:v>33</c:v>
                      </c:pt>
                      <c:pt idx="147">
                        <c:v>5</c:v>
                      </c:pt>
                      <c:pt idx="148">
                        <c:v>24</c:v>
                      </c:pt>
                      <c:pt idx="149">
                        <c:v>6</c:v>
                      </c:pt>
                      <c:pt idx="150">
                        <c:v>19</c:v>
                      </c:pt>
                      <c:pt idx="151">
                        <c:v>5</c:v>
                      </c:pt>
                      <c:pt idx="152">
                        <c:v>15</c:v>
                      </c:pt>
                      <c:pt idx="153">
                        <c:v>12</c:v>
                      </c:pt>
                      <c:pt idx="154">
                        <c:v>16</c:v>
                      </c:pt>
                      <c:pt idx="155">
                        <c:v>11</c:v>
                      </c:pt>
                      <c:pt idx="156">
                        <c:v>13</c:v>
                      </c:pt>
                      <c:pt idx="157">
                        <c:v>38</c:v>
                      </c:pt>
                      <c:pt idx="158">
                        <c:v>11</c:v>
                      </c:pt>
                      <c:pt idx="159">
                        <c:v>13</c:v>
                      </c:pt>
                      <c:pt idx="160">
                        <c:v>5</c:v>
                      </c:pt>
                      <c:pt idx="161">
                        <c:v>31</c:v>
                      </c:pt>
                      <c:pt idx="162">
                        <c:v>8</c:v>
                      </c:pt>
                      <c:pt idx="163">
                        <c:v>13</c:v>
                      </c:pt>
                      <c:pt idx="164">
                        <c:v>14</c:v>
                      </c:pt>
                      <c:pt idx="165">
                        <c:v>12</c:v>
                      </c:pt>
                      <c:pt idx="166">
                        <c:v>29</c:v>
                      </c:pt>
                      <c:pt idx="167">
                        <c:v>5</c:v>
                      </c:pt>
                      <c:pt idx="168">
                        <c:v>29</c:v>
                      </c:pt>
                      <c:pt idx="169">
                        <c:v>17</c:v>
                      </c:pt>
                      <c:pt idx="170">
                        <c:v>7</c:v>
                      </c:pt>
                      <c:pt idx="171">
                        <c:v>23</c:v>
                      </c:pt>
                      <c:pt idx="173">
                        <c:v>41</c:v>
                      </c:pt>
                      <c:pt idx="174">
                        <c:v>9</c:v>
                      </c:pt>
                      <c:pt idx="176">
                        <c:v>19</c:v>
                      </c:pt>
                      <c:pt idx="177">
                        <c:v>6</c:v>
                      </c:pt>
                      <c:pt idx="179">
                        <c:v>25</c:v>
                      </c:pt>
                      <c:pt idx="180">
                        <c:v>8</c:v>
                      </c:pt>
                      <c:pt idx="181">
                        <c:v>18</c:v>
                      </c:pt>
                      <c:pt idx="182">
                        <c:v>6</c:v>
                      </c:pt>
                      <c:pt idx="183">
                        <c:v>38</c:v>
                      </c:pt>
                      <c:pt idx="184">
                        <c:v>10</c:v>
                      </c:pt>
                      <c:pt idx="185">
                        <c:v>9</c:v>
                      </c:pt>
                      <c:pt idx="186">
                        <c:v>5</c:v>
                      </c:pt>
                      <c:pt idx="187">
                        <c:v>15</c:v>
                      </c:pt>
                      <c:pt idx="188">
                        <c:v>8</c:v>
                      </c:pt>
                      <c:pt idx="189">
                        <c:v>47</c:v>
                      </c:pt>
                      <c:pt idx="190">
                        <c:v>30</c:v>
                      </c:pt>
                      <c:pt idx="191">
                        <c:v>10</c:v>
                      </c:pt>
                      <c:pt idx="192">
                        <c:v>24</c:v>
                      </c:pt>
                      <c:pt idx="193">
                        <c:v>6</c:v>
                      </c:pt>
                      <c:pt idx="194">
                        <c:v>24</c:v>
                      </c:pt>
                      <c:pt idx="195">
                        <c:v>9</c:v>
                      </c:pt>
                      <c:pt idx="196">
                        <c:v>11</c:v>
                      </c:pt>
                      <c:pt idx="197">
                        <c:v>5</c:v>
                      </c:pt>
                      <c:pt idx="198">
                        <c:v>30</c:v>
                      </c:pt>
                      <c:pt idx="199">
                        <c:v>5</c:v>
                      </c:pt>
                      <c:pt idx="200">
                        <c:v>13</c:v>
                      </c:pt>
                      <c:pt idx="201">
                        <c:v>10</c:v>
                      </c:pt>
                      <c:pt idx="202">
                        <c:v>9</c:v>
                      </c:pt>
                      <c:pt idx="203">
                        <c:v>16</c:v>
                      </c:pt>
                      <c:pt idx="204">
                        <c:v>6</c:v>
                      </c:pt>
                      <c:pt idx="205">
                        <c:v>26</c:v>
                      </c:pt>
                      <c:pt idx="206">
                        <c:v>11</c:v>
                      </c:pt>
                      <c:pt idx="207">
                        <c:v>29</c:v>
                      </c:pt>
                      <c:pt idx="208">
                        <c:v>11</c:v>
                      </c:pt>
                      <c:pt idx="209">
                        <c:v>7</c:v>
                      </c:pt>
                      <c:pt idx="210">
                        <c:v>7</c:v>
                      </c:pt>
                      <c:pt idx="211">
                        <c:v>8</c:v>
                      </c:pt>
                      <c:pt idx="212">
                        <c:v>7</c:v>
                      </c:pt>
                      <c:pt idx="213">
                        <c:v>40</c:v>
                      </c:pt>
                      <c:pt idx="214">
                        <c:v>5</c:v>
                      </c:pt>
                      <c:pt idx="215">
                        <c:v>7</c:v>
                      </c:pt>
                      <c:pt idx="216">
                        <c:v>7</c:v>
                      </c:pt>
                      <c:pt idx="217">
                        <c:v>20</c:v>
                      </c:pt>
                      <c:pt idx="218">
                        <c:v>5</c:v>
                      </c:pt>
                      <c:pt idx="219">
                        <c:v>15</c:v>
                      </c:pt>
                      <c:pt idx="220">
                        <c:v>8</c:v>
                      </c:pt>
                      <c:pt idx="221">
                        <c:v>27</c:v>
                      </c:pt>
                      <c:pt idx="222">
                        <c:v>6</c:v>
                      </c:pt>
                      <c:pt idx="223">
                        <c:v>47</c:v>
                      </c:pt>
                      <c:pt idx="224">
                        <c:v>32</c:v>
                      </c:pt>
                      <c:pt idx="225">
                        <c:v>17</c:v>
                      </c:pt>
                      <c:pt idx="226">
                        <c:v>7</c:v>
                      </c:pt>
                      <c:pt idx="227">
                        <c:v>42</c:v>
                      </c:pt>
                      <c:pt idx="228">
                        <c:v>15</c:v>
                      </c:pt>
                      <c:pt idx="229">
                        <c:v>25</c:v>
                      </c:pt>
                      <c:pt idx="230">
                        <c:v>36</c:v>
                      </c:pt>
                      <c:pt idx="231">
                        <c:v>30</c:v>
                      </c:pt>
                      <c:pt idx="232">
                        <c:v>56</c:v>
                      </c:pt>
                      <c:pt idx="233">
                        <c:v>37</c:v>
                      </c:pt>
                      <c:pt idx="234">
                        <c:v>14</c:v>
                      </c:pt>
                      <c:pt idx="235">
                        <c:v>14</c:v>
                      </c:pt>
                      <c:pt idx="236">
                        <c:v>44</c:v>
                      </c:pt>
                      <c:pt idx="237">
                        <c:v>6</c:v>
                      </c:pt>
                      <c:pt idx="238">
                        <c:v>36</c:v>
                      </c:pt>
                      <c:pt idx="239">
                        <c:v>12</c:v>
                      </c:pt>
                      <c:pt idx="240">
                        <c:v>30</c:v>
                      </c:pt>
                      <c:pt idx="241">
                        <c:v>24</c:v>
                      </c:pt>
                      <c:pt idx="242">
                        <c:v>31</c:v>
                      </c:pt>
                      <c:pt idx="243">
                        <c:v>5</c:v>
                      </c:pt>
                      <c:pt idx="244">
                        <c:v>36</c:v>
                      </c:pt>
                      <c:pt idx="245">
                        <c:v>49</c:v>
                      </c:pt>
                      <c:pt idx="246">
                        <c:v>6</c:v>
                      </c:pt>
                      <c:pt idx="247">
                        <c:v>38</c:v>
                      </c:pt>
                      <c:pt idx="248">
                        <c:v>8</c:v>
                      </c:pt>
                      <c:pt idx="249">
                        <c:v>22</c:v>
                      </c:pt>
                      <c:pt idx="250">
                        <c:v>5</c:v>
                      </c:pt>
                      <c:pt idx="251">
                        <c:v>33</c:v>
                      </c:pt>
                      <c:pt idx="252">
                        <c:v>25</c:v>
                      </c:pt>
                      <c:pt idx="253">
                        <c:v>6</c:v>
                      </c:pt>
                      <c:pt idx="254">
                        <c:v>25</c:v>
                      </c:pt>
                      <c:pt idx="255">
                        <c:v>18</c:v>
                      </c:pt>
                      <c:pt idx="256">
                        <c:v>30</c:v>
                      </c:pt>
                      <c:pt idx="257">
                        <c:v>5</c:v>
                      </c:pt>
                      <c:pt idx="258">
                        <c:v>26</c:v>
                      </c:pt>
                      <c:pt idx="259">
                        <c:v>11</c:v>
                      </c:pt>
                      <c:pt idx="260">
                        <c:v>7</c:v>
                      </c:pt>
                      <c:pt idx="261">
                        <c:v>31</c:v>
                      </c:pt>
                      <c:pt idx="262">
                        <c:v>5</c:v>
                      </c:pt>
                      <c:pt idx="263">
                        <c:v>12</c:v>
                      </c:pt>
                      <c:pt idx="264">
                        <c:v>24</c:v>
                      </c:pt>
                      <c:pt idx="265">
                        <c:v>15</c:v>
                      </c:pt>
                      <c:pt idx="266">
                        <c:v>5</c:v>
                      </c:pt>
                      <c:pt idx="267">
                        <c:v>14</c:v>
                      </c:pt>
                      <c:pt idx="268">
                        <c:v>19</c:v>
                      </c:pt>
                      <c:pt idx="269">
                        <c:v>10</c:v>
                      </c:pt>
                      <c:pt idx="270">
                        <c:v>36</c:v>
                      </c:pt>
                      <c:pt idx="271">
                        <c:v>15</c:v>
                      </c:pt>
                      <c:pt idx="272">
                        <c:v>21</c:v>
                      </c:pt>
                      <c:pt idx="273">
                        <c:v>7</c:v>
                      </c:pt>
                      <c:pt idx="274">
                        <c:v>18</c:v>
                      </c:pt>
                      <c:pt idx="275">
                        <c:v>6</c:v>
                      </c:pt>
                      <c:pt idx="276">
                        <c:v>11</c:v>
                      </c:pt>
                      <c:pt idx="277">
                        <c:v>6</c:v>
                      </c:pt>
                      <c:pt idx="278">
                        <c:v>40</c:v>
                      </c:pt>
                      <c:pt idx="279">
                        <c:v>18</c:v>
                      </c:pt>
                      <c:pt idx="280">
                        <c:v>47</c:v>
                      </c:pt>
                      <c:pt idx="281">
                        <c:v>18</c:v>
                      </c:pt>
                      <c:pt idx="282">
                        <c:v>23</c:v>
                      </c:pt>
                      <c:pt idx="283">
                        <c:v>7</c:v>
                      </c:pt>
                      <c:pt idx="284">
                        <c:v>123</c:v>
                      </c:pt>
                      <c:pt idx="285">
                        <c:v>9</c:v>
                      </c:pt>
                      <c:pt idx="286">
                        <c:v>30</c:v>
                      </c:pt>
                      <c:pt idx="287">
                        <c:v>7</c:v>
                      </c:pt>
                      <c:pt idx="288">
                        <c:v>22</c:v>
                      </c:pt>
                      <c:pt idx="289">
                        <c:v>34</c:v>
                      </c:pt>
                      <c:pt idx="290">
                        <c:v>12</c:v>
                      </c:pt>
                      <c:pt idx="291">
                        <c:v>14</c:v>
                      </c:pt>
                      <c:pt idx="292">
                        <c:v>5</c:v>
                      </c:pt>
                      <c:pt idx="293">
                        <c:v>46</c:v>
                      </c:pt>
                      <c:pt idx="294">
                        <c:v>45</c:v>
                      </c:pt>
                      <c:pt idx="295">
                        <c:v>18</c:v>
                      </c:pt>
                      <c:pt idx="296">
                        <c:v>6</c:v>
                      </c:pt>
                      <c:pt idx="297">
                        <c:v>9</c:v>
                      </c:pt>
                      <c:pt idx="298">
                        <c:v>16</c:v>
                      </c:pt>
                      <c:pt idx="299">
                        <c:v>19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1FD5-4303-A1E0-8EACAB0101A5}"/>
                  </c:ext>
                </c:extLst>
              </c15:ser>
            </c15:filteredScatterSeries>
          </c:ext>
        </c:extLst>
      </c:scatterChart>
      <c:valAx>
        <c:axId val="1917721151"/>
        <c:scaling>
          <c:orientation val="minMax"/>
          <c:max val="3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 i="0" u="none" strike="noStrike" kern="1200" baseline="0" dirty="0">
                    <a:solidFill>
                      <a:schemeClr val="tx1"/>
                    </a:solidFill>
                  </a:rPr>
                  <a:t>Packet number</a:t>
                </a:r>
                <a:endParaRPr lang="ja-JP" altLang="en-US" sz="1200" b="1" i="0" u="none" strike="noStrike" kern="1200" baseline="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17722111"/>
        <c:crosses val="autoZero"/>
        <c:crossBetween val="midCat"/>
      </c:valAx>
      <c:valAx>
        <c:axId val="1917722111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RTT [ms]</a:t>
                </a:r>
                <a:endParaRPr lang="ja-JP" altLang="en-US" sz="12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177211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'Oct16_only IoT'!$B$1</c:f>
              <c:strCache>
                <c:ptCount val="1"/>
                <c:pt idx="0">
                  <c:v>Not using iperf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'Oct16_only IoT'!$A$2:$A$301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'Oct16_only IoT'!$B$2:$B$301</c:f>
              <c:numCache>
                <c:formatCode>General</c:formatCode>
                <c:ptCount val="300"/>
                <c:pt idx="0">
                  <c:v>10</c:v>
                </c:pt>
                <c:pt idx="1">
                  <c:v>6</c:v>
                </c:pt>
                <c:pt idx="2">
                  <c:v>6</c:v>
                </c:pt>
                <c:pt idx="3">
                  <c:v>12</c:v>
                </c:pt>
                <c:pt idx="4">
                  <c:v>8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13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6</c:v>
                </c:pt>
                <c:pt idx="13">
                  <c:v>5</c:v>
                </c:pt>
                <c:pt idx="15">
                  <c:v>6</c:v>
                </c:pt>
                <c:pt idx="16">
                  <c:v>14</c:v>
                </c:pt>
                <c:pt idx="17">
                  <c:v>10</c:v>
                </c:pt>
                <c:pt idx="18">
                  <c:v>6</c:v>
                </c:pt>
                <c:pt idx="19">
                  <c:v>8</c:v>
                </c:pt>
                <c:pt idx="20">
                  <c:v>7</c:v>
                </c:pt>
                <c:pt idx="22">
                  <c:v>7</c:v>
                </c:pt>
                <c:pt idx="24">
                  <c:v>6</c:v>
                </c:pt>
                <c:pt idx="25">
                  <c:v>6</c:v>
                </c:pt>
                <c:pt idx="26">
                  <c:v>10</c:v>
                </c:pt>
                <c:pt idx="27">
                  <c:v>6</c:v>
                </c:pt>
                <c:pt idx="28">
                  <c:v>14</c:v>
                </c:pt>
                <c:pt idx="29">
                  <c:v>6</c:v>
                </c:pt>
                <c:pt idx="30">
                  <c:v>10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8</c:v>
                </c:pt>
                <c:pt idx="35">
                  <c:v>12</c:v>
                </c:pt>
                <c:pt idx="36">
                  <c:v>6</c:v>
                </c:pt>
                <c:pt idx="37">
                  <c:v>5</c:v>
                </c:pt>
                <c:pt idx="38">
                  <c:v>6</c:v>
                </c:pt>
                <c:pt idx="39">
                  <c:v>8</c:v>
                </c:pt>
                <c:pt idx="40">
                  <c:v>6</c:v>
                </c:pt>
                <c:pt idx="41">
                  <c:v>9</c:v>
                </c:pt>
                <c:pt idx="42">
                  <c:v>9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8">
                  <c:v>7</c:v>
                </c:pt>
                <c:pt idx="49">
                  <c:v>16</c:v>
                </c:pt>
                <c:pt idx="50">
                  <c:v>6</c:v>
                </c:pt>
                <c:pt idx="51">
                  <c:v>7</c:v>
                </c:pt>
                <c:pt idx="52">
                  <c:v>6</c:v>
                </c:pt>
                <c:pt idx="53">
                  <c:v>7</c:v>
                </c:pt>
                <c:pt idx="54">
                  <c:v>10</c:v>
                </c:pt>
                <c:pt idx="55">
                  <c:v>7</c:v>
                </c:pt>
                <c:pt idx="56">
                  <c:v>13</c:v>
                </c:pt>
                <c:pt idx="58">
                  <c:v>6</c:v>
                </c:pt>
                <c:pt idx="59">
                  <c:v>6</c:v>
                </c:pt>
                <c:pt idx="60">
                  <c:v>9</c:v>
                </c:pt>
                <c:pt idx="61">
                  <c:v>8</c:v>
                </c:pt>
                <c:pt idx="62">
                  <c:v>6</c:v>
                </c:pt>
                <c:pt idx="63">
                  <c:v>7</c:v>
                </c:pt>
                <c:pt idx="65">
                  <c:v>12</c:v>
                </c:pt>
                <c:pt idx="66">
                  <c:v>9</c:v>
                </c:pt>
                <c:pt idx="67">
                  <c:v>6</c:v>
                </c:pt>
                <c:pt idx="68">
                  <c:v>8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3">
                  <c:v>6</c:v>
                </c:pt>
                <c:pt idx="74">
                  <c:v>7</c:v>
                </c:pt>
                <c:pt idx="75">
                  <c:v>8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6</c:v>
                </c:pt>
                <c:pt idx="80">
                  <c:v>13</c:v>
                </c:pt>
                <c:pt idx="81">
                  <c:v>13</c:v>
                </c:pt>
                <c:pt idx="83">
                  <c:v>6</c:v>
                </c:pt>
                <c:pt idx="84">
                  <c:v>6</c:v>
                </c:pt>
                <c:pt idx="85">
                  <c:v>15</c:v>
                </c:pt>
                <c:pt idx="86">
                  <c:v>6</c:v>
                </c:pt>
                <c:pt idx="87">
                  <c:v>14</c:v>
                </c:pt>
                <c:pt idx="88">
                  <c:v>12</c:v>
                </c:pt>
                <c:pt idx="89">
                  <c:v>10</c:v>
                </c:pt>
                <c:pt idx="91">
                  <c:v>6</c:v>
                </c:pt>
                <c:pt idx="92">
                  <c:v>6</c:v>
                </c:pt>
                <c:pt idx="93">
                  <c:v>6</c:v>
                </c:pt>
                <c:pt idx="94">
                  <c:v>6</c:v>
                </c:pt>
                <c:pt idx="95">
                  <c:v>7</c:v>
                </c:pt>
                <c:pt idx="96">
                  <c:v>16</c:v>
                </c:pt>
                <c:pt idx="97">
                  <c:v>9</c:v>
                </c:pt>
                <c:pt idx="98">
                  <c:v>7</c:v>
                </c:pt>
                <c:pt idx="99">
                  <c:v>6</c:v>
                </c:pt>
                <c:pt idx="100">
                  <c:v>7</c:v>
                </c:pt>
                <c:pt idx="101">
                  <c:v>7</c:v>
                </c:pt>
                <c:pt idx="102">
                  <c:v>6</c:v>
                </c:pt>
                <c:pt idx="103">
                  <c:v>6</c:v>
                </c:pt>
                <c:pt idx="104">
                  <c:v>5</c:v>
                </c:pt>
                <c:pt idx="106">
                  <c:v>6</c:v>
                </c:pt>
                <c:pt idx="107">
                  <c:v>6</c:v>
                </c:pt>
                <c:pt idx="108">
                  <c:v>8</c:v>
                </c:pt>
                <c:pt idx="110">
                  <c:v>6</c:v>
                </c:pt>
                <c:pt idx="111">
                  <c:v>14</c:v>
                </c:pt>
                <c:pt idx="112">
                  <c:v>6</c:v>
                </c:pt>
                <c:pt idx="113">
                  <c:v>10</c:v>
                </c:pt>
                <c:pt idx="114">
                  <c:v>7</c:v>
                </c:pt>
                <c:pt idx="116">
                  <c:v>7</c:v>
                </c:pt>
                <c:pt idx="117">
                  <c:v>7</c:v>
                </c:pt>
                <c:pt idx="118">
                  <c:v>7</c:v>
                </c:pt>
                <c:pt idx="119">
                  <c:v>6</c:v>
                </c:pt>
                <c:pt idx="120">
                  <c:v>9</c:v>
                </c:pt>
                <c:pt idx="121">
                  <c:v>6</c:v>
                </c:pt>
                <c:pt idx="122">
                  <c:v>8</c:v>
                </c:pt>
                <c:pt idx="123">
                  <c:v>15</c:v>
                </c:pt>
                <c:pt idx="124">
                  <c:v>6</c:v>
                </c:pt>
                <c:pt idx="125">
                  <c:v>12</c:v>
                </c:pt>
                <c:pt idx="126">
                  <c:v>6</c:v>
                </c:pt>
                <c:pt idx="127">
                  <c:v>10</c:v>
                </c:pt>
                <c:pt idx="128">
                  <c:v>11</c:v>
                </c:pt>
                <c:pt idx="130">
                  <c:v>11</c:v>
                </c:pt>
                <c:pt idx="131">
                  <c:v>10</c:v>
                </c:pt>
                <c:pt idx="132">
                  <c:v>6</c:v>
                </c:pt>
                <c:pt idx="133">
                  <c:v>8</c:v>
                </c:pt>
                <c:pt idx="134">
                  <c:v>8</c:v>
                </c:pt>
                <c:pt idx="136">
                  <c:v>7</c:v>
                </c:pt>
                <c:pt idx="137">
                  <c:v>8</c:v>
                </c:pt>
                <c:pt idx="138">
                  <c:v>6</c:v>
                </c:pt>
                <c:pt idx="139">
                  <c:v>19</c:v>
                </c:pt>
                <c:pt idx="141">
                  <c:v>5</c:v>
                </c:pt>
                <c:pt idx="142">
                  <c:v>8</c:v>
                </c:pt>
                <c:pt idx="143">
                  <c:v>16</c:v>
                </c:pt>
                <c:pt idx="144">
                  <c:v>8</c:v>
                </c:pt>
                <c:pt idx="146">
                  <c:v>10</c:v>
                </c:pt>
                <c:pt idx="147">
                  <c:v>7</c:v>
                </c:pt>
                <c:pt idx="148">
                  <c:v>5</c:v>
                </c:pt>
                <c:pt idx="149">
                  <c:v>14</c:v>
                </c:pt>
                <c:pt idx="152">
                  <c:v>6</c:v>
                </c:pt>
                <c:pt idx="153">
                  <c:v>6</c:v>
                </c:pt>
                <c:pt idx="154">
                  <c:v>7</c:v>
                </c:pt>
                <c:pt idx="155">
                  <c:v>9</c:v>
                </c:pt>
                <c:pt idx="156">
                  <c:v>6</c:v>
                </c:pt>
                <c:pt idx="157">
                  <c:v>12</c:v>
                </c:pt>
                <c:pt idx="158">
                  <c:v>6</c:v>
                </c:pt>
                <c:pt idx="159">
                  <c:v>7</c:v>
                </c:pt>
                <c:pt idx="160">
                  <c:v>6</c:v>
                </c:pt>
                <c:pt idx="161">
                  <c:v>5</c:v>
                </c:pt>
                <c:pt idx="162">
                  <c:v>6</c:v>
                </c:pt>
                <c:pt idx="163">
                  <c:v>9</c:v>
                </c:pt>
                <c:pt idx="165">
                  <c:v>12</c:v>
                </c:pt>
                <c:pt idx="166">
                  <c:v>14</c:v>
                </c:pt>
                <c:pt idx="167">
                  <c:v>6</c:v>
                </c:pt>
                <c:pt idx="168">
                  <c:v>8</c:v>
                </c:pt>
                <c:pt idx="169">
                  <c:v>16</c:v>
                </c:pt>
                <c:pt idx="171">
                  <c:v>13</c:v>
                </c:pt>
                <c:pt idx="172">
                  <c:v>8</c:v>
                </c:pt>
                <c:pt idx="173">
                  <c:v>12</c:v>
                </c:pt>
                <c:pt idx="174">
                  <c:v>6</c:v>
                </c:pt>
                <c:pt idx="175">
                  <c:v>17</c:v>
                </c:pt>
                <c:pt idx="176">
                  <c:v>7</c:v>
                </c:pt>
                <c:pt idx="177">
                  <c:v>9</c:v>
                </c:pt>
                <c:pt idx="178">
                  <c:v>8</c:v>
                </c:pt>
                <c:pt idx="179">
                  <c:v>11</c:v>
                </c:pt>
                <c:pt idx="180">
                  <c:v>6</c:v>
                </c:pt>
                <c:pt idx="181">
                  <c:v>10</c:v>
                </c:pt>
                <c:pt idx="182">
                  <c:v>14</c:v>
                </c:pt>
                <c:pt idx="183">
                  <c:v>8</c:v>
                </c:pt>
                <c:pt idx="184">
                  <c:v>10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10</c:v>
                </c:pt>
                <c:pt idx="190">
                  <c:v>8</c:v>
                </c:pt>
                <c:pt idx="191">
                  <c:v>10</c:v>
                </c:pt>
                <c:pt idx="192">
                  <c:v>6</c:v>
                </c:pt>
                <c:pt idx="193">
                  <c:v>9</c:v>
                </c:pt>
                <c:pt idx="195">
                  <c:v>14</c:v>
                </c:pt>
                <c:pt idx="196">
                  <c:v>7</c:v>
                </c:pt>
                <c:pt idx="197">
                  <c:v>7</c:v>
                </c:pt>
                <c:pt idx="198">
                  <c:v>11</c:v>
                </c:pt>
                <c:pt idx="200">
                  <c:v>6</c:v>
                </c:pt>
                <c:pt idx="201">
                  <c:v>7</c:v>
                </c:pt>
                <c:pt idx="202">
                  <c:v>9</c:v>
                </c:pt>
                <c:pt idx="203">
                  <c:v>6</c:v>
                </c:pt>
                <c:pt idx="205">
                  <c:v>15</c:v>
                </c:pt>
                <c:pt idx="206">
                  <c:v>7</c:v>
                </c:pt>
                <c:pt idx="207">
                  <c:v>12</c:v>
                </c:pt>
                <c:pt idx="208">
                  <c:v>6</c:v>
                </c:pt>
                <c:pt idx="209">
                  <c:v>9</c:v>
                </c:pt>
                <c:pt idx="210">
                  <c:v>6</c:v>
                </c:pt>
                <c:pt idx="211">
                  <c:v>7</c:v>
                </c:pt>
                <c:pt idx="212">
                  <c:v>6</c:v>
                </c:pt>
                <c:pt idx="213">
                  <c:v>7</c:v>
                </c:pt>
                <c:pt idx="215">
                  <c:v>6</c:v>
                </c:pt>
                <c:pt idx="216">
                  <c:v>13</c:v>
                </c:pt>
                <c:pt idx="217">
                  <c:v>6</c:v>
                </c:pt>
                <c:pt idx="220">
                  <c:v>6</c:v>
                </c:pt>
                <c:pt idx="221">
                  <c:v>5</c:v>
                </c:pt>
                <c:pt idx="222">
                  <c:v>7</c:v>
                </c:pt>
                <c:pt idx="223">
                  <c:v>6</c:v>
                </c:pt>
                <c:pt idx="225">
                  <c:v>10</c:v>
                </c:pt>
                <c:pt idx="226">
                  <c:v>10</c:v>
                </c:pt>
                <c:pt idx="227">
                  <c:v>10</c:v>
                </c:pt>
                <c:pt idx="229">
                  <c:v>6</c:v>
                </c:pt>
                <c:pt idx="230">
                  <c:v>19</c:v>
                </c:pt>
                <c:pt idx="231">
                  <c:v>6</c:v>
                </c:pt>
                <c:pt idx="232">
                  <c:v>8</c:v>
                </c:pt>
                <c:pt idx="233">
                  <c:v>8</c:v>
                </c:pt>
                <c:pt idx="235">
                  <c:v>6</c:v>
                </c:pt>
                <c:pt idx="236">
                  <c:v>5</c:v>
                </c:pt>
                <c:pt idx="237">
                  <c:v>7</c:v>
                </c:pt>
                <c:pt idx="238">
                  <c:v>6</c:v>
                </c:pt>
                <c:pt idx="240">
                  <c:v>6</c:v>
                </c:pt>
                <c:pt idx="241">
                  <c:v>6</c:v>
                </c:pt>
                <c:pt idx="242">
                  <c:v>9</c:v>
                </c:pt>
                <c:pt idx="243">
                  <c:v>7</c:v>
                </c:pt>
                <c:pt idx="245">
                  <c:v>6</c:v>
                </c:pt>
                <c:pt idx="247">
                  <c:v>11</c:v>
                </c:pt>
                <c:pt idx="248">
                  <c:v>6</c:v>
                </c:pt>
                <c:pt idx="249">
                  <c:v>6</c:v>
                </c:pt>
                <c:pt idx="250">
                  <c:v>8</c:v>
                </c:pt>
                <c:pt idx="251">
                  <c:v>18</c:v>
                </c:pt>
                <c:pt idx="252">
                  <c:v>7</c:v>
                </c:pt>
                <c:pt idx="253">
                  <c:v>7</c:v>
                </c:pt>
                <c:pt idx="254">
                  <c:v>6</c:v>
                </c:pt>
                <c:pt idx="255">
                  <c:v>6</c:v>
                </c:pt>
                <c:pt idx="256">
                  <c:v>6</c:v>
                </c:pt>
                <c:pt idx="257">
                  <c:v>12</c:v>
                </c:pt>
                <c:pt idx="258">
                  <c:v>7</c:v>
                </c:pt>
                <c:pt idx="259">
                  <c:v>6</c:v>
                </c:pt>
                <c:pt idx="261">
                  <c:v>7</c:v>
                </c:pt>
                <c:pt idx="262">
                  <c:v>6</c:v>
                </c:pt>
                <c:pt idx="263">
                  <c:v>5</c:v>
                </c:pt>
                <c:pt idx="264">
                  <c:v>6</c:v>
                </c:pt>
                <c:pt idx="265">
                  <c:v>6</c:v>
                </c:pt>
                <c:pt idx="266">
                  <c:v>6</c:v>
                </c:pt>
                <c:pt idx="267">
                  <c:v>10</c:v>
                </c:pt>
                <c:pt idx="268">
                  <c:v>9</c:v>
                </c:pt>
                <c:pt idx="269">
                  <c:v>7</c:v>
                </c:pt>
                <c:pt idx="270">
                  <c:v>6</c:v>
                </c:pt>
                <c:pt idx="271">
                  <c:v>17</c:v>
                </c:pt>
                <c:pt idx="273">
                  <c:v>6</c:v>
                </c:pt>
                <c:pt idx="274">
                  <c:v>5</c:v>
                </c:pt>
                <c:pt idx="275">
                  <c:v>6</c:v>
                </c:pt>
                <c:pt idx="276">
                  <c:v>7</c:v>
                </c:pt>
                <c:pt idx="277">
                  <c:v>14</c:v>
                </c:pt>
                <c:pt idx="278">
                  <c:v>9</c:v>
                </c:pt>
                <c:pt idx="279">
                  <c:v>13</c:v>
                </c:pt>
                <c:pt idx="280">
                  <c:v>5</c:v>
                </c:pt>
                <c:pt idx="281">
                  <c:v>18</c:v>
                </c:pt>
                <c:pt idx="282">
                  <c:v>9</c:v>
                </c:pt>
                <c:pt idx="283">
                  <c:v>6</c:v>
                </c:pt>
                <c:pt idx="284">
                  <c:v>7</c:v>
                </c:pt>
                <c:pt idx="285">
                  <c:v>12</c:v>
                </c:pt>
                <c:pt idx="286">
                  <c:v>6</c:v>
                </c:pt>
                <c:pt idx="288">
                  <c:v>7</c:v>
                </c:pt>
                <c:pt idx="289">
                  <c:v>11</c:v>
                </c:pt>
                <c:pt idx="290">
                  <c:v>11</c:v>
                </c:pt>
                <c:pt idx="292">
                  <c:v>7</c:v>
                </c:pt>
                <c:pt idx="293">
                  <c:v>13</c:v>
                </c:pt>
                <c:pt idx="294">
                  <c:v>6</c:v>
                </c:pt>
                <c:pt idx="295">
                  <c:v>7</c:v>
                </c:pt>
                <c:pt idx="296">
                  <c:v>6</c:v>
                </c:pt>
                <c:pt idx="298">
                  <c:v>7</c:v>
                </c:pt>
                <c:pt idx="299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493-48A3-906C-3829AF8D24B8}"/>
            </c:ext>
          </c:extLst>
        </c:ser>
        <c:ser>
          <c:idx val="1"/>
          <c:order val="1"/>
          <c:tx>
            <c:strRef>
              <c:f>'Oct16_only IoT'!$C$1</c:f>
              <c:strCache>
                <c:ptCount val="1"/>
                <c:pt idx="0">
                  <c:v>iperf 7MB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'Oct16_only IoT'!$A$2:$A$301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'Oct16_only IoT'!$C$2:$C$301</c:f>
              <c:numCache>
                <c:formatCode>General</c:formatCode>
                <c:ptCount val="300"/>
                <c:pt idx="0">
                  <c:v>12</c:v>
                </c:pt>
                <c:pt idx="1">
                  <c:v>9</c:v>
                </c:pt>
                <c:pt idx="2">
                  <c:v>6</c:v>
                </c:pt>
                <c:pt idx="3">
                  <c:v>6</c:v>
                </c:pt>
                <c:pt idx="4">
                  <c:v>38</c:v>
                </c:pt>
                <c:pt idx="5">
                  <c:v>6</c:v>
                </c:pt>
                <c:pt idx="6">
                  <c:v>20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8</c:v>
                </c:pt>
                <c:pt idx="11">
                  <c:v>18</c:v>
                </c:pt>
                <c:pt idx="12">
                  <c:v>7</c:v>
                </c:pt>
                <c:pt idx="13">
                  <c:v>6</c:v>
                </c:pt>
                <c:pt idx="14">
                  <c:v>8</c:v>
                </c:pt>
                <c:pt idx="15">
                  <c:v>6</c:v>
                </c:pt>
                <c:pt idx="16">
                  <c:v>12</c:v>
                </c:pt>
                <c:pt idx="17">
                  <c:v>6</c:v>
                </c:pt>
                <c:pt idx="18">
                  <c:v>6</c:v>
                </c:pt>
                <c:pt idx="19">
                  <c:v>47</c:v>
                </c:pt>
                <c:pt idx="20">
                  <c:v>11</c:v>
                </c:pt>
                <c:pt idx="21">
                  <c:v>6</c:v>
                </c:pt>
                <c:pt idx="22">
                  <c:v>14</c:v>
                </c:pt>
                <c:pt idx="23">
                  <c:v>7</c:v>
                </c:pt>
                <c:pt idx="24">
                  <c:v>17</c:v>
                </c:pt>
                <c:pt idx="25">
                  <c:v>6</c:v>
                </c:pt>
                <c:pt idx="26">
                  <c:v>9</c:v>
                </c:pt>
                <c:pt idx="27">
                  <c:v>15</c:v>
                </c:pt>
                <c:pt idx="28">
                  <c:v>9</c:v>
                </c:pt>
                <c:pt idx="29">
                  <c:v>17</c:v>
                </c:pt>
                <c:pt idx="30">
                  <c:v>6</c:v>
                </c:pt>
                <c:pt idx="31">
                  <c:v>10</c:v>
                </c:pt>
                <c:pt idx="32">
                  <c:v>7</c:v>
                </c:pt>
                <c:pt idx="33">
                  <c:v>9</c:v>
                </c:pt>
                <c:pt idx="35">
                  <c:v>13</c:v>
                </c:pt>
                <c:pt idx="36">
                  <c:v>9</c:v>
                </c:pt>
                <c:pt idx="37">
                  <c:v>9</c:v>
                </c:pt>
                <c:pt idx="38">
                  <c:v>12</c:v>
                </c:pt>
                <c:pt idx="39">
                  <c:v>12</c:v>
                </c:pt>
                <c:pt idx="40">
                  <c:v>7</c:v>
                </c:pt>
                <c:pt idx="41">
                  <c:v>25</c:v>
                </c:pt>
                <c:pt idx="42">
                  <c:v>5</c:v>
                </c:pt>
                <c:pt idx="43">
                  <c:v>24</c:v>
                </c:pt>
                <c:pt idx="44">
                  <c:v>7</c:v>
                </c:pt>
                <c:pt idx="45">
                  <c:v>9</c:v>
                </c:pt>
                <c:pt idx="46">
                  <c:v>6</c:v>
                </c:pt>
                <c:pt idx="47">
                  <c:v>15</c:v>
                </c:pt>
                <c:pt idx="48">
                  <c:v>12</c:v>
                </c:pt>
                <c:pt idx="49">
                  <c:v>7</c:v>
                </c:pt>
                <c:pt idx="50">
                  <c:v>16</c:v>
                </c:pt>
                <c:pt idx="51">
                  <c:v>6</c:v>
                </c:pt>
                <c:pt idx="52">
                  <c:v>7</c:v>
                </c:pt>
                <c:pt idx="53">
                  <c:v>6</c:v>
                </c:pt>
                <c:pt idx="54">
                  <c:v>14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9</c:v>
                </c:pt>
                <c:pt idx="59">
                  <c:v>13</c:v>
                </c:pt>
                <c:pt idx="60">
                  <c:v>7</c:v>
                </c:pt>
                <c:pt idx="61">
                  <c:v>7</c:v>
                </c:pt>
                <c:pt idx="62">
                  <c:v>6</c:v>
                </c:pt>
                <c:pt idx="63">
                  <c:v>6</c:v>
                </c:pt>
                <c:pt idx="65">
                  <c:v>6</c:v>
                </c:pt>
                <c:pt idx="66">
                  <c:v>8</c:v>
                </c:pt>
                <c:pt idx="67">
                  <c:v>6</c:v>
                </c:pt>
                <c:pt idx="68">
                  <c:v>7</c:v>
                </c:pt>
                <c:pt idx="69">
                  <c:v>22</c:v>
                </c:pt>
                <c:pt idx="70">
                  <c:v>6</c:v>
                </c:pt>
                <c:pt idx="71">
                  <c:v>32</c:v>
                </c:pt>
                <c:pt idx="72">
                  <c:v>17</c:v>
                </c:pt>
                <c:pt idx="73">
                  <c:v>6</c:v>
                </c:pt>
                <c:pt idx="74">
                  <c:v>11</c:v>
                </c:pt>
                <c:pt idx="75">
                  <c:v>7</c:v>
                </c:pt>
                <c:pt idx="76">
                  <c:v>8</c:v>
                </c:pt>
                <c:pt idx="77">
                  <c:v>23</c:v>
                </c:pt>
                <c:pt idx="78">
                  <c:v>6</c:v>
                </c:pt>
                <c:pt idx="79">
                  <c:v>14</c:v>
                </c:pt>
                <c:pt idx="80">
                  <c:v>6</c:v>
                </c:pt>
                <c:pt idx="81">
                  <c:v>7</c:v>
                </c:pt>
                <c:pt idx="82">
                  <c:v>22</c:v>
                </c:pt>
                <c:pt idx="83">
                  <c:v>6</c:v>
                </c:pt>
                <c:pt idx="84">
                  <c:v>16</c:v>
                </c:pt>
                <c:pt idx="85">
                  <c:v>7</c:v>
                </c:pt>
                <c:pt idx="87">
                  <c:v>13</c:v>
                </c:pt>
                <c:pt idx="88">
                  <c:v>10</c:v>
                </c:pt>
                <c:pt idx="89">
                  <c:v>10</c:v>
                </c:pt>
                <c:pt idx="90">
                  <c:v>7</c:v>
                </c:pt>
                <c:pt idx="91">
                  <c:v>14</c:v>
                </c:pt>
                <c:pt idx="92">
                  <c:v>6</c:v>
                </c:pt>
                <c:pt idx="93">
                  <c:v>18</c:v>
                </c:pt>
                <c:pt idx="94">
                  <c:v>41</c:v>
                </c:pt>
                <c:pt idx="95">
                  <c:v>15</c:v>
                </c:pt>
                <c:pt idx="96">
                  <c:v>12</c:v>
                </c:pt>
                <c:pt idx="97">
                  <c:v>9</c:v>
                </c:pt>
                <c:pt idx="98">
                  <c:v>9</c:v>
                </c:pt>
                <c:pt idx="99">
                  <c:v>14</c:v>
                </c:pt>
                <c:pt idx="100">
                  <c:v>7</c:v>
                </c:pt>
                <c:pt idx="101">
                  <c:v>25</c:v>
                </c:pt>
                <c:pt idx="102">
                  <c:v>23</c:v>
                </c:pt>
                <c:pt idx="103">
                  <c:v>19</c:v>
                </c:pt>
                <c:pt idx="104">
                  <c:v>6</c:v>
                </c:pt>
                <c:pt idx="105">
                  <c:v>22</c:v>
                </c:pt>
                <c:pt idx="106">
                  <c:v>9</c:v>
                </c:pt>
                <c:pt idx="107">
                  <c:v>6</c:v>
                </c:pt>
                <c:pt idx="108">
                  <c:v>6</c:v>
                </c:pt>
                <c:pt idx="109">
                  <c:v>7</c:v>
                </c:pt>
                <c:pt idx="110">
                  <c:v>10</c:v>
                </c:pt>
                <c:pt idx="111">
                  <c:v>15</c:v>
                </c:pt>
                <c:pt idx="112">
                  <c:v>7</c:v>
                </c:pt>
                <c:pt idx="113">
                  <c:v>25</c:v>
                </c:pt>
                <c:pt idx="114">
                  <c:v>12</c:v>
                </c:pt>
                <c:pt idx="115">
                  <c:v>6</c:v>
                </c:pt>
                <c:pt idx="116">
                  <c:v>7</c:v>
                </c:pt>
                <c:pt idx="117">
                  <c:v>9</c:v>
                </c:pt>
                <c:pt idx="118">
                  <c:v>8</c:v>
                </c:pt>
                <c:pt idx="119">
                  <c:v>11</c:v>
                </c:pt>
                <c:pt idx="120">
                  <c:v>17</c:v>
                </c:pt>
                <c:pt idx="121">
                  <c:v>6</c:v>
                </c:pt>
                <c:pt idx="122">
                  <c:v>8</c:v>
                </c:pt>
                <c:pt idx="123">
                  <c:v>6</c:v>
                </c:pt>
                <c:pt idx="124">
                  <c:v>19</c:v>
                </c:pt>
                <c:pt idx="125">
                  <c:v>12</c:v>
                </c:pt>
                <c:pt idx="126">
                  <c:v>7</c:v>
                </c:pt>
                <c:pt idx="127">
                  <c:v>17</c:v>
                </c:pt>
                <c:pt idx="128">
                  <c:v>6</c:v>
                </c:pt>
                <c:pt idx="129">
                  <c:v>5</c:v>
                </c:pt>
                <c:pt idx="130">
                  <c:v>7</c:v>
                </c:pt>
                <c:pt idx="131">
                  <c:v>28</c:v>
                </c:pt>
                <c:pt idx="132">
                  <c:v>30</c:v>
                </c:pt>
                <c:pt idx="133">
                  <c:v>6</c:v>
                </c:pt>
                <c:pt idx="135">
                  <c:v>11</c:v>
                </c:pt>
                <c:pt idx="136">
                  <c:v>11</c:v>
                </c:pt>
                <c:pt idx="137">
                  <c:v>11</c:v>
                </c:pt>
                <c:pt idx="138">
                  <c:v>14</c:v>
                </c:pt>
                <c:pt idx="139">
                  <c:v>7</c:v>
                </c:pt>
                <c:pt idx="140">
                  <c:v>6</c:v>
                </c:pt>
                <c:pt idx="141">
                  <c:v>10</c:v>
                </c:pt>
                <c:pt idx="142">
                  <c:v>8</c:v>
                </c:pt>
                <c:pt idx="143">
                  <c:v>16</c:v>
                </c:pt>
                <c:pt idx="144">
                  <c:v>7</c:v>
                </c:pt>
                <c:pt idx="145">
                  <c:v>9</c:v>
                </c:pt>
                <c:pt idx="146">
                  <c:v>8</c:v>
                </c:pt>
                <c:pt idx="147">
                  <c:v>21</c:v>
                </c:pt>
                <c:pt idx="148">
                  <c:v>6</c:v>
                </c:pt>
                <c:pt idx="149">
                  <c:v>10</c:v>
                </c:pt>
                <c:pt idx="150">
                  <c:v>6</c:v>
                </c:pt>
                <c:pt idx="151">
                  <c:v>11</c:v>
                </c:pt>
                <c:pt idx="152">
                  <c:v>9</c:v>
                </c:pt>
                <c:pt idx="153">
                  <c:v>15</c:v>
                </c:pt>
                <c:pt idx="154">
                  <c:v>12</c:v>
                </c:pt>
                <c:pt idx="155">
                  <c:v>7</c:v>
                </c:pt>
                <c:pt idx="156">
                  <c:v>16</c:v>
                </c:pt>
                <c:pt idx="157">
                  <c:v>14</c:v>
                </c:pt>
                <c:pt idx="158">
                  <c:v>17</c:v>
                </c:pt>
                <c:pt idx="159">
                  <c:v>6</c:v>
                </c:pt>
                <c:pt idx="160">
                  <c:v>15</c:v>
                </c:pt>
                <c:pt idx="161">
                  <c:v>11</c:v>
                </c:pt>
                <c:pt idx="162">
                  <c:v>6</c:v>
                </c:pt>
                <c:pt idx="163">
                  <c:v>9</c:v>
                </c:pt>
                <c:pt idx="164">
                  <c:v>7</c:v>
                </c:pt>
                <c:pt idx="165">
                  <c:v>17</c:v>
                </c:pt>
                <c:pt idx="166">
                  <c:v>7</c:v>
                </c:pt>
                <c:pt idx="167">
                  <c:v>19</c:v>
                </c:pt>
                <c:pt idx="168">
                  <c:v>16</c:v>
                </c:pt>
                <c:pt idx="169">
                  <c:v>7</c:v>
                </c:pt>
                <c:pt idx="170">
                  <c:v>9</c:v>
                </c:pt>
                <c:pt idx="171">
                  <c:v>20</c:v>
                </c:pt>
                <c:pt idx="172">
                  <c:v>5</c:v>
                </c:pt>
                <c:pt idx="173">
                  <c:v>17</c:v>
                </c:pt>
                <c:pt idx="174">
                  <c:v>7</c:v>
                </c:pt>
                <c:pt idx="175">
                  <c:v>13</c:v>
                </c:pt>
                <c:pt idx="176">
                  <c:v>11</c:v>
                </c:pt>
                <c:pt idx="177">
                  <c:v>7</c:v>
                </c:pt>
                <c:pt idx="178">
                  <c:v>6</c:v>
                </c:pt>
                <c:pt idx="179">
                  <c:v>7</c:v>
                </c:pt>
                <c:pt idx="180">
                  <c:v>6</c:v>
                </c:pt>
                <c:pt idx="181">
                  <c:v>23</c:v>
                </c:pt>
                <c:pt idx="182">
                  <c:v>5</c:v>
                </c:pt>
                <c:pt idx="183">
                  <c:v>25</c:v>
                </c:pt>
                <c:pt idx="184">
                  <c:v>6</c:v>
                </c:pt>
                <c:pt idx="185">
                  <c:v>25</c:v>
                </c:pt>
                <c:pt idx="186">
                  <c:v>6</c:v>
                </c:pt>
                <c:pt idx="187">
                  <c:v>10</c:v>
                </c:pt>
                <c:pt idx="188">
                  <c:v>7</c:v>
                </c:pt>
                <c:pt idx="189">
                  <c:v>20</c:v>
                </c:pt>
                <c:pt idx="190">
                  <c:v>8</c:v>
                </c:pt>
                <c:pt idx="191">
                  <c:v>30</c:v>
                </c:pt>
                <c:pt idx="192">
                  <c:v>26</c:v>
                </c:pt>
                <c:pt idx="193">
                  <c:v>6</c:v>
                </c:pt>
                <c:pt idx="194">
                  <c:v>17</c:v>
                </c:pt>
                <c:pt idx="195">
                  <c:v>8</c:v>
                </c:pt>
                <c:pt idx="197">
                  <c:v>11</c:v>
                </c:pt>
                <c:pt idx="198">
                  <c:v>11</c:v>
                </c:pt>
                <c:pt idx="200">
                  <c:v>8</c:v>
                </c:pt>
                <c:pt idx="201">
                  <c:v>14</c:v>
                </c:pt>
                <c:pt idx="202">
                  <c:v>15</c:v>
                </c:pt>
                <c:pt idx="203">
                  <c:v>6</c:v>
                </c:pt>
                <c:pt idx="204">
                  <c:v>11</c:v>
                </c:pt>
                <c:pt idx="205">
                  <c:v>6</c:v>
                </c:pt>
                <c:pt idx="206">
                  <c:v>6</c:v>
                </c:pt>
                <c:pt idx="207">
                  <c:v>20</c:v>
                </c:pt>
                <c:pt idx="208">
                  <c:v>22</c:v>
                </c:pt>
                <c:pt idx="209">
                  <c:v>7</c:v>
                </c:pt>
                <c:pt idx="210">
                  <c:v>27</c:v>
                </c:pt>
                <c:pt idx="211">
                  <c:v>10</c:v>
                </c:pt>
                <c:pt idx="212">
                  <c:v>6</c:v>
                </c:pt>
                <c:pt idx="213">
                  <c:v>6</c:v>
                </c:pt>
                <c:pt idx="214">
                  <c:v>5</c:v>
                </c:pt>
                <c:pt idx="215">
                  <c:v>8</c:v>
                </c:pt>
                <c:pt idx="216">
                  <c:v>8</c:v>
                </c:pt>
                <c:pt idx="217">
                  <c:v>6</c:v>
                </c:pt>
                <c:pt idx="218">
                  <c:v>11</c:v>
                </c:pt>
                <c:pt idx="219">
                  <c:v>6</c:v>
                </c:pt>
                <c:pt idx="220">
                  <c:v>6</c:v>
                </c:pt>
                <c:pt idx="221">
                  <c:v>29</c:v>
                </c:pt>
                <c:pt idx="222">
                  <c:v>6</c:v>
                </c:pt>
                <c:pt idx="223">
                  <c:v>6</c:v>
                </c:pt>
                <c:pt idx="224">
                  <c:v>10</c:v>
                </c:pt>
                <c:pt idx="225">
                  <c:v>7</c:v>
                </c:pt>
                <c:pt idx="226">
                  <c:v>15</c:v>
                </c:pt>
                <c:pt idx="228">
                  <c:v>12</c:v>
                </c:pt>
                <c:pt idx="229">
                  <c:v>7</c:v>
                </c:pt>
                <c:pt idx="230">
                  <c:v>36</c:v>
                </c:pt>
                <c:pt idx="231">
                  <c:v>18</c:v>
                </c:pt>
                <c:pt idx="232">
                  <c:v>7</c:v>
                </c:pt>
                <c:pt idx="233">
                  <c:v>24</c:v>
                </c:pt>
                <c:pt idx="234">
                  <c:v>6</c:v>
                </c:pt>
                <c:pt idx="235">
                  <c:v>6</c:v>
                </c:pt>
                <c:pt idx="236">
                  <c:v>33</c:v>
                </c:pt>
                <c:pt idx="237">
                  <c:v>6</c:v>
                </c:pt>
                <c:pt idx="238">
                  <c:v>59</c:v>
                </c:pt>
                <c:pt idx="239">
                  <c:v>8</c:v>
                </c:pt>
                <c:pt idx="240">
                  <c:v>9</c:v>
                </c:pt>
                <c:pt idx="242">
                  <c:v>10</c:v>
                </c:pt>
                <c:pt idx="243">
                  <c:v>6</c:v>
                </c:pt>
                <c:pt idx="244">
                  <c:v>14</c:v>
                </c:pt>
                <c:pt idx="245">
                  <c:v>6</c:v>
                </c:pt>
                <c:pt idx="246">
                  <c:v>13</c:v>
                </c:pt>
                <c:pt idx="247">
                  <c:v>8</c:v>
                </c:pt>
                <c:pt idx="248">
                  <c:v>71</c:v>
                </c:pt>
                <c:pt idx="249">
                  <c:v>15</c:v>
                </c:pt>
                <c:pt idx="250">
                  <c:v>9</c:v>
                </c:pt>
                <c:pt idx="251">
                  <c:v>8</c:v>
                </c:pt>
                <c:pt idx="252">
                  <c:v>5</c:v>
                </c:pt>
                <c:pt idx="253">
                  <c:v>7</c:v>
                </c:pt>
                <c:pt idx="255">
                  <c:v>101</c:v>
                </c:pt>
                <c:pt idx="256">
                  <c:v>9</c:v>
                </c:pt>
                <c:pt idx="257">
                  <c:v>27</c:v>
                </c:pt>
                <c:pt idx="258">
                  <c:v>9</c:v>
                </c:pt>
                <c:pt idx="259">
                  <c:v>102</c:v>
                </c:pt>
                <c:pt idx="260">
                  <c:v>55</c:v>
                </c:pt>
                <c:pt idx="261">
                  <c:v>11</c:v>
                </c:pt>
                <c:pt idx="262">
                  <c:v>6</c:v>
                </c:pt>
                <c:pt idx="263">
                  <c:v>5</c:v>
                </c:pt>
                <c:pt idx="264">
                  <c:v>8</c:v>
                </c:pt>
                <c:pt idx="265">
                  <c:v>8</c:v>
                </c:pt>
                <c:pt idx="266">
                  <c:v>29</c:v>
                </c:pt>
                <c:pt idx="267">
                  <c:v>8</c:v>
                </c:pt>
                <c:pt idx="268">
                  <c:v>8</c:v>
                </c:pt>
                <c:pt idx="269">
                  <c:v>9</c:v>
                </c:pt>
                <c:pt idx="270">
                  <c:v>8</c:v>
                </c:pt>
                <c:pt idx="271">
                  <c:v>10</c:v>
                </c:pt>
                <c:pt idx="272">
                  <c:v>14</c:v>
                </c:pt>
                <c:pt idx="273">
                  <c:v>34</c:v>
                </c:pt>
                <c:pt idx="274">
                  <c:v>13</c:v>
                </c:pt>
                <c:pt idx="275">
                  <c:v>72</c:v>
                </c:pt>
                <c:pt idx="276">
                  <c:v>44</c:v>
                </c:pt>
                <c:pt idx="278">
                  <c:v>200</c:v>
                </c:pt>
                <c:pt idx="279">
                  <c:v>6</c:v>
                </c:pt>
                <c:pt idx="280">
                  <c:v>28</c:v>
                </c:pt>
                <c:pt idx="281">
                  <c:v>6</c:v>
                </c:pt>
                <c:pt idx="282">
                  <c:v>6</c:v>
                </c:pt>
                <c:pt idx="283">
                  <c:v>6</c:v>
                </c:pt>
                <c:pt idx="284">
                  <c:v>31</c:v>
                </c:pt>
                <c:pt idx="285">
                  <c:v>6</c:v>
                </c:pt>
                <c:pt idx="286">
                  <c:v>5</c:v>
                </c:pt>
                <c:pt idx="287">
                  <c:v>7</c:v>
                </c:pt>
                <c:pt idx="288">
                  <c:v>11</c:v>
                </c:pt>
                <c:pt idx="289">
                  <c:v>7</c:v>
                </c:pt>
                <c:pt idx="290">
                  <c:v>14</c:v>
                </c:pt>
                <c:pt idx="291">
                  <c:v>6</c:v>
                </c:pt>
                <c:pt idx="292">
                  <c:v>6</c:v>
                </c:pt>
                <c:pt idx="293">
                  <c:v>6</c:v>
                </c:pt>
                <c:pt idx="294">
                  <c:v>10</c:v>
                </c:pt>
                <c:pt idx="295">
                  <c:v>8</c:v>
                </c:pt>
                <c:pt idx="296">
                  <c:v>35</c:v>
                </c:pt>
                <c:pt idx="297">
                  <c:v>29</c:v>
                </c:pt>
                <c:pt idx="298">
                  <c:v>6</c:v>
                </c:pt>
                <c:pt idx="299">
                  <c:v>105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493-48A3-906C-3829AF8D2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0338352"/>
        <c:axId val="1925294848"/>
      </c:scatterChart>
      <c:valAx>
        <c:axId val="2090338352"/>
        <c:scaling>
          <c:orientation val="minMax"/>
          <c:max val="3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 dirty="0">
                    <a:solidFill>
                      <a:schemeClr val="tx1"/>
                    </a:solidFill>
                  </a:rPr>
                  <a:t>Packet number</a:t>
                </a:r>
                <a:endParaRPr lang="ja-JP" altLang="en-US" sz="1200" b="1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25294848"/>
        <c:crosses val="autoZero"/>
        <c:crossBetween val="midCat"/>
      </c:valAx>
      <c:valAx>
        <c:axId val="1925294848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RTT [ms]</a:t>
                </a:r>
                <a:endParaRPr lang="ja-JP" altLang="en-US" sz="12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90338352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'Oct16_IoT+3devices'!$B$1</c:f>
              <c:strCache>
                <c:ptCount val="1"/>
                <c:pt idx="0">
                  <c:v>Not using iperf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'Oct16_IoT+3devices'!$A$2:$A$301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'Oct16_IoT+3devices'!$B$2:$B$301</c:f>
              <c:numCache>
                <c:formatCode>General</c:formatCode>
                <c:ptCount val="300"/>
                <c:pt idx="1">
                  <c:v>14</c:v>
                </c:pt>
                <c:pt idx="3">
                  <c:v>6</c:v>
                </c:pt>
                <c:pt idx="4">
                  <c:v>5</c:v>
                </c:pt>
                <c:pt idx="6">
                  <c:v>6</c:v>
                </c:pt>
                <c:pt idx="7">
                  <c:v>11</c:v>
                </c:pt>
                <c:pt idx="8">
                  <c:v>5</c:v>
                </c:pt>
                <c:pt idx="9">
                  <c:v>7</c:v>
                </c:pt>
                <c:pt idx="10">
                  <c:v>6</c:v>
                </c:pt>
                <c:pt idx="11">
                  <c:v>6</c:v>
                </c:pt>
                <c:pt idx="12">
                  <c:v>9</c:v>
                </c:pt>
                <c:pt idx="13">
                  <c:v>6</c:v>
                </c:pt>
                <c:pt idx="14">
                  <c:v>16</c:v>
                </c:pt>
                <c:pt idx="15">
                  <c:v>16</c:v>
                </c:pt>
                <c:pt idx="17">
                  <c:v>7</c:v>
                </c:pt>
                <c:pt idx="18">
                  <c:v>7</c:v>
                </c:pt>
                <c:pt idx="21">
                  <c:v>7</c:v>
                </c:pt>
                <c:pt idx="24">
                  <c:v>7</c:v>
                </c:pt>
                <c:pt idx="25">
                  <c:v>19</c:v>
                </c:pt>
                <c:pt idx="26">
                  <c:v>10</c:v>
                </c:pt>
                <c:pt idx="27">
                  <c:v>7</c:v>
                </c:pt>
                <c:pt idx="28">
                  <c:v>6</c:v>
                </c:pt>
                <c:pt idx="30">
                  <c:v>7</c:v>
                </c:pt>
                <c:pt idx="31">
                  <c:v>21</c:v>
                </c:pt>
                <c:pt idx="32">
                  <c:v>6</c:v>
                </c:pt>
                <c:pt idx="33">
                  <c:v>14</c:v>
                </c:pt>
                <c:pt idx="34">
                  <c:v>6</c:v>
                </c:pt>
                <c:pt idx="35">
                  <c:v>5</c:v>
                </c:pt>
                <c:pt idx="37">
                  <c:v>10</c:v>
                </c:pt>
                <c:pt idx="38">
                  <c:v>12</c:v>
                </c:pt>
                <c:pt idx="40">
                  <c:v>7</c:v>
                </c:pt>
                <c:pt idx="41">
                  <c:v>7</c:v>
                </c:pt>
                <c:pt idx="42">
                  <c:v>19</c:v>
                </c:pt>
                <c:pt idx="43">
                  <c:v>11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8</c:v>
                </c:pt>
                <c:pt idx="48">
                  <c:v>17</c:v>
                </c:pt>
                <c:pt idx="49">
                  <c:v>6</c:v>
                </c:pt>
                <c:pt idx="52">
                  <c:v>9</c:v>
                </c:pt>
                <c:pt idx="53">
                  <c:v>6</c:v>
                </c:pt>
                <c:pt idx="54">
                  <c:v>6</c:v>
                </c:pt>
                <c:pt idx="57">
                  <c:v>15</c:v>
                </c:pt>
                <c:pt idx="58">
                  <c:v>7</c:v>
                </c:pt>
                <c:pt idx="61">
                  <c:v>5</c:v>
                </c:pt>
                <c:pt idx="62">
                  <c:v>19</c:v>
                </c:pt>
                <c:pt idx="64">
                  <c:v>6</c:v>
                </c:pt>
                <c:pt idx="65">
                  <c:v>7</c:v>
                </c:pt>
                <c:pt idx="66">
                  <c:v>12</c:v>
                </c:pt>
                <c:pt idx="67">
                  <c:v>6</c:v>
                </c:pt>
                <c:pt idx="68">
                  <c:v>12</c:v>
                </c:pt>
                <c:pt idx="69">
                  <c:v>6</c:v>
                </c:pt>
                <c:pt idx="71">
                  <c:v>7</c:v>
                </c:pt>
                <c:pt idx="72">
                  <c:v>21</c:v>
                </c:pt>
                <c:pt idx="73">
                  <c:v>8</c:v>
                </c:pt>
                <c:pt idx="74">
                  <c:v>7</c:v>
                </c:pt>
                <c:pt idx="76">
                  <c:v>7</c:v>
                </c:pt>
                <c:pt idx="79">
                  <c:v>28</c:v>
                </c:pt>
                <c:pt idx="80">
                  <c:v>6</c:v>
                </c:pt>
                <c:pt idx="81">
                  <c:v>24</c:v>
                </c:pt>
                <c:pt idx="82">
                  <c:v>8</c:v>
                </c:pt>
                <c:pt idx="83">
                  <c:v>20</c:v>
                </c:pt>
                <c:pt idx="84">
                  <c:v>7</c:v>
                </c:pt>
                <c:pt idx="86">
                  <c:v>6</c:v>
                </c:pt>
                <c:pt idx="87">
                  <c:v>9</c:v>
                </c:pt>
                <c:pt idx="88">
                  <c:v>7</c:v>
                </c:pt>
                <c:pt idx="89">
                  <c:v>15</c:v>
                </c:pt>
                <c:pt idx="90">
                  <c:v>6</c:v>
                </c:pt>
                <c:pt idx="91">
                  <c:v>16</c:v>
                </c:pt>
                <c:pt idx="92">
                  <c:v>9</c:v>
                </c:pt>
                <c:pt idx="94">
                  <c:v>6</c:v>
                </c:pt>
                <c:pt idx="95">
                  <c:v>16</c:v>
                </c:pt>
                <c:pt idx="96">
                  <c:v>8</c:v>
                </c:pt>
                <c:pt idx="97">
                  <c:v>11</c:v>
                </c:pt>
                <c:pt idx="98">
                  <c:v>10</c:v>
                </c:pt>
                <c:pt idx="99">
                  <c:v>12</c:v>
                </c:pt>
                <c:pt idx="100">
                  <c:v>7</c:v>
                </c:pt>
                <c:pt idx="101">
                  <c:v>16</c:v>
                </c:pt>
                <c:pt idx="103">
                  <c:v>9</c:v>
                </c:pt>
                <c:pt idx="104">
                  <c:v>5</c:v>
                </c:pt>
                <c:pt idx="105">
                  <c:v>6</c:v>
                </c:pt>
                <c:pt idx="106">
                  <c:v>5</c:v>
                </c:pt>
                <c:pt idx="107">
                  <c:v>15</c:v>
                </c:pt>
                <c:pt idx="108">
                  <c:v>7</c:v>
                </c:pt>
                <c:pt idx="109">
                  <c:v>13</c:v>
                </c:pt>
                <c:pt idx="110">
                  <c:v>6</c:v>
                </c:pt>
                <c:pt idx="111">
                  <c:v>7</c:v>
                </c:pt>
                <c:pt idx="112">
                  <c:v>6</c:v>
                </c:pt>
                <c:pt idx="113">
                  <c:v>6</c:v>
                </c:pt>
                <c:pt idx="114">
                  <c:v>9</c:v>
                </c:pt>
                <c:pt idx="115">
                  <c:v>16</c:v>
                </c:pt>
                <c:pt idx="116">
                  <c:v>5</c:v>
                </c:pt>
                <c:pt idx="117">
                  <c:v>7</c:v>
                </c:pt>
                <c:pt idx="119">
                  <c:v>6</c:v>
                </c:pt>
                <c:pt idx="120">
                  <c:v>7</c:v>
                </c:pt>
                <c:pt idx="121">
                  <c:v>18</c:v>
                </c:pt>
                <c:pt idx="122">
                  <c:v>7</c:v>
                </c:pt>
                <c:pt idx="123">
                  <c:v>8</c:v>
                </c:pt>
                <c:pt idx="124">
                  <c:v>6</c:v>
                </c:pt>
                <c:pt idx="126">
                  <c:v>6</c:v>
                </c:pt>
                <c:pt idx="127">
                  <c:v>6</c:v>
                </c:pt>
                <c:pt idx="128">
                  <c:v>6</c:v>
                </c:pt>
                <c:pt idx="129">
                  <c:v>6</c:v>
                </c:pt>
                <c:pt idx="130">
                  <c:v>6</c:v>
                </c:pt>
                <c:pt idx="131">
                  <c:v>7</c:v>
                </c:pt>
                <c:pt idx="133">
                  <c:v>7</c:v>
                </c:pt>
                <c:pt idx="134">
                  <c:v>6</c:v>
                </c:pt>
                <c:pt idx="135">
                  <c:v>6</c:v>
                </c:pt>
                <c:pt idx="136">
                  <c:v>6</c:v>
                </c:pt>
                <c:pt idx="137">
                  <c:v>7</c:v>
                </c:pt>
                <c:pt idx="138">
                  <c:v>6</c:v>
                </c:pt>
                <c:pt idx="139">
                  <c:v>12</c:v>
                </c:pt>
                <c:pt idx="140">
                  <c:v>6</c:v>
                </c:pt>
                <c:pt idx="141">
                  <c:v>10</c:v>
                </c:pt>
                <c:pt idx="142">
                  <c:v>6</c:v>
                </c:pt>
                <c:pt idx="144">
                  <c:v>9</c:v>
                </c:pt>
                <c:pt idx="145">
                  <c:v>8</c:v>
                </c:pt>
                <c:pt idx="146">
                  <c:v>5</c:v>
                </c:pt>
                <c:pt idx="147">
                  <c:v>7</c:v>
                </c:pt>
                <c:pt idx="148">
                  <c:v>5</c:v>
                </c:pt>
                <c:pt idx="149">
                  <c:v>15</c:v>
                </c:pt>
                <c:pt idx="151">
                  <c:v>10</c:v>
                </c:pt>
                <c:pt idx="152">
                  <c:v>15</c:v>
                </c:pt>
                <c:pt idx="153">
                  <c:v>6</c:v>
                </c:pt>
                <c:pt idx="154">
                  <c:v>7</c:v>
                </c:pt>
                <c:pt idx="155">
                  <c:v>6</c:v>
                </c:pt>
                <c:pt idx="156">
                  <c:v>6</c:v>
                </c:pt>
                <c:pt idx="157">
                  <c:v>9</c:v>
                </c:pt>
                <c:pt idx="158">
                  <c:v>6</c:v>
                </c:pt>
                <c:pt idx="159">
                  <c:v>13</c:v>
                </c:pt>
                <c:pt idx="160">
                  <c:v>14</c:v>
                </c:pt>
                <c:pt idx="162">
                  <c:v>6</c:v>
                </c:pt>
                <c:pt idx="164">
                  <c:v>10</c:v>
                </c:pt>
                <c:pt idx="166">
                  <c:v>7</c:v>
                </c:pt>
                <c:pt idx="167">
                  <c:v>7</c:v>
                </c:pt>
                <c:pt idx="168">
                  <c:v>6</c:v>
                </c:pt>
                <c:pt idx="169">
                  <c:v>6</c:v>
                </c:pt>
                <c:pt idx="170">
                  <c:v>18</c:v>
                </c:pt>
                <c:pt idx="171">
                  <c:v>6</c:v>
                </c:pt>
                <c:pt idx="172">
                  <c:v>6</c:v>
                </c:pt>
                <c:pt idx="174">
                  <c:v>7</c:v>
                </c:pt>
                <c:pt idx="175">
                  <c:v>7</c:v>
                </c:pt>
                <c:pt idx="176">
                  <c:v>17</c:v>
                </c:pt>
                <c:pt idx="177">
                  <c:v>13</c:v>
                </c:pt>
                <c:pt idx="178">
                  <c:v>6</c:v>
                </c:pt>
                <c:pt idx="179">
                  <c:v>6</c:v>
                </c:pt>
                <c:pt idx="181">
                  <c:v>10</c:v>
                </c:pt>
                <c:pt idx="182">
                  <c:v>20</c:v>
                </c:pt>
                <c:pt idx="184">
                  <c:v>11</c:v>
                </c:pt>
                <c:pt idx="185">
                  <c:v>6</c:v>
                </c:pt>
                <c:pt idx="186">
                  <c:v>8</c:v>
                </c:pt>
                <c:pt idx="187">
                  <c:v>7</c:v>
                </c:pt>
                <c:pt idx="188">
                  <c:v>7</c:v>
                </c:pt>
                <c:pt idx="189">
                  <c:v>9</c:v>
                </c:pt>
                <c:pt idx="191">
                  <c:v>7</c:v>
                </c:pt>
                <c:pt idx="192">
                  <c:v>6</c:v>
                </c:pt>
                <c:pt idx="194">
                  <c:v>15</c:v>
                </c:pt>
                <c:pt idx="195">
                  <c:v>19</c:v>
                </c:pt>
                <c:pt idx="196">
                  <c:v>6</c:v>
                </c:pt>
                <c:pt idx="198">
                  <c:v>7</c:v>
                </c:pt>
                <c:pt idx="199">
                  <c:v>8</c:v>
                </c:pt>
                <c:pt idx="201">
                  <c:v>6</c:v>
                </c:pt>
                <c:pt idx="202">
                  <c:v>20</c:v>
                </c:pt>
                <c:pt idx="203">
                  <c:v>6</c:v>
                </c:pt>
                <c:pt idx="204">
                  <c:v>8</c:v>
                </c:pt>
                <c:pt idx="205">
                  <c:v>7</c:v>
                </c:pt>
                <c:pt idx="207">
                  <c:v>10</c:v>
                </c:pt>
                <c:pt idx="208">
                  <c:v>9</c:v>
                </c:pt>
                <c:pt idx="209">
                  <c:v>8</c:v>
                </c:pt>
                <c:pt idx="210">
                  <c:v>16</c:v>
                </c:pt>
                <c:pt idx="211">
                  <c:v>6</c:v>
                </c:pt>
                <c:pt idx="212">
                  <c:v>6</c:v>
                </c:pt>
                <c:pt idx="213">
                  <c:v>9</c:v>
                </c:pt>
                <c:pt idx="214">
                  <c:v>8</c:v>
                </c:pt>
                <c:pt idx="215">
                  <c:v>6</c:v>
                </c:pt>
                <c:pt idx="217">
                  <c:v>9</c:v>
                </c:pt>
                <c:pt idx="218">
                  <c:v>6</c:v>
                </c:pt>
                <c:pt idx="219">
                  <c:v>14</c:v>
                </c:pt>
                <c:pt idx="220">
                  <c:v>6</c:v>
                </c:pt>
                <c:pt idx="222">
                  <c:v>5</c:v>
                </c:pt>
                <c:pt idx="223">
                  <c:v>6</c:v>
                </c:pt>
                <c:pt idx="224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8</c:v>
                </c:pt>
                <c:pt idx="230">
                  <c:v>7</c:v>
                </c:pt>
                <c:pt idx="231">
                  <c:v>7</c:v>
                </c:pt>
                <c:pt idx="232">
                  <c:v>21</c:v>
                </c:pt>
                <c:pt idx="233">
                  <c:v>11</c:v>
                </c:pt>
                <c:pt idx="234">
                  <c:v>6</c:v>
                </c:pt>
                <c:pt idx="235">
                  <c:v>7</c:v>
                </c:pt>
                <c:pt idx="236">
                  <c:v>6</c:v>
                </c:pt>
                <c:pt idx="237">
                  <c:v>24</c:v>
                </c:pt>
                <c:pt idx="239">
                  <c:v>11</c:v>
                </c:pt>
                <c:pt idx="240">
                  <c:v>6</c:v>
                </c:pt>
                <c:pt idx="241">
                  <c:v>6</c:v>
                </c:pt>
                <c:pt idx="242">
                  <c:v>9</c:v>
                </c:pt>
                <c:pt idx="243">
                  <c:v>7</c:v>
                </c:pt>
                <c:pt idx="244">
                  <c:v>8</c:v>
                </c:pt>
                <c:pt idx="245">
                  <c:v>7</c:v>
                </c:pt>
                <c:pt idx="246">
                  <c:v>9</c:v>
                </c:pt>
                <c:pt idx="247">
                  <c:v>11</c:v>
                </c:pt>
                <c:pt idx="248">
                  <c:v>14</c:v>
                </c:pt>
                <c:pt idx="249">
                  <c:v>6</c:v>
                </c:pt>
                <c:pt idx="250">
                  <c:v>9</c:v>
                </c:pt>
                <c:pt idx="251">
                  <c:v>7</c:v>
                </c:pt>
                <c:pt idx="252">
                  <c:v>11</c:v>
                </c:pt>
                <c:pt idx="253">
                  <c:v>6</c:v>
                </c:pt>
                <c:pt idx="254">
                  <c:v>16</c:v>
                </c:pt>
                <c:pt idx="255">
                  <c:v>8</c:v>
                </c:pt>
                <c:pt idx="256">
                  <c:v>6</c:v>
                </c:pt>
                <c:pt idx="257">
                  <c:v>6</c:v>
                </c:pt>
                <c:pt idx="259">
                  <c:v>9</c:v>
                </c:pt>
                <c:pt idx="260">
                  <c:v>18</c:v>
                </c:pt>
                <c:pt idx="261">
                  <c:v>6</c:v>
                </c:pt>
                <c:pt idx="262">
                  <c:v>7</c:v>
                </c:pt>
                <c:pt idx="263">
                  <c:v>8</c:v>
                </c:pt>
                <c:pt idx="264">
                  <c:v>7</c:v>
                </c:pt>
                <c:pt idx="266">
                  <c:v>7</c:v>
                </c:pt>
                <c:pt idx="267">
                  <c:v>8</c:v>
                </c:pt>
                <c:pt idx="268">
                  <c:v>12</c:v>
                </c:pt>
                <c:pt idx="270">
                  <c:v>6</c:v>
                </c:pt>
                <c:pt idx="271">
                  <c:v>7</c:v>
                </c:pt>
                <c:pt idx="273">
                  <c:v>23</c:v>
                </c:pt>
                <c:pt idx="274">
                  <c:v>7</c:v>
                </c:pt>
                <c:pt idx="275">
                  <c:v>6</c:v>
                </c:pt>
                <c:pt idx="276">
                  <c:v>8</c:v>
                </c:pt>
                <c:pt idx="277">
                  <c:v>6</c:v>
                </c:pt>
                <c:pt idx="278">
                  <c:v>6</c:v>
                </c:pt>
                <c:pt idx="280">
                  <c:v>7</c:v>
                </c:pt>
                <c:pt idx="282">
                  <c:v>27</c:v>
                </c:pt>
                <c:pt idx="283">
                  <c:v>7</c:v>
                </c:pt>
                <c:pt idx="285">
                  <c:v>9</c:v>
                </c:pt>
                <c:pt idx="286">
                  <c:v>9</c:v>
                </c:pt>
                <c:pt idx="287">
                  <c:v>6</c:v>
                </c:pt>
                <c:pt idx="288">
                  <c:v>15</c:v>
                </c:pt>
                <c:pt idx="289">
                  <c:v>25</c:v>
                </c:pt>
                <c:pt idx="290">
                  <c:v>5</c:v>
                </c:pt>
                <c:pt idx="291">
                  <c:v>10</c:v>
                </c:pt>
                <c:pt idx="292">
                  <c:v>17</c:v>
                </c:pt>
                <c:pt idx="293">
                  <c:v>6</c:v>
                </c:pt>
                <c:pt idx="294">
                  <c:v>6</c:v>
                </c:pt>
                <c:pt idx="295">
                  <c:v>8</c:v>
                </c:pt>
                <c:pt idx="296">
                  <c:v>6</c:v>
                </c:pt>
                <c:pt idx="297">
                  <c:v>21</c:v>
                </c:pt>
                <c:pt idx="298">
                  <c:v>6</c:v>
                </c:pt>
                <c:pt idx="299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E5-4EF2-8067-9EEBF23845A5}"/>
            </c:ext>
          </c:extLst>
        </c:ser>
        <c:ser>
          <c:idx val="1"/>
          <c:order val="1"/>
          <c:tx>
            <c:v>iperf 7MB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'Oct16_IoT+3devices'!$A$2:$A$301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'Oct16_IoT+3devices'!$C$2:$C$301</c:f>
              <c:numCache>
                <c:formatCode>General</c:formatCode>
                <c:ptCount val="300"/>
                <c:pt idx="0">
                  <c:v>10</c:v>
                </c:pt>
                <c:pt idx="2">
                  <c:v>15</c:v>
                </c:pt>
                <c:pt idx="3">
                  <c:v>32</c:v>
                </c:pt>
                <c:pt idx="4">
                  <c:v>6</c:v>
                </c:pt>
                <c:pt idx="5">
                  <c:v>30</c:v>
                </c:pt>
                <c:pt idx="6">
                  <c:v>13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8</c:v>
                </c:pt>
                <c:pt idx="11">
                  <c:v>19</c:v>
                </c:pt>
                <c:pt idx="12">
                  <c:v>6</c:v>
                </c:pt>
                <c:pt idx="13">
                  <c:v>28</c:v>
                </c:pt>
                <c:pt idx="15">
                  <c:v>78</c:v>
                </c:pt>
                <c:pt idx="16">
                  <c:v>5</c:v>
                </c:pt>
                <c:pt idx="18">
                  <c:v>7</c:v>
                </c:pt>
                <c:pt idx="19">
                  <c:v>10</c:v>
                </c:pt>
                <c:pt idx="20">
                  <c:v>73</c:v>
                </c:pt>
                <c:pt idx="21">
                  <c:v>5</c:v>
                </c:pt>
                <c:pt idx="22">
                  <c:v>9</c:v>
                </c:pt>
                <c:pt idx="23">
                  <c:v>39</c:v>
                </c:pt>
                <c:pt idx="24">
                  <c:v>51</c:v>
                </c:pt>
                <c:pt idx="25">
                  <c:v>9</c:v>
                </c:pt>
                <c:pt idx="26">
                  <c:v>29</c:v>
                </c:pt>
                <c:pt idx="27">
                  <c:v>35</c:v>
                </c:pt>
                <c:pt idx="28">
                  <c:v>6</c:v>
                </c:pt>
                <c:pt idx="29">
                  <c:v>15</c:v>
                </c:pt>
                <c:pt idx="30">
                  <c:v>19</c:v>
                </c:pt>
                <c:pt idx="31">
                  <c:v>12</c:v>
                </c:pt>
                <c:pt idx="32">
                  <c:v>10</c:v>
                </c:pt>
                <c:pt idx="33">
                  <c:v>8</c:v>
                </c:pt>
                <c:pt idx="34">
                  <c:v>10</c:v>
                </c:pt>
                <c:pt idx="35">
                  <c:v>8</c:v>
                </c:pt>
                <c:pt idx="36">
                  <c:v>17</c:v>
                </c:pt>
                <c:pt idx="37">
                  <c:v>41</c:v>
                </c:pt>
                <c:pt idx="38">
                  <c:v>13</c:v>
                </c:pt>
                <c:pt idx="39">
                  <c:v>6</c:v>
                </c:pt>
                <c:pt idx="40">
                  <c:v>6</c:v>
                </c:pt>
                <c:pt idx="41">
                  <c:v>8</c:v>
                </c:pt>
                <c:pt idx="42">
                  <c:v>6</c:v>
                </c:pt>
                <c:pt idx="43">
                  <c:v>13</c:v>
                </c:pt>
                <c:pt idx="44">
                  <c:v>27</c:v>
                </c:pt>
                <c:pt idx="45">
                  <c:v>61</c:v>
                </c:pt>
                <c:pt idx="46">
                  <c:v>15</c:v>
                </c:pt>
                <c:pt idx="47">
                  <c:v>16</c:v>
                </c:pt>
                <c:pt idx="48">
                  <c:v>14</c:v>
                </c:pt>
                <c:pt idx="49">
                  <c:v>6</c:v>
                </c:pt>
                <c:pt idx="50">
                  <c:v>40</c:v>
                </c:pt>
                <c:pt idx="51">
                  <c:v>36</c:v>
                </c:pt>
                <c:pt idx="52">
                  <c:v>9</c:v>
                </c:pt>
                <c:pt idx="53">
                  <c:v>7</c:v>
                </c:pt>
                <c:pt idx="54">
                  <c:v>8</c:v>
                </c:pt>
                <c:pt idx="55">
                  <c:v>25</c:v>
                </c:pt>
                <c:pt idx="56">
                  <c:v>79</c:v>
                </c:pt>
                <c:pt idx="57">
                  <c:v>13</c:v>
                </c:pt>
                <c:pt idx="58">
                  <c:v>23</c:v>
                </c:pt>
                <c:pt idx="59">
                  <c:v>11</c:v>
                </c:pt>
                <c:pt idx="60">
                  <c:v>8</c:v>
                </c:pt>
                <c:pt idx="61">
                  <c:v>8</c:v>
                </c:pt>
                <c:pt idx="62">
                  <c:v>22</c:v>
                </c:pt>
                <c:pt idx="64">
                  <c:v>13</c:v>
                </c:pt>
                <c:pt idx="65">
                  <c:v>37</c:v>
                </c:pt>
                <c:pt idx="66">
                  <c:v>7</c:v>
                </c:pt>
                <c:pt idx="67">
                  <c:v>6</c:v>
                </c:pt>
                <c:pt idx="68">
                  <c:v>8</c:v>
                </c:pt>
                <c:pt idx="69">
                  <c:v>61</c:v>
                </c:pt>
                <c:pt idx="70">
                  <c:v>20</c:v>
                </c:pt>
                <c:pt idx="71">
                  <c:v>15</c:v>
                </c:pt>
                <c:pt idx="72">
                  <c:v>7</c:v>
                </c:pt>
                <c:pt idx="74">
                  <c:v>9</c:v>
                </c:pt>
                <c:pt idx="75">
                  <c:v>9</c:v>
                </c:pt>
                <c:pt idx="76">
                  <c:v>8</c:v>
                </c:pt>
                <c:pt idx="77">
                  <c:v>7</c:v>
                </c:pt>
                <c:pt idx="78">
                  <c:v>6</c:v>
                </c:pt>
                <c:pt idx="79">
                  <c:v>6</c:v>
                </c:pt>
                <c:pt idx="80">
                  <c:v>14</c:v>
                </c:pt>
                <c:pt idx="81">
                  <c:v>8</c:v>
                </c:pt>
                <c:pt idx="82">
                  <c:v>14</c:v>
                </c:pt>
                <c:pt idx="83">
                  <c:v>6</c:v>
                </c:pt>
                <c:pt idx="84">
                  <c:v>44</c:v>
                </c:pt>
                <c:pt idx="85">
                  <c:v>23</c:v>
                </c:pt>
                <c:pt idx="86">
                  <c:v>10</c:v>
                </c:pt>
                <c:pt idx="87">
                  <c:v>10</c:v>
                </c:pt>
                <c:pt idx="88">
                  <c:v>24</c:v>
                </c:pt>
                <c:pt idx="89">
                  <c:v>13</c:v>
                </c:pt>
                <c:pt idx="90">
                  <c:v>8</c:v>
                </c:pt>
                <c:pt idx="91">
                  <c:v>6</c:v>
                </c:pt>
                <c:pt idx="92">
                  <c:v>11</c:v>
                </c:pt>
                <c:pt idx="93">
                  <c:v>11</c:v>
                </c:pt>
                <c:pt idx="94">
                  <c:v>9</c:v>
                </c:pt>
                <c:pt idx="95">
                  <c:v>7</c:v>
                </c:pt>
                <c:pt idx="96">
                  <c:v>12</c:v>
                </c:pt>
                <c:pt idx="97">
                  <c:v>78</c:v>
                </c:pt>
                <c:pt idx="98">
                  <c:v>18</c:v>
                </c:pt>
                <c:pt idx="99">
                  <c:v>18</c:v>
                </c:pt>
                <c:pt idx="100">
                  <c:v>8</c:v>
                </c:pt>
                <c:pt idx="101">
                  <c:v>18</c:v>
                </c:pt>
                <c:pt idx="102">
                  <c:v>8</c:v>
                </c:pt>
                <c:pt idx="103">
                  <c:v>21</c:v>
                </c:pt>
                <c:pt idx="104">
                  <c:v>7</c:v>
                </c:pt>
                <c:pt idx="105">
                  <c:v>27</c:v>
                </c:pt>
                <c:pt idx="106">
                  <c:v>19</c:v>
                </c:pt>
                <c:pt idx="107">
                  <c:v>11</c:v>
                </c:pt>
                <c:pt idx="108">
                  <c:v>13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10</c:v>
                </c:pt>
                <c:pt idx="113">
                  <c:v>9</c:v>
                </c:pt>
                <c:pt idx="114">
                  <c:v>17</c:v>
                </c:pt>
                <c:pt idx="115">
                  <c:v>6</c:v>
                </c:pt>
                <c:pt idx="116">
                  <c:v>6</c:v>
                </c:pt>
                <c:pt idx="117">
                  <c:v>6</c:v>
                </c:pt>
                <c:pt idx="119">
                  <c:v>7</c:v>
                </c:pt>
                <c:pt idx="120">
                  <c:v>16</c:v>
                </c:pt>
                <c:pt idx="121">
                  <c:v>13</c:v>
                </c:pt>
                <c:pt idx="122">
                  <c:v>18</c:v>
                </c:pt>
                <c:pt idx="124">
                  <c:v>7</c:v>
                </c:pt>
                <c:pt idx="125">
                  <c:v>102</c:v>
                </c:pt>
                <c:pt idx="126">
                  <c:v>49</c:v>
                </c:pt>
                <c:pt idx="127">
                  <c:v>18</c:v>
                </c:pt>
                <c:pt idx="128">
                  <c:v>55</c:v>
                </c:pt>
                <c:pt idx="129">
                  <c:v>39</c:v>
                </c:pt>
                <c:pt idx="130">
                  <c:v>61</c:v>
                </c:pt>
                <c:pt idx="131">
                  <c:v>17</c:v>
                </c:pt>
                <c:pt idx="132">
                  <c:v>43</c:v>
                </c:pt>
                <c:pt idx="133">
                  <c:v>71</c:v>
                </c:pt>
                <c:pt idx="136">
                  <c:v>37</c:v>
                </c:pt>
                <c:pt idx="137">
                  <c:v>40</c:v>
                </c:pt>
                <c:pt idx="138">
                  <c:v>117</c:v>
                </c:pt>
                <c:pt idx="139">
                  <c:v>18</c:v>
                </c:pt>
                <c:pt idx="140">
                  <c:v>39</c:v>
                </c:pt>
                <c:pt idx="141">
                  <c:v>38</c:v>
                </c:pt>
                <c:pt idx="142">
                  <c:v>10</c:v>
                </c:pt>
                <c:pt idx="143">
                  <c:v>20</c:v>
                </c:pt>
                <c:pt idx="144">
                  <c:v>67</c:v>
                </c:pt>
                <c:pt idx="145">
                  <c:v>114</c:v>
                </c:pt>
                <c:pt idx="146">
                  <c:v>36</c:v>
                </c:pt>
                <c:pt idx="147">
                  <c:v>56</c:v>
                </c:pt>
                <c:pt idx="148">
                  <c:v>12</c:v>
                </c:pt>
                <c:pt idx="149">
                  <c:v>145</c:v>
                </c:pt>
                <c:pt idx="150">
                  <c:v>81</c:v>
                </c:pt>
                <c:pt idx="151">
                  <c:v>41</c:v>
                </c:pt>
                <c:pt idx="152">
                  <c:v>50</c:v>
                </c:pt>
                <c:pt idx="153">
                  <c:v>56</c:v>
                </c:pt>
                <c:pt idx="154">
                  <c:v>24</c:v>
                </c:pt>
                <c:pt idx="155">
                  <c:v>100</c:v>
                </c:pt>
                <c:pt idx="156">
                  <c:v>26</c:v>
                </c:pt>
                <c:pt idx="157">
                  <c:v>6</c:v>
                </c:pt>
                <c:pt idx="158">
                  <c:v>61</c:v>
                </c:pt>
                <c:pt idx="159">
                  <c:v>46</c:v>
                </c:pt>
                <c:pt idx="160">
                  <c:v>18</c:v>
                </c:pt>
                <c:pt idx="161">
                  <c:v>11</c:v>
                </c:pt>
                <c:pt idx="162">
                  <c:v>15</c:v>
                </c:pt>
                <c:pt idx="163">
                  <c:v>8</c:v>
                </c:pt>
                <c:pt idx="164">
                  <c:v>51</c:v>
                </c:pt>
                <c:pt idx="165">
                  <c:v>15</c:v>
                </c:pt>
                <c:pt idx="166">
                  <c:v>6</c:v>
                </c:pt>
                <c:pt idx="167">
                  <c:v>9</c:v>
                </c:pt>
                <c:pt idx="168">
                  <c:v>7</c:v>
                </c:pt>
                <c:pt idx="169">
                  <c:v>29</c:v>
                </c:pt>
                <c:pt idx="170">
                  <c:v>30</c:v>
                </c:pt>
                <c:pt idx="171">
                  <c:v>9</c:v>
                </c:pt>
                <c:pt idx="172">
                  <c:v>8</c:v>
                </c:pt>
                <c:pt idx="173">
                  <c:v>11</c:v>
                </c:pt>
                <c:pt idx="174">
                  <c:v>19</c:v>
                </c:pt>
                <c:pt idx="175">
                  <c:v>11</c:v>
                </c:pt>
                <c:pt idx="176">
                  <c:v>21</c:v>
                </c:pt>
                <c:pt idx="177">
                  <c:v>8</c:v>
                </c:pt>
                <c:pt idx="178">
                  <c:v>31</c:v>
                </c:pt>
                <c:pt idx="179">
                  <c:v>125</c:v>
                </c:pt>
                <c:pt idx="180">
                  <c:v>139</c:v>
                </c:pt>
                <c:pt idx="181">
                  <c:v>6</c:v>
                </c:pt>
                <c:pt idx="183">
                  <c:v>11</c:v>
                </c:pt>
                <c:pt idx="184">
                  <c:v>34</c:v>
                </c:pt>
                <c:pt idx="185">
                  <c:v>6</c:v>
                </c:pt>
                <c:pt idx="186">
                  <c:v>6</c:v>
                </c:pt>
                <c:pt idx="187">
                  <c:v>8</c:v>
                </c:pt>
                <c:pt idx="188">
                  <c:v>16</c:v>
                </c:pt>
                <c:pt idx="189">
                  <c:v>12</c:v>
                </c:pt>
                <c:pt idx="190">
                  <c:v>15</c:v>
                </c:pt>
                <c:pt idx="191">
                  <c:v>9</c:v>
                </c:pt>
                <c:pt idx="192">
                  <c:v>34</c:v>
                </c:pt>
                <c:pt idx="193">
                  <c:v>45</c:v>
                </c:pt>
                <c:pt idx="194">
                  <c:v>12</c:v>
                </c:pt>
                <c:pt idx="195">
                  <c:v>24</c:v>
                </c:pt>
                <c:pt idx="196">
                  <c:v>53</c:v>
                </c:pt>
                <c:pt idx="197">
                  <c:v>24</c:v>
                </c:pt>
                <c:pt idx="198">
                  <c:v>8</c:v>
                </c:pt>
                <c:pt idx="199">
                  <c:v>6</c:v>
                </c:pt>
                <c:pt idx="200">
                  <c:v>11</c:v>
                </c:pt>
                <c:pt idx="201">
                  <c:v>21</c:v>
                </c:pt>
                <c:pt idx="202">
                  <c:v>19</c:v>
                </c:pt>
                <c:pt idx="203">
                  <c:v>8</c:v>
                </c:pt>
                <c:pt idx="204">
                  <c:v>26</c:v>
                </c:pt>
                <c:pt idx="205">
                  <c:v>8</c:v>
                </c:pt>
                <c:pt idx="206">
                  <c:v>30</c:v>
                </c:pt>
                <c:pt idx="207">
                  <c:v>13</c:v>
                </c:pt>
                <c:pt idx="208">
                  <c:v>17</c:v>
                </c:pt>
                <c:pt idx="209">
                  <c:v>6</c:v>
                </c:pt>
                <c:pt idx="210">
                  <c:v>17</c:v>
                </c:pt>
                <c:pt idx="211">
                  <c:v>11</c:v>
                </c:pt>
                <c:pt idx="212">
                  <c:v>12</c:v>
                </c:pt>
                <c:pt idx="213">
                  <c:v>8</c:v>
                </c:pt>
                <c:pt idx="214">
                  <c:v>10</c:v>
                </c:pt>
                <c:pt idx="215">
                  <c:v>23</c:v>
                </c:pt>
                <c:pt idx="216">
                  <c:v>42</c:v>
                </c:pt>
                <c:pt idx="217">
                  <c:v>9</c:v>
                </c:pt>
                <c:pt idx="218">
                  <c:v>18</c:v>
                </c:pt>
                <c:pt idx="219">
                  <c:v>7</c:v>
                </c:pt>
                <c:pt idx="220">
                  <c:v>56</c:v>
                </c:pt>
                <c:pt idx="221">
                  <c:v>39</c:v>
                </c:pt>
                <c:pt idx="222">
                  <c:v>21</c:v>
                </c:pt>
                <c:pt idx="223">
                  <c:v>6</c:v>
                </c:pt>
                <c:pt idx="224">
                  <c:v>26</c:v>
                </c:pt>
                <c:pt idx="225">
                  <c:v>6</c:v>
                </c:pt>
                <c:pt idx="226">
                  <c:v>55</c:v>
                </c:pt>
                <c:pt idx="227">
                  <c:v>26</c:v>
                </c:pt>
                <c:pt idx="228">
                  <c:v>23</c:v>
                </c:pt>
                <c:pt idx="229">
                  <c:v>7</c:v>
                </c:pt>
                <c:pt idx="230">
                  <c:v>16</c:v>
                </c:pt>
                <c:pt idx="231">
                  <c:v>6</c:v>
                </c:pt>
                <c:pt idx="232">
                  <c:v>38</c:v>
                </c:pt>
                <c:pt idx="233">
                  <c:v>84</c:v>
                </c:pt>
                <c:pt idx="234">
                  <c:v>19</c:v>
                </c:pt>
                <c:pt idx="235">
                  <c:v>15</c:v>
                </c:pt>
                <c:pt idx="236">
                  <c:v>22</c:v>
                </c:pt>
                <c:pt idx="237">
                  <c:v>7</c:v>
                </c:pt>
                <c:pt idx="238">
                  <c:v>62</c:v>
                </c:pt>
                <c:pt idx="239">
                  <c:v>5</c:v>
                </c:pt>
                <c:pt idx="240">
                  <c:v>14</c:v>
                </c:pt>
                <c:pt idx="241">
                  <c:v>31</c:v>
                </c:pt>
                <c:pt idx="242">
                  <c:v>37</c:v>
                </c:pt>
                <c:pt idx="243">
                  <c:v>9</c:v>
                </c:pt>
                <c:pt idx="244">
                  <c:v>39</c:v>
                </c:pt>
                <c:pt idx="245">
                  <c:v>23</c:v>
                </c:pt>
                <c:pt idx="246">
                  <c:v>7</c:v>
                </c:pt>
                <c:pt idx="247">
                  <c:v>24</c:v>
                </c:pt>
                <c:pt idx="248">
                  <c:v>21</c:v>
                </c:pt>
                <c:pt idx="249">
                  <c:v>13</c:v>
                </c:pt>
                <c:pt idx="251">
                  <c:v>18</c:v>
                </c:pt>
                <c:pt idx="252">
                  <c:v>13</c:v>
                </c:pt>
                <c:pt idx="253">
                  <c:v>8</c:v>
                </c:pt>
                <c:pt idx="254">
                  <c:v>11</c:v>
                </c:pt>
                <c:pt idx="255">
                  <c:v>6</c:v>
                </c:pt>
                <c:pt idx="256">
                  <c:v>80</c:v>
                </c:pt>
                <c:pt idx="257">
                  <c:v>10</c:v>
                </c:pt>
                <c:pt idx="258">
                  <c:v>11</c:v>
                </c:pt>
                <c:pt idx="259">
                  <c:v>8</c:v>
                </c:pt>
                <c:pt idx="260">
                  <c:v>19</c:v>
                </c:pt>
                <c:pt idx="261">
                  <c:v>7</c:v>
                </c:pt>
                <c:pt idx="262">
                  <c:v>6</c:v>
                </c:pt>
                <c:pt idx="263">
                  <c:v>13</c:v>
                </c:pt>
                <c:pt idx="264">
                  <c:v>6</c:v>
                </c:pt>
                <c:pt idx="265">
                  <c:v>6</c:v>
                </c:pt>
                <c:pt idx="266">
                  <c:v>9</c:v>
                </c:pt>
                <c:pt idx="267">
                  <c:v>25</c:v>
                </c:pt>
                <c:pt idx="268">
                  <c:v>10</c:v>
                </c:pt>
                <c:pt idx="269">
                  <c:v>78</c:v>
                </c:pt>
                <c:pt idx="270">
                  <c:v>9</c:v>
                </c:pt>
                <c:pt idx="271">
                  <c:v>6</c:v>
                </c:pt>
                <c:pt idx="272">
                  <c:v>6</c:v>
                </c:pt>
                <c:pt idx="273">
                  <c:v>78</c:v>
                </c:pt>
                <c:pt idx="274">
                  <c:v>63</c:v>
                </c:pt>
                <c:pt idx="275">
                  <c:v>22</c:v>
                </c:pt>
                <c:pt idx="276">
                  <c:v>6</c:v>
                </c:pt>
                <c:pt idx="277">
                  <c:v>50</c:v>
                </c:pt>
                <c:pt idx="278">
                  <c:v>10</c:v>
                </c:pt>
                <c:pt idx="279">
                  <c:v>7</c:v>
                </c:pt>
                <c:pt idx="280">
                  <c:v>14</c:v>
                </c:pt>
                <c:pt idx="281">
                  <c:v>48</c:v>
                </c:pt>
                <c:pt idx="282">
                  <c:v>17</c:v>
                </c:pt>
                <c:pt idx="283">
                  <c:v>26</c:v>
                </c:pt>
                <c:pt idx="284">
                  <c:v>8</c:v>
                </c:pt>
                <c:pt idx="285">
                  <c:v>44</c:v>
                </c:pt>
                <c:pt idx="286">
                  <c:v>30</c:v>
                </c:pt>
                <c:pt idx="287">
                  <c:v>21</c:v>
                </c:pt>
                <c:pt idx="288">
                  <c:v>14</c:v>
                </c:pt>
                <c:pt idx="289">
                  <c:v>12</c:v>
                </c:pt>
                <c:pt idx="290">
                  <c:v>11</c:v>
                </c:pt>
                <c:pt idx="291">
                  <c:v>15</c:v>
                </c:pt>
                <c:pt idx="292">
                  <c:v>114</c:v>
                </c:pt>
                <c:pt idx="293">
                  <c:v>27</c:v>
                </c:pt>
                <c:pt idx="294">
                  <c:v>8</c:v>
                </c:pt>
                <c:pt idx="295">
                  <c:v>24</c:v>
                </c:pt>
                <c:pt idx="297">
                  <c:v>7</c:v>
                </c:pt>
                <c:pt idx="298">
                  <c:v>9</c:v>
                </c:pt>
                <c:pt idx="299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E5-4EF2-8067-9EEBF23845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0338352"/>
        <c:axId val="1925294848"/>
      </c:scatterChart>
      <c:valAx>
        <c:axId val="2090338352"/>
        <c:scaling>
          <c:orientation val="minMax"/>
          <c:max val="3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 dirty="0">
                    <a:solidFill>
                      <a:schemeClr val="tx1"/>
                    </a:solidFill>
                  </a:rPr>
                  <a:t>Packet number</a:t>
                </a:r>
                <a:endParaRPr lang="ja-JP" altLang="en-US" sz="1200" b="1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25294848"/>
        <c:crosses val="autoZero"/>
        <c:crossBetween val="midCat"/>
      </c:valAx>
      <c:valAx>
        <c:axId val="1925294848"/>
        <c:scaling>
          <c:orientation val="minMax"/>
          <c:max val="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RTT [ms]</a:t>
                </a:r>
                <a:endParaRPr lang="ja-JP" altLang="en-US" sz="12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90338352"/>
        <c:crosses val="autoZero"/>
        <c:crossBetween val="midCat"/>
        <c:majorUnit val="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'non-IoT-0b'!$B$1</c:f>
              <c:strCache>
                <c:ptCount val="1"/>
                <c:pt idx="0">
                  <c:v>0MB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'non-IoT-0b'!$A$2:$A$301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'non-IoT-0b'!$B$2:$B$301</c:f>
              <c:numCache>
                <c:formatCode>General</c:formatCode>
                <c:ptCount val="300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5</c:v>
                </c:pt>
                <c:pt idx="9">
                  <c:v>10</c:v>
                </c:pt>
                <c:pt idx="10">
                  <c:v>24</c:v>
                </c:pt>
                <c:pt idx="11">
                  <c:v>8</c:v>
                </c:pt>
                <c:pt idx="12">
                  <c:v>5</c:v>
                </c:pt>
                <c:pt idx="13">
                  <c:v>6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14</c:v>
                </c:pt>
                <c:pt idx="22">
                  <c:v>7</c:v>
                </c:pt>
                <c:pt idx="23">
                  <c:v>6</c:v>
                </c:pt>
                <c:pt idx="24">
                  <c:v>5</c:v>
                </c:pt>
                <c:pt idx="25">
                  <c:v>5</c:v>
                </c:pt>
                <c:pt idx="26">
                  <c:v>8</c:v>
                </c:pt>
                <c:pt idx="27">
                  <c:v>5</c:v>
                </c:pt>
                <c:pt idx="28">
                  <c:v>7</c:v>
                </c:pt>
                <c:pt idx="29">
                  <c:v>7</c:v>
                </c:pt>
                <c:pt idx="30">
                  <c:v>10</c:v>
                </c:pt>
                <c:pt idx="31">
                  <c:v>6</c:v>
                </c:pt>
                <c:pt idx="32">
                  <c:v>22</c:v>
                </c:pt>
                <c:pt idx="34">
                  <c:v>7</c:v>
                </c:pt>
                <c:pt idx="35">
                  <c:v>5</c:v>
                </c:pt>
                <c:pt idx="36">
                  <c:v>5</c:v>
                </c:pt>
                <c:pt idx="37">
                  <c:v>8</c:v>
                </c:pt>
                <c:pt idx="38">
                  <c:v>5</c:v>
                </c:pt>
                <c:pt idx="39">
                  <c:v>6</c:v>
                </c:pt>
                <c:pt idx="40">
                  <c:v>5</c:v>
                </c:pt>
                <c:pt idx="41">
                  <c:v>5</c:v>
                </c:pt>
                <c:pt idx="42">
                  <c:v>6</c:v>
                </c:pt>
                <c:pt idx="43">
                  <c:v>8</c:v>
                </c:pt>
                <c:pt idx="44">
                  <c:v>5</c:v>
                </c:pt>
                <c:pt idx="45">
                  <c:v>5</c:v>
                </c:pt>
                <c:pt idx="46">
                  <c:v>6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6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8</c:v>
                </c:pt>
                <c:pt idx="60">
                  <c:v>9</c:v>
                </c:pt>
                <c:pt idx="61">
                  <c:v>5</c:v>
                </c:pt>
                <c:pt idx="62">
                  <c:v>7</c:v>
                </c:pt>
                <c:pt idx="63">
                  <c:v>10</c:v>
                </c:pt>
                <c:pt idx="64">
                  <c:v>5</c:v>
                </c:pt>
                <c:pt idx="65">
                  <c:v>6</c:v>
                </c:pt>
                <c:pt idx="66">
                  <c:v>17</c:v>
                </c:pt>
                <c:pt idx="67">
                  <c:v>5</c:v>
                </c:pt>
                <c:pt idx="68">
                  <c:v>11</c:v>
                </c:pt>
                <c:pt idx="69">
                  <c:v>23</c:v>
                </c:pt>
                <c:pt idx="70">
                  <c:v>6</c:v>
                </c:pt>
                <c:pt idx="71">
                  <c:v>5</c:v>
                </c:pt>
                <c:pt idx="72">
                  <c:v>7</c:v>
                </c:pt>
                <c:pt idx="73">
                  <c:v>5</c:v>
                </c:pt>
                <c:pt idx="74">
                  <c:v>5</c:v>
                </c:pt>
                <c:pt idx="75">
                  <c:v>6</c:v>
                </c:pt>
                <c:pt idx="76">
                  <c:v>5</c:v>
                </c:pt>
                <c:pt idx="77">
                  <c:v>9</c:v>
                </c:pt>
                <c:pt idx="78">
                  <c:v>6</c:v>
                </c:pt>
                <c:pt idx="79">
                  <c:v>6</c:v>
                </c:pt>
                <c:pt idx="80">
                  <c:v>13</c:v>
                </c:pt>
                <c:pt idx="81">
                  <c:v>7</c:v>
                </c:pt>
                <c:pt idx="82">
                  <c:v>5</c:v>
                </c:pt>
                <c:pt idx="83">
                  <c:v>5</c:v>
                </c:pt>
                <c:pt idx="84">
                  <c:v>6</c:v>
                </c:pt>
                <c:pt idx="85">
                  <c:v>7</c:v>
                </c:pt>
                <c:pt idx="86">
                  <c:v>6</c:v>
                </c:pt>
                <c:pt idx="87">
                  <c:v>5</c:v>
                </c:pt>
                <c:pt idx="88">
                  <c:v>6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8</c:v>
                </c:pt>
                <c:pt idx="93">
                  <c:v>7</c:v>
                </c:pt>
                <c:pt idx="94">
                  <c:v>11</c:v>
                </c:pt>
                <c:pt idx="95">
                  <c:v>7</c:v>
                </c:pt>
                <c:pt idx="96">
                  <c:v>5</c:v>
                </c:pt>
                <c:pt idx="97">
                  <c:v>6</c:v>
                </c:pt>
                <c:pt idx="98">
                  <c:v>5</c:v>
                </c:pt>
                <c:pt idx="99">
                  <c:v>7</c:v>
                </c:pt>
                <c:pt idx="100">
                  <c:v>6</c:v>
                </c:pt>
                <c:pt idx="102">
                  <c:v>5</c:v>
                </c:pt>
                <c:pt idx="103">
                  <c:v>6</c:v>
                </c:pt>
                <c:pt idx="104">
                  <c:v>5</c:v>
                </c:pt>
                <c:pt idx="105">
                  <c:v>5</c:v>
                </c:pt>
                <c:pt idx="106">
                  <c:v>6</c:v>
                </c:pt>
                <c:pt idx="107">
                  <c:v>5</c:v>
                </c:pt>
                <c:pt idx="108">
                  <c:v>5</c:v>
                </c:pt>
                <c:pt idx="109">
                  <c:v>10</c:v>
                </c:pt>
                <c:pt idx="110">
                  <c:v>7</c:v>
                </c:pt>
                <c:pt idx="111">
                  <c:v>7</c:v>
                </c:pt>
                <c:pt idx="112">
                  <c:v>5</c:v>
                </c:pt>
                <c:pt idx="113">
                  <c:v>5</c:v>
                </c:pt>
                <c:pt idx="114">
                  <c:v>11</c:v>
                </c:pt>
                <c:pt idx="116">
                  <c:v>8</c:v>
                </c:pt>
                <c:pt idx="117">
                  <c:v>6</c:v>
                </c:pt>
                <c:pt idx="118">
                  <c:v>7</c:v>
                </c:pt>
                <c:pt idx="119">
                  <c:v>6</c:v>
                </c:pt>
                <c:pt idx="120">
                  <c:v>13</c:v>
                </c:pt>
                <c:pt idx="121">
                  <c:v>7</c:v>
                </c:pt>
                <c:pt idx="122">
                  <c:v>5</c:v>
                </c:pt>
                <c:pt idx="123">
                  <c:v>5</c:v>
                </c:pt>
                <c:pt idx="124">
                  <c:v>5</c:v>
                </c:pt>
                <c:pt idx="125">
                  <c:v>7</c:v>
                </c:pt>
                <c:pt idx="126">
                  <c:v>5</c:v>
                </c:pt>
                <c:pt idx="127">
                  <c:v>5</c:v>
                </c:pt>
                <c:pt idx="128">
                  <c:v>5</c:v>
                </c:pt>
                <c:pt idx="129">
                  <c:v>5</c:v>
                </c:pt>
                <c:pt idx="130">
                  <c:v>6</c:v>
                </c:pt>
                <c:pt idx="131">
                  <c:v>6</c:v>
                </c:pt>
                <c:pt idx="132">
                  <c:v>6</c:v>
                </c:pt>
                <c:pt idx="133">
                  <c:v>7</c:v>
                </c:pt>
                <c:pt idx="134">
                  <c:v>7</c:v>
                </c:pt>
                <c:pt idx="135">
                  <c:v>6</c:v>
                </c:pt>
                <c:pt idx="136">
                  <c:v>5</c:v>
                </c:pt>
                <c:pt idx="137">
                  <c:v>5</c:v>
                </c:pt>
                <c:pt idx="138">
                  <c:v>5</c:v>
                </c:pt>
                <c:pt idx="139">
                  <c:v>6</c:v>
                </c:pt>
                <c:pt idx="140">
                  <c:v>6</c:v>
                </c:pt>
                <c:pt idx="141">
                  <c:v>7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6</c:v>
                </c:pt>
                <c:pt idx="146">
                  <c:v>7</c:v>
                </c:pt>
                <c:pt idx="147">
                  <c:v>7</c:v>
                </c:pt>
                <c:pt idx="148">
                  <c:v>5</c:v>
                </c:pt>
                <c:pt idx="149">
                  <c:v>5</c:v>
                </c:pt>
                <c:pt idx="150">
                  <c:v>6</c:v>
                </c:pt>
                <c:pt idx="151">
                  <c:v>5</c:v>
                </c:pt>
                <c:pt idx="152">
                  <c:v>8</c:v>
                </c:pt>
                <c:pt idx="153">
                  <c:v>6</c:v>
                </c:pt>
                <c:pt idx="154">
                  <c:v>8</c:v>
                </c:pt>
                <c:pt idx="155">
                  <c:v>5</c:v>
                </c:pt>
                <c:pt idx="156">
                  <c:v>9</c:v>
                </c:pt>
                <c:pt idx="157">
                  <c:v>6</c:v>
                </c:pt>
                <c:pt idx="158">
                  <c:v>7</c:v>
                </c:pt>
                <c:pt idx="159">
                  <c:v>6</c:v>
                </c:pt>
                <c:pt idx="160">
                  <c:v>5</c:v>
                </c:pt>
                <c:pt idx="161">
                  <c:v>7</c:v>
                </c:pt>
                <c:pt idx="162">
                  <c:v>7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8</c:v>
                </c:pt>
                <c:pt idx="167">
                  <c:v>5</c:v>
                </c:pt>
                <c:pt idx="168">
                  <c:v>6</c:v>
                </c:pt>
                <c:pt idx="169">
                  <c:v>5</c:v>
                </c:pt>
                <c:pt idx="170">
                  <c:v>6</c:v>
                </c:pt>
                <c:pt idx="171">
                  <c:v>5</c:v>
                </c:pt>
                <c:pt idx="172">
                  <c:v>5</c:v>
                </c:pt>
                <c:pt idx="173">
                  <c:v>6</c:v>
                </c:pt>
                <c:pt idx="174">
                  <c:v>5</c:v>
                </c:pt>
                <c:pt idx="175">
                  <c:v>10</c:v>
                </c:pt>
                <c:pt idx="176">
                  <c:v>5</c:v>
                </c:pt>
                <c:pt idx="177">
                  <c:v>5</c:v>
                </c:pt>
                <c:pt idx="178">
                  <c:v>6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10</c:v>
                </c:pt>
                <c:pt idx="185">
                  <c:v>7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7</c:v>
                </c:pt>
                <c:pt idx="190">
                  <c:v>5</c:v>
                </c:pt>
                <c:pt idx="191">
                  <c:v>6</c:v>
                </c:pt>
                <c:pt idx="192">
                  <c:v>7</c:v>
                </c:pt>
                <c:pt idx="193">
                  <c:v>6</c:v>
                </c:pt>
                <c:pt idx="194">
                  <c:v>6</c:v>
                </c:pt>
                <c:pt idx="195">
                  <c:v>11</c:v>
                </c:pt>
                <c:pt idx="196">
                  <c:v>8</c:v>
                </c:pt>
                <c:pt idx="197">
                  <c:v>10</c:v>
                </c:pt>
                <c:pt idx="198">
                  <c:v>5</c:v>
                </c:pt>
                <c:pt idx="199">
                  <c:v>9</c:v>
                </c:pt>
                <c:pt idx="200">
                  <c:v>10</c:v>
                </c:pt>
                <c:pt idx="201">
                  <c:v>9</c:v>
                </c:pt>
                <c:pt idx="202">
                  <c:v>5</c:v>
                </c:pt>
                <c:pt idx="203">
                  <c:v>6</c:v>
                </c:pt>
                <c:pt idx="204">
                  <c:v>10</c:v>
                </c:pt>
                <c:pt idx="205">
                  <c:v>6</c:v>
                </c:pt>
                <c:pt idx="206">
                  <c:v>5</c:v>
                </c:pt>
                <c:pt idx="207">
                  <c:v>5</c:v>
                </c:pt>
                <c:pt idx="208">
                  <c:v>6</c:v>
                </c:pt>
                <c:pt idx="209">
                  <c:v>11</c:v>
                </c:pt>
                <c:pt idx="210">
                  <c:v>5</c:v>
                </c:pt>
                <c:pt idx="211">
                  <c:v>6</c:v>
                </c:pt>
                <c:pt idx="212">
                  <c:v>7</c:v>
                </c:pt>
                <c:pt idx="213">
                  <c:v>6</c:v>
                </c:pt>
                <c:pt idx="214">
                  <c:v>11</c:v>
                </c:pt>
                <c:pt idx="215">
                  <c:v>8</c:v>
                </c:pt>
                <c:pt idx="216">
                  <c:v>5</c:v>
                </c:pt>
                <c:pt idx="217">
                  <c:v>5</c:v>
                </c:pt>
                <c:pt idx="218">
                  <c:v>8</c:v>
                </c:pt>
                <c:pt idx="219">
                  <c:v>6</c:v>
                </c:pt>
                <c:pt idx="220">
                  <c:v>6</c:v>
                </c:pt>
                <c:pt idx="221">
                  <c:v>5</c:v>
                </c:pt>
                <c:pt idx="222">
                  <c:v>7</c:v>
                </c:pt>
                <c:pt idx="223">
                  <c:v>5</c:v>
                </c:pt>
                <c:pt idx="224">
                  <c:v>5</c:v>
                </c:pt>
                <c:pt idx="225">
                  <c:v>8</c:v>
                </c:pt>
                <c:pt idx="226">
                  <c:v>6</c:v>
                </c:pt>
                <c:pt idx="227">
                  <c:v>9</c:v>
                </c:pt>
                <c:pt idx="228">
                  <c:v>6</c:v>
                </c:pt>
                <c:pt idx="229">
                  <c:v>5</c:v>
                </c:pt>
                <c:pt idx="230">
                  <c:v>5</c:v>
                </c:pt>
                <c:pt idx="231">
                  <c:v>12</c:v>
                </c:pt>
                <c:pt idx="232">
                  <c:v>8</c:v>
                </c:pt>
                <c:pt idx="233">
                  <c:v>5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5</c:v>
                </c:pt>
                <c:pt idx="238">
                  <c:v>6</c:v>
                </c:pt>
                <c:pt idx="239">
                  <c:v>5</c:v>
                </c:pt>
                <c:pt idx="240">
                  <c:v>7</c:v>
                </c:pt>
                <c:pt idx="241">
                  <c:v>5</c:v>
                </c:pt>
                <c:pt idx="242">
                  <c:v>5</c:v>
                </c:pt>
                <c:pt idx="243">
                  <c:v>5</c:v>
                </c:pt>
                <c:pt idx="244">
                  <c:v>5</c:v>
                </c:pt>
                <c:pt idx="245">
                  <c:v>5</c:v>
                </c:pt>
                <c:pt idx="246">
                  <c:v>8</c:v>
                </c:pt>
                <c:pt idx="247">
                  <c:v>7</c:v>
                </c:pt>
                <c:pt idx="248">
                  <c:v>13</c:v>
                </c:pt>
                <c:pt idx="249">
                  <c:v>6</c:v>
                </c:pt>
                <c:pt idx="250">
                  <c:v>6</c:v>
                </c:pt>
                <c:pt idx="251">
                  <c:v>5</c:v>
                </c:pt>
                <c:pt idx="252">
                  <c:v>5</c:v>
                </c:pt>
                <c:pt idx="253">
                  <c:v>5</c:v>
                </c:pt>
                <c:pt idx="254">
                  <c:v>6</c:v>
                </c:pt>
                <c:pt idx="255">
                  <c:v>5</c:v>
                </c:pt>
                <c:pt idx="256">
                  <c:v>5</c:v>
                </c:pt>
                <c:pt idx="257">
                  <c:v>6</c:v>
                </c:pt>
                <c:pt idx="258">
                  <c:v>5</c:v>
                </c:pt>
                <c:pt idx="259">
                  <c:v>5</c:v>
                </c:pt>
                <c:pt idx="260">
                  <c:v>5</c:v>
                </c:pt>
                <c:pt idx="261">
                  <c:v>6</c:v>
                </c:pt>
                <c:pt idx="262">
                  <c:v>5</c:v>
                </c:pt>
                <c:pt idx="263">
                  <c:v>5</c:v>
                </c:pt>
                <c:pt idx="264">
                  <c:v>9</c:v>
                </c:pt>
                <c:pt idx="265">
                  <c:v>6</c:v>
                </c:pt>
                <c:pt idx="266">
                  <c:v>5</c:v>
                </c:pt>
                <c:pt idx="267">
                  <c:v>6</c:v>
                </c:pt>
                <c:pt idx="268">
                  <c:v>9</c:v>
                </c:pt>
                <c:pt idx="269">
                  <c:v>7</c:v>
                </c:pt>
                <c:pt idx="270">
                  <c:v>5</c:v>
                </c:pt>
                <c:pt idx="271">
                  <c:v>5</c:v>
                </c:pt>
                <c:pt idx="272">
                  <c:v>6</c:v>
                </c:pt>
                <c:pt idx="273">
                  <c:v>5</c:v>
                </c:pt>
                <c:pt idx="274">
                  <c:v>5</c:v>
                </c:pt>
                <c:pt idx="275">
                  <c:v>6</c:v>
                </c:pt>
                <c:pt idx="276">
                  <c:v>8</c:v>
                </c:pt>
                <c:pt idx="277">
                  <c:v>5</c:v>
                </c:pt>
                <c:pt idx="278">
                  <c:v>8</c:v>
                </c:pt>
                <c:pt idx="279">
                  <c:v>5</c:v>
                </c:pt>
                <c:pt idx="280">
                  <c:v>6</c:v>
                </c:pt>
                <c:pt idx="281">
                  <c:v>6</c:v>
                </c:pt>
                <c:pt idx="282">
                  <c:v>5</c:v>
                </c:pt>
                <c:pt idx="283">
                  <c:v>5</c:v>
                </c:pt>
                <c:pt idx="284">
                  <c:v>5</c:v>
                </c:pt>
                <c:pt idx="285">
                  <c:v>5</c:v>
                </c:pt>
                <c:pt idx="286">
                  <c:v>5</c:v>
                </c:pt>
                <c:pt idx="287">
                  <c:v>5</c:v>
                </c:pt>
                <c:pt idx="288">
                  <c:v>11</c:v>
                </c:pt>
                <c:pt idx="289">
                  <c:v>5</c:v>
                </c:pt>
                <c:pt idx="290">
                  <c:v>5</c:v>
                </c:pt>
                <c:pt idx="291">
                  <c:v>8</c:v>
                </c:pt>
                <c:pt idx="292">
                  <c:v>58</c:v>
                </c:pt>
                <c:pt idx="293">
                  <c:v>13</c:v>
                </c:pt>
                <c:pt idx="294">
                  <c:v>7</c:v>
                </c:pt>
                <c:pt idx="295">
                  <c:v>10</c:v>
                </c:pt>
                <c:pt idx="296">
                  <c:v>25</c:v>
                </c:pt>
                <c:pt idx="297">
                  <c:v>13</c:v>
                </c:pt>
                <c:pt idx="298">
                  <c:v>8</c:v>
                </c:pt>
                <c:pt idx="299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9C-BE42-9643-90AF1420FE80}"/>
            </c:ext>
          </c:extLst>
        </c:ser>
        <c:ser>
          <c:idx val="1"/>
          <c:order val="1"/>
          <c:tx>
            <c:strRef>
              <c:f>'non-IoT-0b'!$C$1</c:f>
              <c:strCache>
                <c:ptCount val="1"/>
                <c:pt idx="0">
                  <c:v>7MB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'non-IoT-0b'!$A$2:$A$301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'non-IoT-0b'!$C$2:$C$301</c:f>
              <c:numCache>
                <c:formatCode>General</c:formatCode>
                <c:ptCount val="300"/>
                <c:pt idx="1">
                  <c:v>13</c:v>
                </c:pt>
                <c:pt idx="2">
                  <c:v>6</c:v>
                </c:pt>
                <c:pt idx="3">
                  <c:v>20</c:v>
                </c:pt>
                <c:pt idx="4">
                  <c:v>10</c:v>
                </c:pt>
                <c:pt idx="5">
                  <c:v>7</c:v>
                </c:pt>
                <c:pt idx="6">
                  <c:v>24</c:v>
                </c:pt>
                <c:pt idx="7">
                  <c:v>29</c:v>
                </c:pt>
                <c:pt idx="8">
                  <c:v>13</c:v>
                </c:pt>
                <c:pt idx="9">
                  <c:v>25</c:v>
                </c:pt>
                <c:pt idx="10">
                  <c:v>10</c:v>
                </c:pt>
                <c:pt idx="11">
                  <c:v>15</c:v>
                </c:pt>
                <c:pt idx="12">
                  <c:v>8</c:v>
                </c:pt>
                <c:pt idx="13">
                  <c:v>15</c:v>
                </c:pt>
                <c:pt idx="14">
                  <c:v>31</c:v>
                </c:pt>
                <c:pt idx="15">
                  <c:v>23</c:v>
                </c:pt>
                <c:pt idx="16">
                  <c:v>9</c:v>
                </c:pt>
                <c:pt idx="17">
                  <c:v>22</c:v>
                </c:pt>
                <c:pt idx="18">
                  <c:v>13</c:v>
                </c:pt>
                <c:pt idx="19">
                  <c:v>7</c:v>
                </c:pt>
                <c:pt idx="20">
                  <c:v>18</c:v>
                </c:pt>
                <c:pt idx="21">
                  <c:v>12</c:v>
                </c:pt>
                <c:pt idx="22">
                  <c:v>21</c:v>
                </c:pt>
                <c:pt idx="23">
                  <c:v>5</c:v>
                </c:pt>
                <c:pt idx="24">
                  <c:v>13</c:v>
                </c:pt>
                <c:pt idx="25">
                  <c:v>9</c:v>
                </c:pt>
                <c:pt idx="27">
                  <c:v>8</c:v>
                </c:pt>
                <c:pt idx="28">
                  <c:v>27</c:v>
                </c:pt>
                <c:pt idx="29">
                  <c:v>24</c:v>
                </c:pt>
                <c:pt idx="30">
                  <c:v>6</c:v>
                </c:pt>
                <c:pt idx="31">
                  <c:v>16</c:v>
                </c:pt>
                <c:pt idx="32">
                  <c:v>9</c:v>
                </c:pt>
                <c:pt idx="33">
                  <c:v>24</c:v>
                </c:pt>
                <c:pt idx="34">
                  <c:v>5</c:v>
                </c:pt>
                <c:pt idx="35">
                  <c:v>18</c:v>
                </c:pt>
                <c:pt idx="36">
                  <c:v>37</c:v>
                </c:pt>
                <c:pt idx="37">
                  <c:v>7</c:v>
                </c:pt>
                <c:pt idx="38">
                  <c:v>15</c:v>
                </c:pt>
                <c:pt idx="39">
                  <c:v>18</c:v>
                </c:pt>
                <c:pt idx="40">
                  <c:v>8</c:v>
                </c:pt>
                <c:pt idx="41">
                  <c:v>6</c:v>
                </c:pt>
                <c:pt idx="42">
                  <c:v>15</c:v>
                </c:pt>
                <c:pt idx="43">
                  <c:v>5</c:v>
                </c:pt>
                <c:pt idx="44">
                  <c:v>23</c:v>
                </c:pt>
                <c:pt idx="45">
                  <c:v>5</c:v>
                </c:pt>
                <c:pt idx="46">
                  <c:v>21</c:v>
                </c:pt>
                <c:pt idx="47">
                  <c:v>8</c:v>
                </c:pt>
                <c:pt idx="48">
                  <c:v>27</c:v>
                </c:pt>
                <c:pt idx="49">
                  <c:v>5</c:v>
                </c:pt>
                <c:pt idx="50">
                  <c:v>17</c:v>
                </c:pt>
                <c:pt idx="51">
                  <c:v>6</c:v>
                </c:pt>
                <c:pt idx="52">
                  <c:v>19</c:v>
                </c:pt>
                <c:pt idx="53">
                  <c:v>5</c:v>
                </c:pt>
                <c:pt idx="54">
                  <c:v>25</c:v>
                </c:pt>
                <c:pt idx="55">
                  <c:v>10</c:v>
                </c:pt>
                <c:pt idx="56">
                  <c:v>28</c:v>
                </c:pt>
                <c:pt idx="57">
                  <c:v>8</c:v>
                </c:pt>
                <c:pt idx="58">
                  <c:v>12</c:v>
                </c:pt>
                <c:pt idx="59">
                  <c:v>6</c:v>
                </c:pt>
                <c:pt idx="60">
                  <c:v>15</c:v>
                </c:pt>
                <c:pt idx="61">
                  <c:v>6</c:v>
                </c:pt>
                <c:pt idx="62">
                  <c:v>17</c:v>
                </c:pt>
                <c:pt idx="63">
                  <c:v>10</c:v>
                </c:pt>
                <c:pt idx="64">
                  <c:v>32</c:v>
                </c:pt>
                <c:pt idx="65">
                  <c:v>13</c:v>
                </c:pt>
                <c:pt idx="66">
                  <c:v>5</c:v>
                </c:pt>
                <c:pt idx="67">
                  <c:v>21</c:v>
                </c:pt>
                <c:pt idx="68">
                  <c:v>15</c:v>
                </c:pt>
                <c:pt idx="69">
                  <c:v>13</c:v>
                </c:pt>
                <c:pt idx="70">
                  <c:v>18</c:v>
                </c:pt>
                <c:pt idx="71">
                  <c:v>6</c:v>
                </c:pt>
                <c:pt idx="72">
                  <c:v>5</c:v>
                </c:pt>
                <c:pt idx="73">
                  <c:v>18</c:v>
                </c:pt>
                <c:pt idx="74">
                  <c:v>12</c:v>
                </c:pt>
                <c:pt idx="75">
                  <c:v>5</c:v>
                </c:pt>
                <c:pt idx="76">
                  <c:v>6</c:v>
                </c:pt>
                <c:pt idx="77">
                  <c:v>10</c:v>
                </c:pt>
                <c:pt idx="78">
                  <c:v>12</c:v>
                </c:pt>
                <c:pt idx="79">
                  <c:v>5</c:v>
                </c:pt>
                <c:pt idx="80">
                  <c:v>7</c:v>
                </c:pt>
                <c:pt idx="81">
                  <c:v>9</c:v>
                </c:pt>
                <c:pt idx="82">
                  <c:v>12</c:v>
                </c:pt>
                <c:pt idx="83">
                  <c:v>11</c:v>
                </c:pt>
                <c:pt idx="84">
                  <c:v>5</c:v>
                </c:pt>
                <c:pt idx="85">
                  <c:v>11</c:v>
                </c:pt>
                <c:pt idx="86">
                  <c:v>6</c:v>
                </c:pt>
                <c:pt idx="87">
                  <c:v>17</c:v>
                </c:pt>
                <c:pt idx="88">
                  <c:v>5</c:v>
                </c:pt>
                <c:pt idx="89">
                  <c:v>7</c:v>
                </c:pt>
                <c:pt idx="90">
                  <c:v>15</c:v>
                </c:pt>
                <c:pt idx="91">
                  <c:v>13</c:v>
                </c:pt>
                <c:pt idx="92">
                  <c:v>10</c:v>
                </c:pt>
                <c:pt idx="93">
                  <c:v>15</c:v>
                </c:pt>
                <c:pt idx="94">
                  <c:v>6</c:v>
                </c:pt>
                <c:pt idx="95">
                  <c:v>7</c:v>
                </c:pt>
                <c:pt idx="96">
                  <c:v>11</c:v>
                </c:pt>
                <c:pt idx="97">
                  <c:v>24</c:v>
                </c:pt>
                <c:pt idx="98">
                  <c:v>5</c:v>
                </c:pt>
                <c:pt idx="99">
                  <c:v>6</c:v>
                </c:pt>
                <c:pt idx="100">
                  <c:v>6</c:v>
                </c:pt>
                <c:pt idx="102">
                  <c:v>23</c:v>
                </c:pt>
                <c:pt idx="103">
                  <c:v>11</c:v>
                </c:pt>
                <c:pt idx="104">
                  <c:v>9</c:v>
                </c:pt>
                <c:pt idx="105">
                  <c:v>5</c:v>
                </c:pt>
                <c:pt idx="106">
                  <c:v>5</c:v>
                </c:pt>
                <c:pt idx="107">
                  <c:v>14</c:v>
                </c:pt>
                <c:pt idx="108">
                  <c:v>7</c:v>
                </c:pt>
                <c:pt idx="109">
                  <c:v>5</c:v>
                </c:pt>
                <c:pt idx="110">
                  <c:v>7</c:v>
                </c:pt>
                <c:pt idx="111">
                  <c:v>24</c:v>
                </c:pt>
                <c:pt idx="112">
                  <c:v>13</c:v>
                </c:pt>
                <c:pt idx="113">
                  <c:v>8</c:v>
                </c:pt>
                <c:pt idx="114">
                  <c:v>5</c:v>
                </c:pt>
                <c:pt idx="115">
                  <c:v>16</c:v>
                </c:pt>
                <c:pt idx="116">
                  <c:v>6</c:v>
                </c:pt>
                <c:pt idx="117">
                  <c:v>15</c:v>
                </c:pt>
                <c:pt idx="118">
                  <c:v>7</c:v>
                </c:pt>
                <c:pt idx="119">
                  <c:v>7</c:v>
                </c:pt>
                <c:pt idx="120">
                  <c:v>9</c:v>
                </c:pt>
                <c:pt idx="121">
                  <c:v>26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16</c:v>
                </c:pt>
                <c:pt idx="126">
                  <c:v>7</c:v>
                </c:pt>
                <c:pt idx="127">
                  <c:v>5</c:v>
                </c:pt>
                <c:pt idx="128">
                  <c:v>8</c:v>
                </c:pt>
                <c:pt idx="129">
                  <c:v>36</c:v>
                </c:pt>
                <c:pt idx="130">
                  <c:v>5</c:v>
                </c:pt>
                <c:pt idx="131">
                  <c:v>5</c:v>
                </c:pt>
                <c:pt idx="132">
                  <c:v>7</c:v>
                </c:pt>
                <c:pt idx="133">
                  <c:v>8</c:v>
                </c:pt>
                <c:pt idx="134">
                  <c:v>20</c:v>
                </c:pt>
                <c:pt idx="135">
                  <c:v>13</c:v>
                </c:pt>
                <c:pt idx="136">
                  <c:v>11</c:v>
                </c:pt>
                <c:pt idx="137">
                  <c:v>5</c:v>
                </c:pt>
                <c:pt idx="138">
                  <c:v>6</c:v>
                </c:pt>
                <c:pt idx="139">
                  <c:v>7</c:v>
                </c:pt>
                <c:pt idx="140">
                  <c:v>8</c:v>
                </c:pt>
                <c:pt idx="141">
                  <c:v>7</c:v>
                </c:pt>
                <c:pt idx="142">
                  <c:v>7</c:v>
                </c:pt>
                <c:pt idx="143">
                  <c:v>10</c:v>
                </c:pt>
                <c:pt idx="144">
                  <c:v>14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8</c:v>
                </c:pt>
                <c:pt idx="149">
                  <c:v>15</c:v>
                </c:pt>
                <c:pt idx="150">
                  <c:v>6</c:v>
                </c:pt>
                <c:pt idx="151">
                  <c:v>18</c:v>
                </c:pt>
                <c:pt idx="152">
                  <c:v>7</c:v>
                </c:pt>
                <c:pt idx="153">
                  <c:v>15</c:v>
                </c:pt>
                <c:pt idx="154">
                  <c:v>5</c:v>
                </c:pt>
                <c:pt idx="155">
                  <c:v>19</c:v>
                </c:pt>
                <c:pt idx="156">
                  <c:v>5</c:v>
                </c:pt>
                <c:pt idx="157">
                  <c:v>21</c:v>
                </c:pt>
                <c:pt idx="158">
                  <c:v>6</c:v>
                </c:pt>
                <c:pt idx="159">
                  <c:v>18</c:v>
                </c:pt>
                <c:pt idx="160">
                  <c:v>16</c:v>
                </c:pt>
                <c:pt idx="161">
                  <c:v>30</c:v>
                </c:pt>
                <c:pt idx="162">
                  <c:v>6</c:v>
                </c:pt>
                <c:pt idx="163">
                  <c:v>6</c:v>
                </c:pt>
                <c:pt idx="164">
                  <c:v>9</c:v>
                </c:pt>
                <c:pt idx="165">
                  <c:v>28</c:v>
                </c:pt>
                <c:pt idx="166">
                  <c:v>7</c:v>
                </c:pt>
                <c:pt idx="167">
                  <c:v>23</c:v>
                </c:pt>
                <c:pt idx="168">
                  <c:v>6</c:v>
                </c:pt>
                <c:pt idx="169">
                  <c:v>11</c:v>
                </c:pt>
                <c:pt idx="170">
                  <c:v>8</c:v>
                </c:pt>
                <c:pt idx="171">
                  <c:v>12</c:v>
                </c:pt>
                <c:pt idx="172">
                  <c:v>18</c:v>
                </c:pt>
                <c:pt idx="173">
                  <c:v>10</c:v>
                </c:pt>
                <c:pt idx="174">
                  <c:v>9</c:v>
                </c:pt>
                <c:pt idx="175">
                  <c:v>17</c:v>
                </c:pt>
                <c:pt idx="176">
                  <c:v>5</c:v>
                </c:pt>
                <c:pt idx="177">
                  <c:v>14</c:v>
                </c:pt>
                <c:pt idx="178">
                  <c:v>19</c:v>
                </c:pt>
                <c:pt idx="179">
                  <c:v>9</c:v>
                </c:pt>
                <c:pt idx="180">
                  <c:v>6</c:v>
                </c:pt>
                <c:pt idx="181">
                  <c:v>21</c:v>
                </c:pt>
                <c:pt idx="182">
                  <c:v>7</c:v>
                </c:pt>
                <c:pt idx="184">
                  <c:v>27</c:v>
                </c:pt>
                <c:pt idx="185">
                  <c:v>6</c:v>
                </c:pt>
                <c:pt idx="186">
                  <c:v>9</c:v>
                </c:pt>
                <c:pt idx="187">
                  <c:v>8</c:v>
                </c:pt>
                <c:pt idx="188">
                  <c:v>6</c:v>
                </c:pt>
                <c:pt idx="189">
                  <c:v>6</c:v>
                </c:pt>
                <c:pt idx="190">
                  <c:v>7</c:v>
                </c:pt>
                <c:pt idx="191">
                  <c:v>11</c:v>
                </c:pt>
                <c:pt idx="192">
                  <c:v>11</c:v>
                </c:pt>
                <c:pt idx="193">
                  <c:v>13</c:v>
                </c:pt>
                <c:pt idx="194">
                  <c:v>8</c:v>
                </c:pt>
                <c:pt idx="195">
                  <c:v>11</c:v>
                </c:pt>
                <c:pt idx="196">
                  <c:v>6</c:v>
                </c:pt>
                <c:pt idx="197">
                  <c:v>15</c:v>
                </c:pt>
                <c:pt idx="198">
                  <c:v>20</c:v>
                </c:pt>
                <c:pt idx="199">
                  <c:v>10</c:v>
                </c:pt>
                <c:pt idx="200">
                  <c:v>9</c:v>
                </c:pt>
                <c:pt idx="201">
                  <c:v>12</c:v>
                </c:pt>
                <c:pt idx="202">
                  <c:v>13</c:v>
                </c:pt>
                <c:pt idx="203">
                  <c:v>10</c:v>
                </c:pt>
                <c:pt idx="204">
                  <c:v>10</c:v>
                </c:pt>
                <c:pt idx="205">
                  <c:v>13</c:v>
                </c:pt>
                <c:pt idx="206">
                  <c:v>7</c:v>
                </c:pt>
                <c:pt idx="207">
                  <c:v>14</c:v>
                </c:pt>
                <c:pt idx="208">
                  <c:v>9</c:v>
                </c:pt>
                <c:pt idx="209">
                  <c:v>14</c:v>
                </c:pt>
                <c:pt idx="210">
                  <c:v>10</c:v>
                </c:pt>
                <c:pt idx="211">
                  <c:v>31</c:v>
                </c:pt>
                <c:pt idx="212">
                  <c:v>5</c:v>
                </c:pt>
                <c:pt idx="213">
                  <c:v>24</c:v>
                </c:pt>
                <c:pt idx="214">
                  <c:v>5</c:v>
                </c:pt>
                <c:pt idx="215">
                  <c:v>21</c:v>
                </c:pt>
                <c:pt idx="216">
                  <c:v>5</c:v>
                </c:pt>
                <c:pt idx="217">
                  <c:v>27</c:v>
                </c:pt>
                <c:pt idx="218">
                  <c:v>26</c:v>
                </c:pt>
                <c:pt idx="219">
                  <c:v>27</c:v>
                </c:pt>
                <c:pt idx="220">
                  <c:v>10</c:v>
                </c:pt>
                <c:pt idx="221">
                  <c:v>9</c:v>
                </c:pt>
                <c:pt idx="222">
                  <c:v>10</c:v>
                </c:pt>
                <c:pt idx="223">
                  <c:v>15</c:v>
                </c:pt>
                <c:pt idx="224">
                  <c:v>5</c:v>
                </c:pt>
                <c:pt idx="225">
                  <c:v>16</c:v>
                </c:pt>
                <c:pt idx="226">
                  <c:v>6</c:v>
                </c:pt>
                <c:pt idx="227">
                  <c:v>18</c:v>
                </c:pt>
                <c:pt idx="228">
                  <c:v>15</c:v>
                </c:pt>
                <c:pt idx="229">
                  <c:v>23</c:v>
                </c:pt>
                <c:pt idx="230">
                  <c:v>16</c:v>
                </c:pt>
                <c:pt idx="231">
                  <c:v>12</c:v>
                </c:pt>
                <c:pt idx="232">
                  <c:v>13</c:v>
                </c:pt>
                <c:pt idx="233">
                  <c:v>24</c:v>
                </c:pt>
                <c:pt idx="234">
                  <c:v>32</c:v>
                </c:pt>
                <c:pt idx="235">
                  <c:v>6</c:v>
                </c:pt>
                <c:pt idx="236">
                  <c:v>8</c:v>
                </c:pt>
                <c:pt idx="237">
                  <c:v>5</c:v>
                </c:pt>
                <c:pt idx="238">
                  <c:v>18</c:v>
                </c:pt>
                <c:pt idx="239">
                  <c:v>6</c:v>
                </c:pt>
                <c:pt idx="240">
                  <c:v>16</c:v>
                </c:pt>
                <c:pt idx="241">
                  <c:v>16</c:v>
                </c:pt>
                <c:pt idx="242">
                  <c:v>11</c:v>
                </c:pt>
                <c:pt idx="243">
                  <c:v>5</c:v>
                </c:pt>
                <c:pt idx="244">
                  <c:v>8</c:v>
                </c:pt>
                <c:pt idx="245">
                  <c:v>14</c:v>
                </c:pt>
                <c:pt idx="246">
                  <c:v>11</c:v>
                </c:pt>
                <c:pt idx="247">
                  <c:v>17</c:v>
                </c:pt>
                <c:pt idx="248">
                  <c:v>19</c:v>
                </c:pt>
                <c:pt idx="249">
                  <c:v>5</c:v>
                </c:pt>
                <c:pt idx="250">
                  <c:v>9</c:v>
                </c:pt>
                <c:pt idx="251">
                  <c:v>8</c:v>
                </c:pt>
                <c:pt idx="252">
                  <c:v>6</c:v>
                </c:pt>
                <c:pt idx="253">
                  <c:v>11</c:v>
                </c:pt>
                <c:pt idx="254">
                  <c:v>7</c:v>
                </c:pt>
                <c:pt idx="255">
                  <c:v>12</c:v>
                </c:pt>
                <c:pt idx="256">
                  <c:v>8</c:v>
                </c:pt>
                <c:pt idx="257">
                  <c:v>9</c:v>
                </c:pt>
                <c:pt idx="258">
                  <c:v>14</c:v>
                </c:pt>
                <c:pt idx="259">
                  <c:v>12</c:v>
                </c:pt>
                <c:pt idx="260">
                  <c:v>5</c:v>
                </c:pt>
                <c:pt idx="261">
                  <c:v>5</c:v>
                </c:pt>
                <c:pt idx="262">
                  <c:v>8</c:v>
                </c:pt>
                <c:pt idx="263">
                  <c:v>5</c:v>
                </c:pt>
                <c:pt idx="264">
                  <c:v>8</c:v>
                </c:pt>
                <c:pt idx="265">
                  <c:v>8</c:v>
                </c:pt>
                <c:pt idx="266">
                  <c:v>12</c:v>
                </c:pt>
                <c:pt idx="267">
                  <c:v>5</c:v>
                </c:pt>
                <c:pt idx="268">
                  <c:v>20</c:v>
                </c:pt>
                <c:pt idx="269">
                  <c:v>7</c:v>
                </c:pt>
                <c:pt idx="270">
                  <c:v>23</c:v>
                </c:pt>
                <c:pt idx="271">
                  <c:v>6</c:v>
                </c:pt>
                <c:pt idx="272">
                  <c:v>7</c:v>
                </c:pt>
                <c:pt idx="273">
                  <c:v>8</c:v>
                </c:pt>
                <c:pt idx="274">
                  <c:v>7</c:v>
                </c:pt>
                <c:pt idx="275">
                  <c:v>8</c:v>
                </c:pt>
                <c:pt idx="276">
                  <c:v>13</c:v>
                </c:pt>
                <c:pt idx="277">
                  <c:v>15</c:v>
                </c:pt>
                <c:pt idx="278">
                  <c:v>6</c:v>
                </c:pt>
                <c:pt idx="279">
                  <c:v>10</c:v>
                </c:pt>
                <c:pt idx="280">
                  <c:v>7</c:v>
                </c:pt>
                <c:pt idx="281">
                  <c:v>9</c:v>
                </c:pt>
                <c:pt idx="282">
                  <c:v>6</c:v>
                </c:pt>
                <c:pt idx="283">
                  <c:v>10</c:v>
                </c:pt>
                <c:pt idx="284">
                  <c:v>6</c:v>
                </c:pt>
                <c:pt idx="285">
                  <c:v>8</c:v>
                </c:pt>
                <c:pt idx="286">
                  <c:v>44</c:v>
                </c:pt>
                <c:pt idx="287">
                  <c:v>19</c:v>
                </c:pt>
                <c:pt idx="288">
                  <c:v>31</c:v>
                </c:pt>
                <c:pt idx="289">
                  <c:v>19</c:v>
                </c:pt>
                <c:pt idx="290">
                  <c:v>7</c:v>
                </c:pt>
                <c:pt idx="291">
                  <c:v>5</c:v>
                </c:pt>
                <c:pt idx="292">
                  <c:v>5</c:v>
                </c:pt>
                <c:pt idx="293">
                  <c:v>6</c:v>
                </c:pt>
                <c:pt idx="294">
                  <c:v>8</c:v>
                </c:pt>
                <c:pt idx="295">
                  <c:v>38</c:v>
                </c:pt>
                <c:pt idx="296">
                  <c:v>12</c:v>
                </c:pt>
                <c:pt idx="297">
                  <c:v>7</c:v>
                </c:pt>
                <c:pt idx="298">
                  <c:v>11</c:v>
                </c:pt>
                <c:pt idx="299">
                  <c:v>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9C-BE42-9643-90AF1420FE80}"/>
            </c:ext>
          </c:extLst>
        </c:ser>
        <c:ser>
          <c:idx val="2"/>
          <c:order val="2"/>
          <c:tx>
            <c:strRef>
              <c:f>'non-IoT-0b'!$D$1</c:f>
              <c:strCache>
                <c:ptCount val="1"/>
                <c:pt idx="0">
                  <c:v>15MB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'non-IoT-0b'!$A$2:$A$301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'non-IoT-0b'!$D$2:$D$301</c:f>
              <c:numCache>
                <c:formatCode>General</c:formatCode>
                <c:ptCount val="300"/>
                <c:pt idx="0">
                  <c:v>14</c:v>
                </c:pt>
                <c:pt idx="1">
                  <c:v>25</c:v>
                </c:pt>
                <c:pt idx="2">
                  <c:v>15</c:v>
                </c:pt>
                <c:pt idx="4">
                  <c:v>14</c:v>
                </c:pt>
                <c:pt idx="5">
                  <c:v>16</c:v>
                </c:pt>
                <c:pt idx="6">
                  <c:v>44</c:v>
                </c:pt>
                <c:pt idx="7">
                  <c:v>24</c:v>
                </c:pt>
                <c:pt idx="8">
                  <c:v>6</c:v>
                </c:pt>
                <c:pt idx="9">
                  <c:v>8</c:v>
                </c:pt>
                <c:pt idx="10">
                  <c:v>13</c:v>
                </c:pt>
                <c:pt idx="11">
                  <c:v>17</c:v>
                </c:pt>
                <c:pt idx="12">
                  <c:v>7</c:v>
                </c:pt>
                <c:pt idx="13">
                  <c:v>62</c:v>
                </c:pt>
                <c:pt idx="14">
                  <c:v>26</c:v>
                </c:pt>
                <c:pt idx="15">
                  <c:v>7</c:v>
                </c:pt>
                <c:pt idx="16">
                  <c:v>6</c:v>
                </c:pt>
                <c:pt idx="17">
                  <c:v>12</c:v>
                </c:pt>
                <c:pt idx="18">
                  <c:v>9</c:v>
                </c:pt>
                <c:pt idx="19">
                  <c:v>10</c:v>
                </c:pt>
                <c:pt idx="20">
                  <c:v>6</c:v>
                </c:pt>
                <c:pt idx="21">
                  <c:v>19</c:v>
                </c:pt>
                <c:pt idx="22">
                  <c:v>15</c:v>
                </c:pt>
                <c:pt idx="23">
                  <c:v>12</c:v>
                </c:pt>
                <c:pt idx="24">
                  <c:v>6</c:v>
                </c:pt>
                <c:pt idx="25">
                  <c:v>14</c:v>
                </c:pt>
                <c:pt idx="26">
                  <c:v>59</c:v>
                </c:pt>
                <c:pt idx="27">
                  <c:v>11</c:v>
                </c:pt>
                <c:pt idx="28">
                  <c:v>22</c:v>
                </c:pt>
                <c:pt idx="29">
                  <c:v>9</c:v>
                </c:pt>
                <c:pt idx="30">
                  <c:v>33</c:v>
                </c:pt>
                <c:pt idx="31">
                  <c:v>29</c:v>
                </c:pt>
                <c:pt idx="32">
                  <c:v>13</c:v>
                </c:pt>
                <c:pt idx="33">
                  <c:v>35</c:v>
                </c:pt>
                <c:pt idx="34">
                  <c:v>39</c:v>
                </c:pt>
                <c:pt idx="35">
                  <c:v>5</c:v>
                </c:pt>
                <c:pt idx="36">
                  <c:v>22</c:v>
                </c:pt>
                <c:pt idx="37">
                  <c:v>6</c:v>
                </c:pt>
                <c:pt idx="38">
                  <c:v>40</c:v>
                </c:pt>
                <c:pt idx="39">
                  <c:v>18</c:v>
                </c:pt>
                <c:pt idx="40">
                  <c:v>14</c:v>
                </c:pt>
                <c:pt idx="41">
                  <c:v>10</c:v>
                </c:pt>
                <c:pt idx="42">
                  <c:v>6</c:v>
                </c:pt>
                <c:pt idx="43">
                  <c:v>29</c:v>
                </c:pt>
                <c:pt idx="44">
                  <c:v>7</c:v>
                </c:pt>
                <c:pt idx="45">
                  <c:v>33</c:v>
                </c:pt>
                <c:pt idx="46">
                  <c:v>18</c:v>
                </c:pt>
                <c:pt idx="47">
                  <c:v>26</c:v>
                </c:pt>
                <c:pt idx="48">
                  <c:v>17</c:v>
                </c:pt>
                <c:pt idx="49">
                  <c:v>8</c:v>
                </c:pt>
                <c:pt idx="50">
                  <c:v>25</c:v>
                </c:pt>
                <c:pt idx="51">
                  <c:v>37</c:v>
                </c:pt>
                <c:pt idx="52">
                  <c:v>18</c:v>
                </c:pt>
                <c:pt idx="53">
                  <c:v>35</c:v>
                </c:pt>
                <c:pt idx="54">
                  <c:v>37</c:v>
                </c:pt>
                <c:pt idx="55">
                  <c:v>8</c:v>
                </c:pt>
                <c:pt idx="56">
                  <c:v>11</c:v>
                </c:pt>
                <c:pt idx="57">
                  <c:v>6</c:v>
                </c:pt>
                <c:pt idx="58">
                  <c:v>41</c:v>
                </c:pt>
                <c:pt idx="59">
                  <c:v>12</c:v>
                </c:pt>
                <c:pt idx="60">
                  <c:v>13</c:v>
                </c:pt>
                <c:pt idx="61">
                  <c:v>54</c:v>
                </c:pt>
                <c:pt idx="62">
                  <c:v>28</c:v>
                </c:pt>
                <c:pt idx="63">
                  <c:v>15</c:v>
                </c:pt>
                <c:pt idx="64">
                  <c:v>11</c:v>
                </c:pt>
                <c:pt idx="65">
                  <c:v>6</c:v>
                </c:pt>
                <c:pt idx="66">
                  <c:v>21</c:v>
                </c:pt>
                <c:pt idx="67">
                  <c:v>5</c:v>
                </c:pt>
                <c:pt idx="68">
                  <c:v>19</c:v>
                </c:pt>
                <c:pt idx="69">
                  <c:v>10</c:v>
                </c:pt>
                <c:pt idx="70">
                  <c:v>21</c:v>
                </c:pt>
                <c:pt idx="71">
                  <c:v>10</c:v>
                </c:pt>
                <c:pt idx="72">
                  <c:v>35</c:v>
                </c:pt>
                <c:pt idx="73">
                  <c:v>6</c:v>
                </c:pt>
                <c:pt idx="74">
                  <c:v>20</c:v>
                </c:pt>
                <c:pt idx="75">
                  <c:v>14</c:v>
                </c:pt>
                <c:pt idx="76">
                  <c:v>40</c:v>
                </c:pt>
                <c:pt idx="77">
                  <c:v>47</c:v>
                </c:pt>
                <c:pt idx="78">
                  <c:v>8</c:v>
                </c:pt>
                <c:pt idx="79">
                  <c:v>33</c:v>
                </c:pt>
                <c:pt idx="80">
                  <c:v>56</c:v>
                </c:pt>
                <c:pt idx="81">
                  <c:v>11</c:v>
                </c:pt>
                <c:pt idx="83">
                  <c:v>17</c:v>
                </c:pt>
                <c:pt idx="84">
                  <c:v>6</c:v>
                </c:pt>
                <c:pt idx="85">
                  <c:v>23</c:v>
                </c:pt>
                <c:pt idx="86">
                  <c:v>6</c:v>
                </c:pt>
                <c:pt idx="87">
                  <c:v>28</c:v>
                </c:pt>
                <c:pt idx="88">
                  <c:v>7</c:v>
                </c:pt>
                <c:pt idx="89">
                  <c:v>42</c:v>
                </c:pt>
                <c:pt idx="90">
                  <c:v>5</c:v>
                </c:pt>
                <c:pt idx="91">
                  <c:v>12</c:v>
                </c:pt>
                <c:pt idx="92">
                  <c:v>5</c:v>
                </c:pt>
                <c:pt idx="93">
                  <c:v>19</c:v>
                </c:pt>
                <c:pt idx="94">
                  <c:v>6</c:v>
                </c:pt>
                <c:pt idx="95">
                  <c:v>18</c:v>
                </c:pt>
                <c:pt idx="96">
                  <c:v>6</c:v>
                </c:pt>
                <c:pt idx="97">
                  <c:v>45</c:v>
                </c:pt>
                <c:pt idx="98">
                  <c:v>17</c:v>
                </c:pt>
                <c:pt idx="99">
                  <c:v>15</c:v>
                </c:pt>
                <c:pt idx="100">
                  <c:v>15</c:v>
                </c:pt>
                <c:pt idx="101">
                  <c:v>5</c:v>
                </c:pt>
                <c:pt idx="102">
                  <c:v>23</c:v>
                </c:pt>
                <c:pt idx="103">
                  <c:v>25</c:v>
                </c:pt>
                <c:pt idx="104">
                  <c:v>28</c:v>
                </c:pt>
                <c:pt idx="105">
                  <c:v>12</c:v>
                </c:pt>
                <c:pt idx="106">
                  <c:v>5</c:v>
                </c:pt>
                <c:pt idx="107">
                  <c:v>28</c:v>
                </c:pt>
                <c:pt idx="108">
                  <c:v>9</c:v>
                </c:pt>
                <c:pt idx="109">
                  <c:v>16</c:v>
                </c:pt>
                <c:pt idx="110">
                  <c:v>5</c:v>
                </c:pt>
                <c:pt idx="111">
                  <c:v>17</c:v>
                </c:pt>
                <c:pt idx="112">
                  <c:v>7</c:v>
                </c:pt>
                <c:pt idx="113">
                  <c:v>24</c:v>
                </c:pt>
                <c:pt idx="114">
                  <c:v>9</c:v>
                </c:pt>
                <c:pt idx="115">
                  <c:v>35</c:v>
                </c:pt>
                <c:pt idx="116">
                  <c:v>6</c:v>
                </c:pt>
                <c:pt idx="117">
                  <c:v>54</c:v>
                </c:pt>
                <c:pt idx="118">
                  <c:v>40</c:v>
                </c:pt>
                <c:pt idx="119">
                  <c:v>5</c:v>
                </c:pt>
                <c:pt idx="120">
                  <c:v>13</c:v>
                </c:pt>
                <c:pt idx="121">
                  <c:v>7</c:v>
                </c:pt>
                <c:pt idx="122">
                  <c:v>74</c:v>
                </c:pt>
                <c:pt idx="123">
                  <c:v>7</c:v>
                </c:pt>
                <c:pt idx="124">
                  <c:v>40</c:v>
                </c:pt>
                <c:pt idx="125">
                  <c:v>7</c:v>
                </c:pt>
                <c:pt idx="126">
                  <c:v>29</c:v>
                </c:pt>
                <c:pt idx="127">
                  <c:v>9</c:v>
                </c:pt>
                <c:pt idx="128">
                  <c:v>10</c:v>
                </c:pt>
                <c:pt idx="129">
                  <c:v>25</c:v>
                </c:pt>
                <c:pt idx="130">
                  <c:v>17</c:v>
                </c:pt>
                <c:pt idx="131">
                  <c:v>10</c:v>
                </c:pt>
                <c:pt idx="132">
                  <c:v>35</c:v>
                </c:pt>
                <c:pt idx="133">
                  <c:v>55</c:v>
                </c:pt>
                <c:pt idx="134">
                  <c:v>5</c:v>
                </c:pt>
                <c:pt idx="135">
                  <c:v>27</c:v>
                </c:pt>
                <c:pt idx="136">
                  <c:v>8</c:v>
                </c:pt>
                <c:pt idx="137">
                  <c:v>36</c:v>
                </c:pt>
                <c:pt idx="138">
                  <c:v>11</c:v>
                </c:pt>
                <c:pt idx="139">
                  <c:v>16</c:v>
                </c:pt>
                <c:pt idx="140">
                  <c:v>8</c:v>
                </c:pt>
                <c:pt idx="141">
                  <c:v>16</c:v>
                </c:pt>
                <c:pt idx="142">
                  <c:v>27</c:v>
                </c:pt>
                <c:pt idx="143">
                  <c:v>5</c:v>
                </c:pt>
                <c:pt idx="144">
                  <c:v>39</c:v>
                </c:pt>
                <c:pt idx="145">
                  <c:v>7</c:v>
                </c:pt>
                <c:pt idx="146">
                  <c:v>33</c:v>
                </c:pt>
                <c:pt idx="147">
                  <c:v>5</c:v>
                </c:pt>
                <c:pt idx="148">
                  <c:v>24</c:v>
                </c:pt>
                <c:pt idx="149">
                  <c:v>6</c:v>
                </c:pt>
                <c:pt idx="150">
                  <c:v>19</c:v>
                </c:pt>
                <c:pt idx="151">
                  <c:v>5</c:v>
                </c:pt>
                <c:pt idx="152">
                  <c:v>15</c:v>
                </c:pt>
                <c:pt idx="153">
                  <c:v>12</c:v>
                </c:pt>
                <c:pt idx="154">
                  <c:v>16</c:v>
                </c:pt>
                <c:pt idx="155">
                  <c:v>11</c:v>
                </c:pt>
                <c:pt idx="156">
                  <c:v>13</c:v>
                </c:pt>
                <c:pt idx="157">
                  <c:v>38</c:v>
                </c:pt>
                <c:pt idx="158">
                  <c:v>11</c:v>
                </c:pt>
                <c:pt idx="159">
                  <c:v>13</c:v>
                </c:pt>
                <c:pt idx="160">
                  <c:v>5</c:v>
                </c:pt>
                <c:pt idx="161">
                  <c:v>31</c:v>
                </c:pt>
                <c:pt idx="162">
                  <c:v>8</c:v>
                </c:pt>
                <c:pt idx="163">
                  <c:v>13</c:v>
                </c:pt>
                <c:pt idx="164">
                  <c:v>14</c:v>
                </c:pt>
                <c:pt idx="165">
                  <c:v>12</c:v>
                </c:pt>
                <c:pt idx="166">
                  <c:v>29</c:v>
                </c:pt>
                <c:pt idx="167">
                  <c:v>5</c:v>
                </c:pt>
                <c:pt idx="168">
                  <c:v>29</c:v>
                </c:pt>
                <c:pt idx="169">
                  <c:v>17</c:v>
                </c:pt>
                <c:pt idx="170">
                  <c:v>7</c:v>
                </c:pt>
                <c:pt idx="171">
                  <c:v>23</c:v>
                </c:pt>
                <c:pt idx="173">
                  <c:v>41</c:v>
                </c:pt>
                <c:pt idx="174">
                  <c:v>9</c:v>
                </c:pt>
                <c:pt idx="176">
                  <c:v>19</c:v>
                </c:pt>
                <c:pt idx="177">
                  <c:v>6</c:v>
                </c:pt>
                <c:pt idx="179">
                  <c:v>25</c:v>
                </c:pt>
                <c:pt idx="180">
                  <c:v>8</c:v>
                </c:pt>
                <c:pt idx="181">
                  <c:v>18</c:v>
                </c:pt>
                <c:pt idx="182">
                  <c:v>6</c:v>
                </c:pt>
                <c:pt idx="183">
                  <c:v>38</c:v>
                </c:pt>
                <c:pt idx="184">
                  <c:v>10</c:v>
                </c:pt>
                <c:pt idx="185">
                  <c:v>9</c:v>
                </c:pt>
                <c:pt idx="186">
                  <c:v>5</c:v>
                </c:pt>
                <c:pt idx="187">
                  <c:v>15</c:v>
                </c:pt>
                <c:pt idx="188">
                  <c:v>8</c:v>
                </c:pt>
                <c:pt idx="189">
                  <c:v>47</c:v>
                </c:pt>
                <c:pt idx="190">
                  <c:v>30</c:v>
                </c:pt>
                <c:pt idx="191">
                  <c:v>10</c:v>
                </c:pt>
                <c:pt idx="192">
                  <c:v>24</c:v>
                </c:pt>
                <c:pt idx="193">
                  <c:v>6</c:v>
                </c:pt>
                <c:pt idx="194">
                  <c:v>24</c:v>
                </c:pt>
                <c:pt idx="195">
                  <c:v>9</c:v>
                </c:pt>
                <c:pt idx="196">
                  <c:v>11</c:v>
                </c:pt>
                <c:pt idx="197">
                  <c:v>5</c:v>
                </c:pt>
                <c:pt idx="198">
                  <c:v>30</c:v>
                </c:pt>
                <c:pt idx="199">
                  <c:v>5</c:v>
                </c:pt>
                <c:pt idx="200">
                  <c:v>13</c:v>
                </c:pt>
                <c:pt idx="201">
                  <c:v>10</c:v>
                </c:pt>
                <c:pt idx="202">
                  <c:v>9</c:v>
                </c:pt>
                <c:pt idx="203">
                  <c:v>16</c:v>
                </c:pt>
                <c:pt idx="204">
                  <c:v>6</c:v>
                </c:pt>
                <c:pt idx="205">
                  <c:v>26</c:v>
                </c:pt>
                <c:pt idx="206">
                  <c:v>11</c:v>
                </c:pt>
                <c:pt idx="207">
                  <c:v>29</c:v>
                </c:pt>
                <c:pt idx="208">
                  <c:v>11</c:v>
                </c:pt>
                <c:pt idx="209">
                  <c:v>7</c:v>
                </c:pt>
                <c:pt idx="210">
                  <c:v>7</c:v>
                </c:pt>
                <c:pt idx="211">
                  <c:v>8</c:v>
                </c:pt>
                <c:pt idx="212">
                  <c:v>7</c:v>
                </c:pt>
                <c:pt idx="213">
                  <c:v>40</c:v>
                </c:pt>
                <c:pt idx="214">
                  <c:v>5</c:v>
                </c:pt>
                <c:pt idx="215">
                  <c:v>7</c:v>
                </c:pt>
                <c:pt idx="216">
                  <c:v>7</c:v>
                </c:pt>
                <c:pt idx="217">
                  <c:v>20</c:v>
                </c:pt>
                <c:pt idx="218">
                  <c:v>5</c:v>
                </c:pt>
                <c:pt idx="219">
                  <c:v>15</c:v>
                </c:pt>
                <c:pt idx="220">
                  <c:v>8</c:v>
                </c:pt>
                <c:pt idx="221">
                  <c:v>27</c:v>
                </c:pt>
                <c:pt idx="222">
                  <c:v>6</c:v>
                </c:pt>
                <c:pt idx="223">
                  <c:v>47</c:v>
                </c:pt>
                <c:pt idx="224">
                  <c:v>32</c:v>
                </c:pt>
                <c:pt idx="225">
                  <c:v>17</c:v>
                </c:pt>
                <c:pt idx="226">
                  <c:v>7</c:v>
                </c:pt>
                <c:pt idx="227">
                  <c:v>42</c:v>
                </c:pt>
                <c:pt idx="228">
                  <c:v>15</c:v>
                </c:pt>
                <c:pt idx="229">
                  <c:v>25</c:v>
                </c:pt>
                <c:pt idx="230">
                  <c:v>36</c:v>
                </c:pt>
                <c:pt idx="231">
                  <c:v>30</c:v>
                </c:pt>
                <c:pt idx="232">
                  <c:v>56</c:v>
                </c:pt>
                <c:pt idx="233">
                  <c:v>37</c:v>
                </c:pt>
                <c:pt idx="234">
                  <c:v>14</c:v>
                </c:pt>
                <c:pt idx="235">
                  <c:v>14</c:v>
                </c:pt>
                <c:pt idx="236">
                  <c:v>44</c:v>
                </c:pt>
                <c:pt idx="237">
                  <c:v>6</c:v>
                </c:pt>
                <c:pt idx="238">
                  <c:v>36</c:v>
                </c:pt>
                <c:pt idx="239">
                  <c:v>12</c:v>
                </c:pt>
                <c:pt idx="240">
                  <c:v>30</c:v>
                </c:pt>
                <c:pt idx="241">
                  <c:v>24</c:v>
                </c:pt>
                <c:pt idx="242">
                  <c:v>31</c:v>
                </c:pt>
                <c:pt idx="243">
                  <c:v>5</c:v>
                </c:pt>
                <c:pt idx="244">
                  <c:v>36</c:v>
                </c:pt>
                <c:pt idx="245">
                  <c:v>49</c:v>
                </c:pt>
                <c:pt idx="246">
                  <c:v>6</c:v>
                </c:pt>
                <c:pt idx="247">
                  <c:v>38</c:v>
                </c:pt>
                <c:pt idx="248">
                  <c:v>8</c:v>
                </c:pt>
                <c:pt idx="249">
                  <c:v>22</c:v>
                </c:pt>
                <c:pt idx="250">
                  <c:v>5</c:v>
                </c:pt>
                <c:pt idx="251">
                  <c:v>33</c:v>
                </c:pt>
                <c:pt idx="252">
                  <c:v>25</c:v>
                </c:pt>
                <c:pt idx="253">
                  <c:v>6</c:v>
                </c:pt>
                <c:pt idx="254">
                  <c:v>25</c:v>
                </c:pt>
                <c:pt idx="255">
                  <c:v>18</c:v>
                </c:pt>
                <c:pt idx="256">
                  <c:v>30</c:v>
                </c:pt>
                <c:pt idx="257">
                  <c:v>5</c:v>
                </c:pt>
                <c:pt idx="258">
                  <c:v>26</c:v>
                </c:pt>
                <c:pt idx="259">
                  <c:v>11</c:v>
                </c:pt>
                <c:pt idx="260">
                  <c:v>7</c:v>
                </c:pt>
                <c:pt idx="261">
                  <c:v>31</c:v>
                </c:pt>
                <c:pt idx="262">
                  <c:v>5</c:v>
                </c:pt>
                <c:pt idx="263">
                  <c:v>12</c:v>
                </c:pt>
                <c:pt idx="264">
                  <c:v>24</c:v>
                </c:pt>
                <c:pt idx="265">
                  <c:v>15</c:v>
                </c:pt>
                <c:pt idx="266">
                  <c:v>5</c:v>
                </c:pt>
                <c:pt idx="267">
                  <c:v>14</c:v>
                </c:pt>
                <c:pt idx="268">
                  <c:v>19</c:v>
                </c:pt>
                <c:pt idx="269">
                  <c:v>10</c:v>
                </c:pt>
                <c:pt idx="270">
                  <c:v>36</c:v>
                </c:pt>
                <c:pt idx="271">
                  <c:v>15</c:v>
                </c:pt>
                <c:pt idx="272">
                  <c:v>21</c:v>
                </c:pt>
                <c:pt idx="273">
                  <c:v>7</c:v>
                </c:pt>
                <c:pt idx="274">
                  <c:v>18</c:v>
                </c:pt>
                <c:pt idx="275">
                  <c:v>6</c:v>
                </c:pt>
                <c:pt idx="276">
                  <c:v>11</c:v>
                </c:pt>
                <c:pt idx="277">
                  <c:v>6</c:v>
                </c:pt>
                <c:pt idx="278">
                  <c:v>40</c:v>
                </c:pt>
                <c:pt idx="279">
                  <c:v>18</c:v>
                </c:pt>
                <c:pt idx="280">
                  <c:v>47</c:v>
                </c:pt>
                <c:pt idx="281">
                  <c:v>18</c:v>
                </c:pt>
                <c:pt idx="282">
                  <c:v>23</c:v>
                </c:pt>
                <c:pt idx="283">
                  <c:v>7</c:v>
                </c:pt>
                <c:pt idx="284">
                  <c:v>123</c:v>
                </c:pt>
                <c:pt idx="285">
                  <c:v>9</c:v>
                </c:pt>
                <c:pt idx="286">
                  <c:v>30</c:v>
                </c:pt>
                <c:pt idx="287">
                  <c:v>7</c:v>
                </c:pt>
                <c:pt idx="288">
                  <c:v>22</c:v>
                </c:pt>
                <c:pt idx="289">
                  <c:v>34</c:v>
                </c:pt>
                <c:pt idx="290">
                  <c:v>12</c:v>
                </c:pt>
                <c:pt idx="291">
                  <c:v>14</c:v>
                </c:pt>
                <c:pt idx="292">
                  <c:v>5</c:v>
                </c:pt>
                <c:pt idx="293">
                  <c:v>46</c:v>
                </c:pt>
                <c:pt idx="294">
                  <c:v>45</c:v>
                </c:pt>
                <c:pt idx="295">
                  <c:v>18</c:v>
                </c:pt>
                <c:pt idx="296">
                  <c:v>6</c:v>
                </c:pt>
                <c:pt idx="297">
                  <c:v>9</c:v>
                </c:pt>
                <c:pt idx="298">
                  <c:v>16</c:v>
                </c:pt>
                <c:pt idx="299">
                  <c:v>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09C-BE42-9643-90AF1420F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7721151"/>
        <c:axId val="1917722111"/>
      </c:scatterChart>
      <c:valAx>
        <c:axId val="1917721151"/>
        <c:scaling>
          <c:orientation val="minMax"/>
          <c:max val="3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Time</a:t>
                </a:r>
                <a:endParaRPr lang="ja-JP" altLang="en-US" sz="12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17722111"/>
        <c:crosses val="autoZero"/>
        <c:crossBetween val="midCat"/>
      </c:valAx>
      <c:valAx>
        <c:axId val="191772211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RTT [ms]</a:t>
                </a:r>
                <a:endParaRPr lang="ja-JP" altLang="en-US" sz="12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177211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1F5C4-6B49-4C86-A2DE-32A66D840886}" type="datetimeFigureOut">
              <a:rPr kumimoji="1" lang="ja-JP" altLang="en-US" smtClean="0"/>
              <a:pPr/>
              <a:t>2024/5/13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840A-D37F-4926-8E05-396A9738F0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6909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31E89-D484-4C32-AED5-D0DBDAB35374}" type="datetimeFigureOut">
              <a:rPr kumimoji="1" lang="ja-JP" altLang="en-US" smtClean="0"/>
              <a:pPr/>
              <a:t>2024/5/13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82345-0678-4811-8ABF-8721649F7B1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32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aseline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0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My research is to detect Evil-Twin attack.</a:t>
            </a:r>
          </a:p>
          <a:p>
            <a:r>
              <a:rPr kumimoji="1" lang="en-US" altLang="ja-JP" dirty="0"/>
              <a:t>ET is ~.</a:t>
            </a:r>
            <a:r>
              <a:rPr kumimoji="1" lang="ja-JP" altLang="en-US" dirty="0"/>
              <a:t> 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242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This is conventional method and a</a:t>
            </a:r>
            <a:r>
              <a:rPr kumimoji="1" lang="en-US" altLang="ja-JP" dirty="0" err="1"/>
              <a:t>ssumed</a:t>
            </a:r>
            <a:r>
              <a:rPr kumimoji="1" lang="en-US" altLang="ja-JP" dirty="0"/>
              <a:t> situation.</a:t>
            </a:r>
            <a:endParaRPr kumimoji="1" lang="en" altLang="ja-JP" dirty="0"/>
          </a:p>
          <a:p>
            <a:r>
              <a:rPr kumimoji="1" lang="en" altLang="ja-JP" dirty="0"/>
              <a:t>Conventional method is using RTT diffaerences ~.</a:t>
            </a:r>
          </a:p>
          <a:p>
            <a:r>
              <a:rPr kumimoji="1" lang="en-US" altLang="ja-JP" dirty="0"/>
              <a:t>However, convention methods didn’t consider RTT dispersion ~.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478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Next, I discuss the experimental setup in more detail.</a:t>
            </a:r>
          </a:p>
          <a:p>
            <a:r>
              <a:rPr kumimoji="1" lang="en-US" altLang="ja-JP" dirty="0"/>
              <a:t>As mentioned earlier, we conducted the experiments using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between two PCs while sending pings to </a:t>
            </a:r>
            <a:r>
              <a:rPr kumimoji="1" lang="en-US" altLang="ja-JP" dirty="0" err="1"/>
              <a:t>google.com</a:t>
            </a:r>
            <a:r>
              <a:rPr kumimoji="1" lang="en-US" altLang="ja-JP" dirty="0"/>
              <a:t> to measure the RTT until the ping response is received.</a:t>
            </a:r>
          </a:p>
          <a:p>
            <a:r>
              <a:rPr kumimoji="1" lang="en-US" altLang="ja-JP" dirty="0"/>
              <a:t>During the experiments, the devices connected to the AP included 3 PCs, 1 smartphone, and 16 IoT devices, and the operating frequency was set to 2.4GHz.</a:t>
            </a:r>
          </a:p>
          <a:p>
            <a:r>
              <a:rPr kumimoji="1" lang="en-US" altLang="ja-JP" dirty="0"/>
              <a:t>We performed the experiments under four traffic load conditions: no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load,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 of 3MB,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 of 5MB, and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 of 7MB.</a:t>
            </a:r>
          </a:p>
          <a:p>
            <a:endParaRPr kumimoji="1" lang="en-US" altLang="ja-JP" dirty="0"/>
          </a:p>
          <a:p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次に、実験方法について詳しい話をします。 先ほども話した通り、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2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pc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間で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iperf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を使い、その状態で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google.com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に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ping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を打ち、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ping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が返ってくるまでの時間を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RTT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として実験をします。 この時、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AP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に接続しているデバイスは、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3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PC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と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1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つのスマートフォン、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16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個の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IoT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機器であり、使用している帯域は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2.4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GHZ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で行った。 また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4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つのトラヒックの状態は、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iperf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なしの状態と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iperf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で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3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MB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の負荷、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5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MB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の負荷、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7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MB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の負荷の状態の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4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つである。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45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This resulted in an F-score of 0.92 and a percentage of accuracy of 0.92.</a:t>
            </a:r>
          </a:p>
          <a:p>
            <a:r>
              <a:rPr kumimoji="1" lang="en-US" altLang="ja-JP" dirty="0"/>
              <a:t>These were the previous results</a:t>
            </a:r>
          </a:p>
          <a:p>
            <a:r>
              <a:rPr kumimoji="1" lang="ja-JP" altLang="en-US" dirty="0"/>
              <a:t>１回の実験で使用された</a:t>
            </a:r>
            <a:r>
              <a:rPr kumimoji="1" lang="en" altLang="ja-JP" dirty="0"/>
              <a:t>RTT</a:t>
            </a:r>
            <a:r>
              <a:rPr kumimoji="1" lang="ja-JP" altLang="en-US" dirty="0"/>
              <a:t>データ数は</a:t>
            </a:r>
            <a:r>
              <a:rPr kumimoji="1" lang="en-US" altLang="ja-JP" dirty="0"/>
              <a:t>300</a:t>
            </a:r>
            <a:r>
              <a:rPr kumimoji="1" lang="ja-JP" altLang="en-US" dirty="0"/>
              <a:t>である。</a:t>
            </a:r>
            <a:r>
              <a:rPr kumimoji="1" lang="en-US" altLang="ja-JP" dirty="0"/>
              <a:t>4</a:t>
            </a:r>
            <a:r>
              <a:rPr kumimoji="1" lang="ja-JP" altLang="en-US" dirty="0"/>
              <a:t>回測定し、そのうち</a:t>
            </a:r>
            <a:r>
              <a:rPr kumimoji="1" lang="en-US" altLang="ja-JP" dirty="0"/>
              <a:t>1</a:t>
            </a:r>
            <a:r>
              <a:rPr kumimoji="1" lang="ja-JP" altLang="en-US" dirty="0"/>
              <a:t>回を閾値に利用した。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749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is why I had stopped the load applied by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at up to 7 MB.</a:t>
            </a:r>
          </a:p>
          <a:p>
            <a:r>
              <a:rPr kumimoji="1" lang="en-US" altLang="ja-JP" dirty="0"/>
              <a:t>And I considered the possibility that IoT devices alone are already overloaded.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812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IoT</a:t>
            </a:r>
            <a:r>
              <a:rPr kumimoji="1" lang="ja-JP" altLang="en-US" dirty="0"/>
              <a:t>の有無で</a:t>
            </a:r>
            <a:r>
              <a:rPr kumimoji="1" lang="en-US" altLang="ja-JP" dirty="0"/>
              <a:t>RTT</a:t>
            </a:r>
            <a:r>
              <a:rPr kumimoji="1" lang="ja-JP" altLang="en-US" dirty="0"/>
              <a:t>に若干の差が生まれた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296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As an side, without IoT, I was able to load up to 15 MB without packet loss.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28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8640960" cy="14700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1" y="3789039"/>
            <a:ext cx="8640958" cy="1800201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C60B-0A3C-4A60-81B4-5331A9725707}" type="datetime1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5006" y="6463596"/>
            <a:ext cx="8280920" cy="365125"/>
          </a:xfrm>
        </p:spPr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572000" y="3314849"/>
            <a:ext cx="4320479" cy="1898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251520" y="3312388"/>
            <a:ext cx="4320481" cy="1922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2859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C9D9-726F-498B-B690-D2326E13EAB2}" type="datetime1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8021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21B0-01C9-4B1D-91A3-7FF73CC6039A}" type="datetime1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0459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8028384" cy="1143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618" y="1412776"/>
            <a:ext cx="8363222" cy="4752528"/>
          </a:xfrm>
        </p:spPr>
        <p:txBody>
          <a:bodyPr/>
          <a:lstStyle>
            <a:lvl1pPr marL="449263" indent="-449263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buClr>
                <a:schemeClr val="accent1"/>
              </a:buClr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8F65-B953-4826-AFAF-44C0C546121D}" type="datetime1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3528" y="6473639"/>
            <a:ext cx="8220995" cy="365125"/>
          </a:xfrm>
        </p:spPr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5141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32711" y="2747961"/>
            <a:ext cx="7659769" cy="1362075"/>
          </a:xfrm>
        </p:spPr>
        <p:txBody>
          <a:bodyPr anchor="ctr">
            <a:normAutofit/>
          </a:bodyPr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32710" y="4149080"/>
            <a:ext cx="7659769" cy="72008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6117-0725-4F76-952A-072773F066ED}" type="datetime1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588682" y="3104962"/>
            <a:ext cx="644029" cy="648072"/>
            <a:chOff x="296920" y="2919016"/>
            <a:chExt cx="936154" cy="94203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801026" y="2919016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96920" y="2919016"/>
              <a:ext cx="432048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801026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96920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5498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95FC-9667-4CDE-A898-8A4DD9C2816C}" type="datetime1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590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7" y="44624"/>
            <a:ext cx="7947658" cy="115212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23528" y="1535113"/>
            <a:ext cx="4104456" cy="639762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716016" y="1535113"/>
            <a:ext cx="4104456" cy="639762"/>
          </a:xfr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6016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4F1C-D814-467F-A9C1-27BA8CBE0ADF}" type="datetime1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16" name="正方形/長方形 15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72145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7931224" cy="116658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5BE5-B116-4375-966A-54223A38C6E0}" type="datetime1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43764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98BF-5C24-45A1-A228-42A298FD9F46}" type="datetime1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5874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82C5-F8E7-4AC6-A50F-A81407531D42}" type="datetime1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00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84DA-BFAB-488A-A963-86A072112D9F}" type="datetime1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6298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00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54E6F-5745-41C5-B326-2ACDBBC44F47}" type="datetime1">
              <a:rPr lang="ja-JP" altLang="en-US" smtClean="0"/>
              <a:t>2024/5/13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6373" y="6492874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8B45D110-FD8E-48BD-8825-CDFBF9D22CA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373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0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l"/>
        <a:defRPr kumimoji="1"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.png"/><Relationship Id="rId5" Type="http://schemas.openxmlformats.org/officeDocument/2006/relationships/image" Target="../media/image14.png"/><Relationship Id="rId15" Type="http://schemas.openxmlformats.org/officeDocument/2006/relationships/image" Target="../media/image18.png"/><Relationship Id="rId10" Type="http://schemas.openxmlformats.org/officeDocument/2006/relationships/image" Target="../media/image11.svg"/><Relationship Id="rId4" Type="http://schemas.openxmlformats.org/officeDocument/2006/relationships/image" Target="../media/image13.svg"/><Relationship Id="rId9" Type="http://schemas.openxmlformats.org/officeDocument/2006/relationships/image" Target="../media/image10.png"/><Relationship Id="rId1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908720"/>
            <a:ext cx="8640960" cy="2406129"/>
          </a:xfrm>
        </p:spPr>
        <p:txBody>
          <a:bodyPr>
            <a:normAutofit/>
          </a:bodyPr>
          <a:lstStyle/>
          <a:p>
            <a:r>
              <a:rPr lang="ja-JP" altLang="en-US" sz="4800" dirty="0"/>
              <a:t>進捗報告</a:t>
            </a:r>
            <a:endParaRPr lang="ja-JP" altLang="en-US" sz="3200" dirty="0">
              <a:latin typeface="+mj-l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b="1"/>
              <a:t>MA23025</a:t>
            </a:r>
            <a:r>
              <a:rPr lang="ja-JP" altLang="en-US" b="1"/>
              <a:t> 上田 智之</a:t>
            </a:r>
            <a:endParaRPr lang="en-US" altLang="ja-JP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70877" y="5716161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dirty="0">
                <a:solidFill>
                  <a:srgbClr val="4D4D4D"/>
                </a:solidFill>
              </a:rPr>
              <a:t>芝浦工業大学</a:t>
            </a:r>
            <a:endParaRPr lang="en-US" altLang="ja-JP" sz="2800" dirty="0">
              <a:solidFill>
                <a:srgbClr val="4D4D4D"/>
              </a:solidFill>
            </a:endParaRPr>
          </a:p>
          <a:p>
            <a:pPr algn="r"/>
            <a:r>
              <a:rPr kumimoji="1" lang="ja-JP" altLang="en-US" sz="2800" dirty="0">
                <a:solidFill>
                  <a:srgbClr val="4D4D4D"/>
                </a:solidFill>
              </a:rPr>
              <a:t>宮田研究室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9A5D6F3-1F1A-3056-492E-BAFF368897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92" y="5417840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6246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F94AC-3AB6-A802-3DAA-348471B0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98" y="1052736"/>
            <a:ext cx="8363222" cy="4752528"/>
          </a:xfrm>
        </p:spPr>
        <p:txBody>
          <a:bodyPr/>
          <a:lstStyle/>
          <a:p>
            <a:r>
              <a:rPr kumimoji="1" lang="en-US" altLang="ja-JP" dirty="0"/>
              <a:t>IoT+3</a:t>
            </a:r>
            <a:r>
              <a:rPr kumimoji="1" lang="ja-JP" altLang="en-US" dirty="0"/>
              <a:t>台の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と</a:t>
            </a:r>
            <a:r>
              <a:rPr kumimoji="1" lang="en-US" altLang="ja-JP" dirty="0"/>
              <a:t>1</a:t>
            </a:r>
            <a:r>
              <a:rPr kumimoji="1" lang="ja-JP" altLang="en-US" dirty="0"/>
              <a:t>台の</a:t>
            </a:r>
            <a:r>
              <a:rPr kumimoji="1" lang="en-US" altLang="ja-JP" dirty="0" err="1"/>
              <a:t>iphone</a:t>
            </a:r>
            <a:r>
              <a:rPr kumimoji="1" lang="ja-JP" altLang="en-US" dirty="0"/>
              <a:t>に</a:t>
            </a:r>
            <a:br>
              <a:rPr kumimoji="1" lang="en-US" altLang="ja-JP" dirty="0"/>
            </a:br>
            <a:r>
              <a:rPr kumimoji="1" lang="ja-JP" altLang="en-US" dirty="0"/>
              <a:t>接続した場合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B095604-1FF6-B1A1-843B-F0C32C05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調査結果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B3E488-DDAA-C65B-8D07-D803D48D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53E6AD-BF8F-4E68-4B62-27EB819C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97C4772E-A72A-90E5-2CD4-9310DB5B67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717020"/>
              </p:ext>
            </p:extLst>
          </p:nvPr>
        </p:nvGraphicFramePr>
        <p:xfrm>
          <a:off x="918417" y="2085040"/>
          <a:ext cx="7300383" cy="455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123964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932E4-6CB4-42AD-BD15-4CB8DD92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調査結果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3E85EB-20E2-B43E-53FD-88CAFB16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15" y="1052736"/>
            <a:ext cx="8363222" cy="4752528"/>
          </a:xfrm>
        </p:spPr>
        <p:txBody>
          <a:bodyPr/>
          <a:lstStyle/>
          <a:p>
            <a:r>
              <a:rPr lang="ja-JP" altLang="en-US" dirty="0"/>
              <a:t>平均</a:t>
            </a:r>
            <a:r>
              <a:rPr lang="en-US" altLang="ja-JP" dirty="0"/>
              <a:t> &amp; </a:t>
            </a:r>
            <a:r>
              <a:rPr lang="ja-JP" altLang="en-US" dirty="0"/>
              <a:t>分散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952AAA-DA74-5928-836A-61EA5655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31AA59-8BC2-7784-5669-AEAB523B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326633DF-9E74-C01E-B56C-FC915FCCEF7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96999513"/>
              </p:ext>
            </p:extLst>
          </p:nvPr>
        </p:nvGraphicFramePr>
        <p:xfrm>
          <a:off x="459751" y="2341049"/>
          <a:ext cx="3580332" cy="1662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444">
                  <a:extLst>
                    <a:ext uri="{9D8B030D-6E8A-4147-A177-3AD203B41FA5}">
                      <a16:colId xmlns:a16="http://schemas.microsoft.com/office/drawing/2014/main" val="2504214983"/>
                    </a:ext>
                  </a:extLst>
                </a:gridCol>
                <a:gridCol w="1193444">
                  <a:extLst>
                    <a:ext uri="{9D8B030D-6E8A-4147-A177-3AD203B41FA5}">
                      <a16:colId xmlns:a16="http://schemas.microsoft.com/office/drawing/2014/main" val="1206410223"/>
                    </a:ext>
                  </a:extLst>
                </a:gridCol>
                <a:gridCol w="1193444">
                  <a:extLst>
                    <a:ext uri="{9D8B030D-6E8A-4147-A177-3AD203B41FA5}">
                      <a16:colId xmlns:a16="http://schemas.microsoft.com/office/drawing/2014/main" val="2787068459"/>
                    </a:ext>
                  </a:extLst>
                </a:gridCol>
              </a:tblGrid>
              <a:tr h="554061"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 dirty="0">
                          <a:effectLst/>
                        </a:rPr>
                        <a:t>平均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 dirty="0">
                          <a:effectLst/>
                        </a:rPr>
                        <a:t>分散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53306116"/>
                  </a:ext>
                </a:extLst>
              </a:tr>
              <a:tr h="5540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iperf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なし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6.81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12.28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0155587"/>
                  </a:ext>
                </a:extLst>
              </a:tr>
              <a:tr h="5540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</a:rPr>
                        <a:t>iperf</a:t>
                      </a:r>
                      <a:r>
                        <a:rPr lang="en-US" sz="1600" b="1" u="none" strike="noStrike" dirty="0">
                          <a:effectLst/>
                        </a:rPr>
                        <a:t> 7MB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17.85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55.22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16288387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4D9B20-8F41-57C5-03C0-E92DD1ADB8D5}"/>
              </a:ext>
            </a:extLst>
          </p:cNvPr>
          <p:cNvSpPr txBox="1"/>
          <p:nvPr/>
        </p:nvSpPr>
        <p:spPr>
          <a:xfrm>
            <a:off x="459752" y="1698412"/>
            <a:ext cx="358033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dirty="0"/>
              <a:t>3</a:t>
            </a:r>
            <a:r>
              <a:rPr lang="ja-JP" altLang="en-US" dirty="0"/>
              <a:t>台の</a:t>
            </a:r>
            <a:r>
              <a:rPr lang="en-US" altLang="ja-JP" dirty="0"/>
              <a:t>PC</a:t>
            </a:r>
            <a:r>
              <a:rPr lang="ja-JP" altLang="en-US" dirty="0"/>
              <a:t>と</a:t>
            </a:r>
            <a:r>
              <a:rPr lang="en-US" altLang="ja-JP" dirty="0"/>
              <a:t>1</a:t>
            </a:r>
            <a:r>
              <a:rPr lang="ja-JP" altLang="en-US" dirty="0"/>
              <a:t>台の</a:t>
            </a:r>
            <a:r>
              <a:rPr lang="en-US" altLang="ja-JP" dirty="0" err="1"/>
              <a:t>iphone</a:t>
            </a:r>
            <a:r>
              <a:rPr lang="ja-JP" altLang="en-US" dirty="0"/>
              <a:t>に</a:t>
            </a:r>
            <a:br>
              <a:rPr lang="en-US" altLang="ja-JP" dirty="0"/>
            </a:br>
            <a:r>
              <a:rPr lang="ja-JP" altLang="en-US" dirty="0"/>
              <a:t>接続した場合（</a:t>
            </a:r>
            <a:r>
              <a:rPr lang="en-US" altLang="ja-JP" dirty="0"/>
              <a:t>IoT</a:t>
            </a:r>
            <a:r>
              <a:rPr lang="ja-JP" altLang="en-US" dirty="0"/>
              <a:t>未使用）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1C27EC1A-807A-5C75-7220-8EF354231263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20634842"/>
              </p:ext>
            </p:extLst>
          </p:nvPr>
        </p:nvGraphicFramePr>
        <p:xfrm>
          <a:off x="4996255" y="2339141"/>
          <a:ext cx="3580329" cy="1662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443">
                  <a:extLst>
                    <a:ext uri="{9D8B030D-6E8A-4147-A177-3AD203B41FA5}">
                      <a16:colId xmlns:a16="http://schemas.microsoft.com/office/drawing/2014/main" val="3700888197"/>
                    </a:ext>
                  </a:extLst>
                </a:gridCol>
                <a:gridCol w="1193443">
                  <a:extLst>
                    <a:ext uri="{9D8B030D-6E8A-4147-A177-3AD203B41FA5}">
                      <a16:colId xmlns:a16="http://schemas.microsoft.com/office/drawing/2014/main" val="3487151109"/>
                    </a:ext>
                  </a:extLst>
                </a:gridCol>
                <a:gridCol w="1193443">
                  <a:extLst>
                    <a:ext uri="{9D8B030D-6E8A-4147-A177-3AD203B41FA5}">
                      <a16:colId xmlns:a16="http://schemas.microsoft.com/office/drawing/2014/main" val="2874939922"/>
                    </a:ext>
                  </a:extLst>
                </a:gridCol>
              </a:tblGrid>
              <a:tr h="554061">
                <a:tc>
                  <a:txBody>
                    <a:bodyPr/>
                    <a:lstStyle/>
                    <a:p>
                      <a:pPr algn="ctr" fontAlgn="ctr"/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 dirty="0">
                          <a:effectLst/>
                        </a:rPr>
                        <a:t>平均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 dirty="0">
                          <a:effectLst/>
                        </a:rPr>
                        <a:t>分散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87089416"/>
                  </a:ext>
                </a:extLst>
              </a:tr>
              <a:tr h="5540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</a:rPr>
                        <a:t>iperf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ja-JP" altLang="en-US" sz="1600" b="1" u="none" strike="noStrike" dirty="0">
                          <a:effectLst/>
                        </a:rPr>
                        <a:t>なし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 dirty="0">
                          <a:effectLst/>
                        </a:rPr>
                        <a:t>8.19 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 dirty="0">
                          <a:effectLst/>
                        </a:rPr>
                        <a:t>9.11 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85497516"/>
                  </a:ext>
                </a:extLst>
              </a:tr>
              <a:tr h="5540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iperf 7MB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 dirty="0">
                          <a:effectLst/>
                        </a:rPr>
                        <a:t>14.02 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 dirty="0">
                          <a:effectLst/>
                        </a:rPr>
                        <a:t>298.65 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7879603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BB26679-7C75-BA0E-5C9D-0974A95CA119}"/>
              </a:ext>
            </a:extLst>
          </p:cNvPr>
          <p:cNvSpPr txBox="1"/>
          <p:nvPr/>
        </p:nvSpPr>
        <p:spPr>
          <a:xfrm>
            <a:off x="4999150" y="1687938"/>
            <a:ext cx="358033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r>
              <a:rPr kumimoji="1" lang="en-US" altLang="ja-JP" dirty="0"/>
              <a:t>IoT</a:t>
            </a:r>
            <a:r>
              <a:rPr kumimoji="1" lang="ja-JP" altLang="en-US" dirty="0"/>
              <a:t>のみに接続した場合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F7095A8-B6A1-1F47-C996-58FF4C99D4A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32613630"/>
              </p:ext>
            </p:extLst>
          </p:nvPr>
        </p:nvGraphicFramePr>
        <p:xfrm>
          <a:off x="1619672" y="4815150"/>
          <a:ext cx="3580329" cy="1662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443">
                  <a:extLst>
                    <a:ext uri="{9D8B030D-6E8A-4147-A177-3AD203B41FA5}">
                      <a16:colId xmlns:a16="http://schemas.microsoft.com/office/drawing/2014/main" val="1341932392"/>
                    </a:ext>
                  </a:extLst>
                </a:gridCol>
                <a:gridCol w="1193443">
                  <a:extLst>
                    <a:ext uri="{9D8B030D-6E8A-4147-A177-3AD203B41FA5}">
                      <a16:colId xmlns:a16="http://schemas.microsoft.com/office/drawing/2014/main" val="3106692644"/>
                    </a:ext>
                  </a:extLst>
                </a:gridCol>
                <a:gridCol w="1193443">
                  <a:extLst>
                    <a:ext uri="{9D8B030D-6E8A-4147-A177-3AD203B41FA5}">
                      <a16:colId xmlns:a16="http://schemas.microsoft.com/office/drawing/2014/main" val="1163633213"/>
                    </a:ext>
                  </a:extLst>
                </a:gridCol>
              </a:tblGrid>
              <a:tr h="554061">
                <a:tc>
                  <a:txBody>
                    <a:bodyPr/>
                    <a:lstStyle/>
                    <a:p>
                      <a:pPr algn="ctr" fontAlgn="ctr"/>
                      <a:endParaRPr lang="ja-JP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平均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分散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99701200"/>
                  </a:ext>
                </a:extLst>
              </a:tr>
              <a:tr h="5540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iperf</a:t>
                      </a:r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ja-JP" alt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なし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9.17 </a:t>
                      </a:r>
                      <a:endParaRPr lang="en-US" altLang="ja-JP" sz="1600" b="1" i="0" u="none" strike="noStrike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21.84 </a:t>
                      </a:r>
                      <a:endParaRPr lang="en-US" altLang="ja-JP" sz="1600" b="1" i="0" u="none" strike="noStrike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40035268"/>
                  </a:ext>
                </a:extLst>
              </a:tr>
              <a:tr h="5540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iperf 7MB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23.38 </a:t>
                      </a:r>
                      <a:endParaRPr lang="en-US" altLang="ja-JP" sz="1600" b="1" i="0" u="none" strike="noStrike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583.93 </a:t>
                      </a:r>
                      <a:endParaRPr lang="en-US" altLang="ja-JP" sz="1600" b="1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88697361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686D298-EB25-B6FD-8C36-04ACC03C530F}"/>
              </a:ext>
            </a:extLst>
          </p:cNvPr>
          <p:cNvSpPr txBox="1"/>
          <p:nvPr/>
        </p:nvSpPr>
        <p:spPr>
          <a:xfrm>
            <a:off x="1619672" y="4140714"/>
            <a:ext cx="358033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1" lang="en-US" altLang="ja-JP" dirty="0"/>
              <a:t>IoT+3</a:t>
            </a:r>
            <a:r>
              <a:rPr kumimoji="1" lang="ja-JP" altLang="en-US" dirty="0"/>
              <a:t>台の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と</a:t>
            </a:r>
            <a:r>
              <a:rPr kumimoji="1" lang="en-US" altLang="ja-JP" dirty="0"/>
              <a:t>1</a:t>
            </a:r>
            <a:r>
              <a:rPr kumimoji="1" lang="ja-JP" altLang="en-US" dirty="0"/>
              <a:t>台の</a:t>
            </a:r>
            <a:r>
              <a:rPr kumimoji="1" lang="en-US" altLang="ja-JP" dirty="0" err="1"/>
              <a:t>iphone</a:t>
            </a:r>
            <a:r>
              <a:rPr kumimoji="1" lang="ja-JP" altLang="en-US" dirty="0"/>
              <a:t>に</a:t>
            </a:r>
            <a:br>
              <a:rPr kumimoji="1" lang="ja-JP" altLang="en-US" dirty="0"/>
            </a:br>
            <a:r>
              <a:rPr kumimoji="1" lang="ja-JP" altLang="en-US" dirty="0"/>
              <a:t>接続した場合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7BB6C6AC-F869-CCB5-8222-4A6B7D62D03B}"/>
              </a:ext>
            </a:extLst>
          </p:cNvPr>
          <p:cNvSpPr/>
          <p:nvPr/>
        </p:nvSpPr>
        <p:spPr>
          <a:xfrm>
            <a:off x="4201240" y="2815326"/>
            <a:ext cx="701840" cy="576064"/>
          </a:xfrm>
          <a:prstGeom prst="rightArrow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5251A803-80F7-D266-8D56-C8D125106181}"/>
              </a:ext>
            </a:extLst>
          </p:cNvPr>
          <p:cNvSpPr/>
          <p:nvPr/>
        </p:nvSpPr>
        <p:spPr>
          <a:xfrm rot="8560761">
            <a:off x="5461716" y="4261380"/>
            <a:ext cx="701840" cy="576064"/>
          </a:xfrm>
          <a:prstGeom prst="rightArrow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3C16991F-267B-617B-D0D4-049358BEC0BE}"/>
              </a:ext>
            </a:extLst>
          </p:cNvPr>
          <p:cNvSpPr/>
          <p:nvPr/>
        </p:nvSpPr>
        <p:spPr>
          <a:xfrm>
            <a:off x="5868144" y="4918666"/>
            <a:ext cx="2448272" cy="992873"/>
          </a:xfrm>
          <a:prstGeom prst="wedgeEllipseCallout">
            <a:avLst>
              <a:gd name="adj1" fmla="val -34170"/>
              <a:gd name="adj2" fmla="val -65310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accent1"/>
                </a:solidFill>
              </a:rPr>
              <a:t>徐々に増加</a:t>
            </a:r>
          </a:p>
        </p:txBody>
      </p:sp>
    </p:spTree>
    <p:extLst>
      <p:ext uri="{BB962C8B-B14F-4D97-AF65-F5344CB8AC3E}">
        <p14:creationId xmlns:p14="http://schemas.microsoft.com/office/powerpoint/2010/main" val="393375313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28FE6-C5A0-F364-5CC5-3103AAED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進捗＆これからの予定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503A6B-CC95-CBB4-9692-9E628DC22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50" y="1108981"/>
            <a:ext cx="8363222" cy="5553744"/>
          </a:xfrm>
        </p:spPr>
        <p:txBody>
          <a:bodyPr>
            <a:normAutofit/>
          </a:bodyPr>
          <a:lstStyle/>
          <a:p>
            <a:r>
              <a:rPr lang="ja-JP" altLang="en-US" dirty="0"/>
              <a:t>進捗</a:t>
            </a:r>
            <a:endParaRPr lang="en-US" altLang="ja-JP" dirty="0"/>
          </a:p>
          <a:p>
            <a:pPr lvl="1"/>
            <a:r>
              <a:rPr lang="en-US" altLang="ja-JP" dirty="0"/>
              <a:t>IoT</a:t>
            </a:r>
            <a:r>
              <a:rPr lang="ja-JP" altLang="en-US" dirty="0"/>
              <a:t>＋攻撃検知に関する論文調査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宮田先生に紹介してらったもの</a:t>
            </a:r>
            <a:r>
              <a:rPr lang="ja-JP" altLang="en-US" dirty="0"/>
              <a:t>（攻撃検知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2"/>
            <a:r>
              <a:rPr lang="ja-JP" altLang="en-US" dirty="0"/>
              <a:t>輻輳制御の観点における</a:t>
            </a:r>
            <a:r>
              <a:rPr lang="en-US" altLang="ja-JP" dirty="0"/>
              <a:t>TCP in IoT</a:t>
            </a:r>
            <a:r>
              <a:rPr lang="ja-JP" altLang="en-US" dirty="0"/>
              <a:t>の</a:t>
            </a:r>
            <a:r>
              <a:rPr lang="ja-JP" altLang="en-US"/>
              <a:t>一検討</a:t>
            </a:r>
            <a:r>
              <a:rPr lang="en-US" altLang="ja-JP" dirty="0"/>
              <a:t> </a:t>
            </a:r>
            <a:r>
              <a:rPr lang="en-US" altLang="ja-JP" dirty="0" err="1"/>
              <a:t>etc</a:t>
            </a:r>
            <a:r>
              <a:rPr lang="en-US" altLang="ja-JP" dirty="0"/>
              <a:t>…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sz="1800" dirty="0"/>
          </a:p>
          <a:p>
            <a:r>
              <a:rPr lang="ja-JP" altLang="en-US" dirty="0"/>
              <a:t>これからの予定</a:t>
            </a:r>
            <a:endParaRPr lang="en-US" altLang="ja-JP" dirty="0"/>
          </a:p>
          <a:p>
            <a:pPr lvl="1"/>
            <a:r>
              <a:rPr kumimoji="1" lang="ja-JP" altLang="en-US" b="1" dirty="0"/>
              <a:t>東工大の</a:t>
            </a:r>
            <a:r>
              <a:rPr kumimoji="1" lang="en-US" altLang="ja-JP" b="1" dirty="0"/>
              <a:t>IoT</a:t>
            </a:r>
            <a:r>
              <a:rPr kumimoji="1" lang="ja-JP" altLang="en-US" b="1" dirty="0"/>
              <a:t>を使用して新たに実験（優先）</a:t>
            </a:r>
            <a:endParaRPr kumimoji="1" lang="en-US" altLang="ja-JP" b="1" dirty="0"/>
          </a:p>
          <a:p>
            <a:pPr lvl="1"/>
            <a:r>
              <a:rPr kumimoji="1" lang="ja-JP" altLang="en-US" dirty="0"/>
              <a:t>どのような種類の</a:t>
            </a:r>
            <a:r>
              <a:rPr kumimoji="1" lang="en-US" altLang="ja-JP" dirty="0"/>
              <a:t>IoT</a:t>
            </a:r>
            <a:r>
              <a:rPr kumimoji="1" lang="ja-JP" altLang="en-US" dirty="0"/>
              <a:t>が負荷が高くなりがちなのかの調査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異なる時間帯の</a:t>
            </a:r>
            <a:r>
              <a:rPr kumimoji="1" lang="en-US" altLang="ja-JP" dirty="0"/>
              <a:t>IoT</a:t>
            </a:r>
            <a:r>
              <a:rPr kumimoji="1" lang="ja-JP" altLang="en-US" dirty="0"/>
              <a:t>のみの</a:t>
            </a:r>
            <a:r>
              <a:rPr kumimoji="1" lang="en-US" altLang="ja-JP" dirty="0"/>
              <a:t>RTT</a:t>
            </a:r>
            <a:r>
              <a:rPr kumimoji="1" lang="ja-JP" altLang="en-US" dirty="0"/>
              <a:t>を取得する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78931D-EEC5-3F47-F3F5-032FB66B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5F974C-1CD0-B2E0-D89E-309BDB4A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211876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E2A0F-AEF5-669E-DD82-C5E979FC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333333">
                    <a:lumMod val="85000"/>
                    <a:lumOff val="15000"/>
                  </a:srgbClr>
                </a:solidFill>
                <a:latin typeface="Segoe UI"/>
                <a:ea typeface="メイリオ"/>
              </a:rPr>
              <a:t>ちなみに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8EDFCA-0D07-C3A6-05A7-B0C1F364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996701"/>
            <a:ext cx="8363222" cy="4864597"/>
          </a:xfrm>
        </p:spPr>
        <p:txBody>
          <a:bodyPr/>
          <a:lstStyle/>
          <a:p>
            <a:r>
              <a:rPr lang="en" altLang="ja-JP" dirty="0">
                <a:solidFill>
                  <a:srgbClr val="525252"/>
                </a:solidFill>
              </a:rPr>
              <a:t>IoT</a:t>
            </a:r>
            <a:r>
              <a:rPr lang="ja-JP" altLang="en-US" dirty="0">
                <a:solidFill>
                  <a:srgbClr val="525252"/>
                </a:solidFill>
              </a:rPr>
              <a:t>を使用しない場合、パケットロスなしでは</a:t>
            </a:r>
            <a:r>
              <a:rPr lang="en" altLang="ja-JP" sz="3200" dirty="0">
                <a:solidFill>
                  <a:srgbClr val="525252"/>
                </a:solidFill>
              </a:rPr>
              <a:t>15 MB </a:t>
            </a:r>
            <a:r>
              <a:rPr lang="ja-JP" altLang="en-US">
                <a:solidFill>
                  <a:srgbClr val="525252"/>
                </a:solidFill>
              </a:rPr>
              <a:t>までの負荷をかけられた</a:t>
            </a:r>
            <a:endParaRPr lang="en-US" altLang="ja-JP" sz="3200" dirty="0">
              <a:solidFill>
                <a:srgbClr val="525252"/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E25A73-8F3F-866D-B253-7288C84A2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4CEA16-8165-F3DA-272C-AEC2F1D3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D18DB227-9FC4-8170-1C73-0072CC3B67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119130"/>
              </p:ext>
            </p:extLst>
          </p:nvPr>
        </p:nvGraphicFramePr>
        <p:xfrm>
          <a:off x="835292" y="2139701"/>
          <a:ext cx="7473415" cy="4385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0585321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122F3A-CD3F-0FE8-F6F2-FE7ABC3F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ja-JP" dirty="0"/>
              <a:t>Experiment flow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F1EB23-5B07-152A-F978-4BCCEEB3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678E44-5B03-E7CF-4ED1-E71C705E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3DEB2A62-D703-1EA0-69A1-3AB33DCB08C9}"/>
              </a:ext>
            </a:extLst>
          </p:cNvPr>
          <p:cNvSpPr/>
          <p:nvPr/>
        </p:nvSpPr>
        <p:spPr>
          <a:xfrm>
            <a:off x="1798525" y="969832"/>
            <a:ext cx="2491630" cy="568800"/>
          </a:xfrm>
          <a:prstGeom prst="flowChartProcess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200" b="1" dirty="0">
                <a:solidFill>
                  <a:schemeClr val="bg1"/>
                </a:solidFill>
              </a:rPr>
              <a:t>Measure</a:t>
            </a:r>
            <a:r>
              <a:rPr kumimoji="1" lang="en-US" altLang="ja-JP" sz="2200" b="1" dirty="0">
                <a:solidFill>
                  <a:schemeClr val="bg1"/>
                </a:solidFill>
              </a:rPr>
              <a:t> RTT</a:t>
            </a:r>
            <a:endParaRPr kumimoji="1" lang="ja-JP" altLang="en-US" sz="2200" b="1" dirty="0">
              <a:solidFill>
                <a:schemeClr val="bg1"/>
              </a:solidFill>
            </a:endParaRPr>
          </a:p>
        </p:txBody>
      </p:sp>
      <p:sp>
        <p:nvSpPr>
          <p:cNvPr id="7" name="Google Shape;124;p2">
            <a:extLst>
              <a:ext uri="{FF2B5EF4-FFF2-40B4-BE49-F238E27FC236}">
                <a16:creationId xmlns:a16="http://schemas.microsoft.com/office/drawing/2014/main" id="{2DD5BDF7-0F00-7F1D-0D89-15323D13EF9E}"/>
              </a:ext>
            </a:extLst>
          </p:cNvPr>
          <p:cNvSpPr/>
          <p:nvPr/>
        </p:nvSpPr>
        <p:spPr>
          <a:xfrm>
            <a:off x="2759944" y="1538632"/>
            <a:ext cx="576064" cy="540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D169A650-56B6-357B-362D-9A9B05AA7EBF}"/>
              </a:ext>
            </a:extLst>
          </p:cNvPr>
          <p:cNvSpPr/>
          <p:nvPr/>
        </p:nvSpPr>
        <p:spPr>
          <a:xfrm>
            <a:off x="1141576" y="3423425"/>
            <a:ext cx="3830400" cy="568800"/>
          </a:xfrm>
          <a:prstGeom prst="flowChartProcess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200" b="1" dirty="0">
                <a:solidFill>
                  <a:schemeClr val="bg1"/>
                </a:solidFill>
              </a:rPr>
              <a:t>Detect with k-means</a:t>
            </a:r>
            <a:endParaRPr kumimoji="1" lang="ja-JP" altLang="en-US" sz="2200" b="1" dirty="0">
              <a:solidFill>
                <a:schemeClr val="bg1"/>
              </a:solidFill>
            </a:endParaRPr>
          </a:p>
        </p:txBody>
      </p:sp>
      <p:sp>
        <p:nvSpPr>
          <p:cNvPr id="10" name="フローチャート: 判断 9">
            <a:extLst>
              <a:ext uri="{FF2B5EF4-FFF2-40B4-BE49-F238E27FC236}">
                <a16:creationId xmlns:a16="http://schemas.microsoft.com/office/drawing/2014/main" id="{9120180A-10B8-F18E-B061-C7571088D79B}"/>
              </a:ext>
            </a:extLst>
          </p:cNvPr>
          <p:cNvSpPr/>
          <p:nvPr/>
        </p:nvSpPr>
        <p:spPr>
          <a:xfrm>
            <a:off x="905089" y="4513446"/>
            <a:ext cx="4306714" cy="1070357"/>
          </a:xfrm>
          <a:prstGeom prst="flowChartDecision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200" b="1" dirty="0">
                <a:solidFill>
                  <a:schemeClr val="bg1"/>
                </a:solidFill>
              </a:rPr>
              <a:t>”There is rogue AP”</a:t>
            </a:r>
            <a:endParaRPr kumimoji="1" lang="ja-JP" altLang="en-US" sz="2200" b="1" dirty="0">
              <a:solidFill>
                <a:schemeClr val="bg1"/>
              </a:solidFill>
            </a:endParaRPr>
          </a:p>
        </p:txBody>
      </p:sp>
      <p:sp>
        <p:nvSpPr>
          <p:cNvPr id="11" name="Google Shape;124;p2">
            <a:extLst>
              <a:ext uri="{FF2B5EF4-FFF2-40B4-BE49-F238E27FC236}">
                <a16:creationId xmlns:a16="http://schemas.microsoft.com/office/drawing/2014/main" id="{C4284D41-124D-6464-245F-854015A20F44}"/>
              </a:ext>
            </a:extLst>
          </p:cNvPr>
          <p:cNvSpPr/>
          <p:nvPr/>
        </p:nvSpPr>
        <p:spPr>
          <a:xfrm>
            <a:off x="2769575" y="3974613"/>
            <a:ext cx="576064" cy="540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" name="Google Shape;124;p2">
            <a:extLst>
              <a:ext uri="{FF2B5EF4-FFF2-40B4-BE49-F238E27FC236}">
                <a16:creationId xmlns:a16="http://schemas.microsoft.com/office/drawing/2014/main" id="{3AC71B5C-F407-B797-225C-76AA348DCC98}"/>
              </a:ext>
            </a:extLst>
          </p:cNvPr>
          <p:cNvSpPr/>
          <p:nvPr/>
        </p:nvSpPr>
        <p:spPr>
          <a:xfrm rot="740940">
            <a:off x="1479445" y="5246410"/>
            <a:ext cx="576000" cy="720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" name="Google Shape;124;p2">
            <a:extLst>
              <a:ext uri="{FF2B5EF4-FFF2-40B4-BE49-F238E27FC236}">
                <a16:creationId xmlns:a16="http://schemas.microsoft.com/office/drawing/2014/main" id="{4E656E25-C822-EE68-266A-F5824FE427EE}"/>
              </a:ext>
            </a:extLst>
          </p:cNvPr>
          <p:cNvSpPr/>
          <p:nvPr/>
        </p:nvSpPr>
        <p:spPr>
          <a:xfrm rot="20880000">
            <a:off x="4026989" y="5259020"/>
            <a:ext cx="576000" cy="720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2E9A2B8-EF08-1BEF-E5B1-2B0ABE84ACAF}"/>
              </a:ext>
            </a:extLst>
          </p:cNvPr>
          <p:cNvSpPr txBox="1"/>
          <p:nvPr/>
        </p:nvSpPr>
        <p:spPr>
          <a:xfrm>
            <a:off x="4778394" y="5518824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4D4D4D"/>
                </a:solidFill>
              </a:rPr>
              <a:t>No</a:t>
            </a:r>
            <a:endParaRPr kumimoji="1" lang="ja-JP" altLang="en-US" sz="2000" b="1" dirty="0">
              <a:solidFill>
                <a:srgbClr val="4D4D4D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9379C9B-C952-38E1-5542-E3B2CF8D5E4F}"/>
              </a:ext>
            </a:extLst>
          </p:cNvPr>
          <p:cNvSpPr txBox="1"/>
          <p:nvPr/>
        </p:nvSpPr>
        <p:spPr>
          <a:xfrm>
            <a:off x="818870" y="5515808"/>
            <a:ext cx="568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4D4D4D"/>
                </a:solidFill>
              </a:rPr>
              <a:t>Yes</a:t>
            </a:r>
            <a:endParaRPr kumimoji="1" lang="ja-JP" altLang="en-US" sz="2000" b="1" dirty="0">
              <a:solidFill>
                <a:srgbClr val="4D4D4D"/>
              </a:solidFill>
            </a:endParaRPr>
          </a:p>
        </p:txBody>
      </p:sp>
      <p:sp>
        <p:nvSpPr>
          <p:cNvPr id="17" name="フローチャート: 処理 16">
            <a:extLst>
              <a:ext uri="{FF2B5EF4-FFF2-40B4-BE49-F238E27FC236}">
                <a16:creationId xmlns:a16="http://schemas.microsoft.com/office/drawing/2014/main" id="{9257B53B-A38B-FB6F-FACC-1F6DA846E491}"/>
              </a:ext>
            </a:extLst>
          </p:cNvPr>
          <p:cNvSpPr/>
          <p:nvPr/>
        </p:nvSpPr>
        <p:spPr>
          <a:xfrm>
            <a:off x="240231" y="5942883"/>
            <a:ext cx="2491630" cy="568800"/>
          </a:xfrm>
          <a:prstGeom prst="flowChartProcess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200" b="1" dirty="0">
                <a:solidFill>
                  <a:schemeClr val="bg1"/>
                </a:solidFill>
              </a:rPr>
              <a:t>Use CDF</a:t>
            </a:r>
            <a:endParaRPr kumimoji="1" lang="ja-JP" altLang="en-US" sz="2200" b="1" dirty="0">
              <a:solidFill>
                <a:schemeClr val="bg1"/>
              </a:solidFill>
            </a:endParaRPr>
          </a:p>
        </p:txBody>
      </p: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8731F099-4A9F-92D3-1C66-86C020569768}"/>
              </a:ext>
            </a:extLst>
          </p:cNvPr>
          <p:cNvSpPr/>
          <p:nvPr/>
        </p:nvSpPr>
        <p:spPr>
          <a:xfrm>
            <a:off x="3567963" y="5944964"/>
            <a:ext cx="2491630" cy="568800"/>
          </a:xfrm>
          <a:prstGeom prst="flowChartProcess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200" b="1" dirty="0">
                <a:solidFill>
                  <a:schemeClr val="bg1"/>
                </a:solidFill>
              </a:rPr>
              <a:t>Done</a:t>
            </a:r>
            <a:endParaRPr kumimoji="1" lang="ja-JP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1328A37-59FB-B7CF-46BD-DFBCFDCB3488}"/>
              </a:ext>
            </a:extLst>
          </p:cNvPr>
          <p:cNvCxnSpPr>
            <a:cxnSpLocks/>
          </p:cNvCxnSpPr>
          <p:nvPr/>
        </p:nvCxnSpPr>
        <p:spPr>
          <a:xfrm>
            <a:off x="6635125" y="5855639"/>
            <a:ext cx="2124000" cy="0"/>
          </a:xfrm>
          <a:prstGeom prst="straightConnector1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ローチャート: 結合子 19">
            <a:extLst>
              <a:ext uri="{FF2B5EF4-FFF2-40B4-BE49-F238E27FC236}">
                <a16:creationId xmlns:a16="http://schemas.microsoft.com/office/drawing/2014/main" id="{785999FE-4470-DA58-0F51-F40AE5FF8CB4}"/>
              </a:ext>
            </a:extLst>
          </p:cNvPr>
          <p:cNvSpPr/>
          <p:nvPr/>
        </p:nvSpPr>
        <p:spPr>
          <a:xfrm>
            <a:off x="7342050" y="5100156"/>
            <a:ext cx="109254" cy="106690"/>
          </a:xfrm>
          <a:prstGeom prst="flowChartConnector">
            <a:avLst/>
          </a:prstGeom>
          <a:solidFill>
            <a:schemeClr val="accent1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" name="フローチャート: 結合子 20">
            <a:extLst>
              <a:ext uri="{FF2B5EF4-FFF2-40B4-BE49-F238E27FC236}">
                <a16:creationId xmlns:a16="http://schemas.microsoft.com/office/drawing/2014/main" id="{3FCB55BC-7779-9BCD-99B1-60E224868D65}"/>
              </a:ext>
            </a:extLst>
          </p:cNvPr>
          <p:cNvSpPr/>
          <p:nvPr/>
        </p:nvSpPr>
        <p:spPr>
          <a:xfrm>
            <a:off x="7037250" y="5040471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rgbClr val="FFFF00"/>
              </a:solidFill>
            </a:endParaRPr>
          </a:p>
        </p:txBody>
      </p:sp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4A03745A-927F-1EF5-B4DA-E1C5130E7EC8}"/>
              </a:ext>
            </a:extLst>
          </p:cNvPr>
          <p:cNvSpPr/>
          <p:nvPr/>
        </p:nvSpPr>
        <p:spPr>
          <a:xfrm>
            <a:off x="7856104" y="501497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rgbClr val="FFFF00"/>
              </a:solidFill>
            </a:endParaRPr>
          </a:p>
        </p:txBody>
      </p:sp>
      <p:sp>
        <p:nvSpPr>
          <p:cNvPr id="23" name="フローチャート: 結合子 22">
            <a:extLst>
              <a:ext uri="{FF2B5EF4-FFF2-40B4-BE49-F238E27FC236}">
                <a16:creationId xmlns:a16="http://schemas.microsoft.com/office/drawing/2014/main" id="{36FA376A-0B38-3EFE-698F-8041EBDB81DD}"/>
              </a:ext>
            </a:extLst>
          </p:cNvPr>
          <p:cNvSpPr/>
          <p:nvPr/>
        </p:nvSpPr>
        <p:spPr>
          <a:xfrm>
            <a:off x="6893750" y="493142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rgbClr val="FFFF00"/>
              </a:solidFill>
            </a:endParaRPr>
          </a:p>
        </p:txBody>
      </p:sp>
      <p:sp>
        <p:nvSpPr>
          <p:cNvPr id="24" name="フローチャート: 結合子 23">
            <a:extLst>
              <a:ext uri="{FF2B5EF4-FFF2-40B4-BE49-F238E27FC236}">
                <a16:creationId xmlns:a16="http://schemas.microsoft.com/office/drawing/2014/main" id="{8BD52452-83CC-73CB-E8B6-BDCAFD62DC64}"/>
              </a:ext>
            </a:extLst>
          </p:cNvPr>
          <p:cNvSpPr/>
          <p:nvPr/>
        </p:nvSpPr>
        <p:spPr>
          <a:xfrm>
            <a:off x="8103762" y="5020982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rgbClr val="FFFF00"/>
              </a:solidFill>
            </a:endParaRPr>
          </a:p>
        </p:txBody>
      </p:sp>
      <p:sp>
        <p:nvSpPr>
          <p:cNvPr id="25" name="フローチャート: 結合子 24">
            <a:extLst>
              <a:ext uri="{FF2B5EF4-FFF2-40B4-BE49-F238E27FC236}">
                <a16:creationId xmlns:a16="http://schemas.microsoft.com/office/drawing/2014/main" id="{8CD0F3DD-155F-9BB2-E88A-D9FF1B286E77}"/>
              </a:ext>
            </a:extLst>
          </p:cNvPr>
          <p:cNvSpPr/>
          <p:nvPr/>
        </p:nvSpPr>
        <p:spPr>
          <a:xfrm>
            <a:off x="8244021" y="5093002"/>
            <a:ext cx="109254" cy="106690"/>
          </a:xfrm>
          <a:prstGeom prst="flowChartConnector">
            <a:avLst/>
          </a:prstGeom>
          <a:solidFill>
            <a:schemeClr val="accent1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6" name="フローチャート: 結合子 25">
            <a:extLst>
              <a:ext uri="{FF2B5EF4-FFF2-40B4-BE49-F238E27FC236}">
                <a16:creationId xmlns:a16="http://schemas.microsoft.com/office/drawing/2014/main" id="{17B36C5C-6EDC-913E-7866-937FCB6B381B}"/>
              </a:ext>
            </a:extLst>
          </p:cNvPr>
          <p:cNvSpPr/>
          <p:nvPr/>
        </p:nvSpPr>
        <p:spPr>
          <a:xfrm>
            <a:off x="7464761" y="5234811"/>
            <a:ext cx="109254" cy="106690"/>
          </a:xfrm>
          <a:prstGeom prst="flowChartConnector">
            <a:avLst/>
          </a:prstGeom>
          <a:solidFill>
            <a:schemeClr val="accent2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7" name="フローチャート: 結合子 26">
            <a:extLst>
              <a:ext uri="{FF2B5EF4-FFF2-40B4-BE49-F238E27FC236}">
                <a16:creationId xmlns:a16="http://schemas.microsoft.com/office/drawing/2014/main" id="{03471DC8-8F49-1C73-0014-ADCB87D0AFF9}"/>
              </a:ext>
            </a:extLst>
          </p:cNvPr>
          <p:cNvSpPr/>
          <p:nvPr/>
        </p:nvSpPr>
        <p:spPr>
          <a:xfrm>
            <a:off x="7293551" y="4926852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rgbClr val="FFFF00"/>
              </a:solidFill>
            </a:endParaRPr>
          </a:p>
        </p:txBody>
      </p:sp>
      <p:sp>
        <p:nvSpPr>
          <p:cNvPr id="28" name="フローチャート: 結合子 27">
            <a:extLst>
              <a:ext uri="{FF2B5EF4-FFF2-40B4-BE49-F238E27FC236}">
                <a16:creationId xmlns:a16="http://schemas.microsoft.com/office/drawing/2014/main" id="{B2919F23-BCBA-89AD-8B24-98C0865863B5}"/>
              </a:ext>
            </a:extLst>
          </p:cNvPr>
          <p:cNvSpPr/>
          <p:nvPr/>
        </p:nvSpPr>
        <p:spPr>
          <a:xfrm>
            <a:off x="7696850" y="5139526"/>
            <a:ext cx="109254" cy="106690"/>
          </a:xfrm>
          <a:prstGeom prst="flowChartConnector">
            <a:avLst/>
          </a:prstGeom>
          <a:solidFill>
            <a:schemeClr val="accent1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9" name="フローチャート: 結合子 28">
            <a:extLst>
              <a:ext uri="{FF2B5EF4-FFF2-40B4-BE49-F238E27FC236}">
                <a16:creationId xmlns:a16="http://schemas.microsoft.com/office/drawing/2014/main" id="{9BA797C0-AF8F-4654-7A35-998FDB4C86A5}"/>
              </a:ext>
            </a:extLst>
          </p:cNvPr>
          <p:cNvSpPr>
            <a:spLocks noChangeAspect="1"/>
          </p:cNvSpPr>
          <p:nvPr/>
        </p:nvSpPr>
        <p:spPr>
          <a:xfrm>
            <a:off x="6774014" y="5199211"/>
            <a:ext cx="109254" cy="106690"/>
          </a:xfrm>
          <a:prstGeom prst="flowChartConnector">
            <a:avLst/>
          </a:prstGeom>
          <a:solidFill>
            <a:schemeClr val="accent1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0" name="フローチャート: 結合子 29">
            <a:extLst>
              <a:ext uri="{FF2B5EF4-FFF2-40B4-BE49-F238E27FC236}">
                <a16:creationId xmlns:a16="http://schemas.microsoft.com/office/drawing/2014/main" id="{D1CA9A3C-3835-14A2-0011-17E5DEC9B5B8}"/>
              </a:ext>
            </a:extLst>
          </p:cNvPr>
          <p:cNvSpPr/>
          <p:nvPr/>
        </p:nvSpPr>
        <p:spPr>
          <a:xfrm>
            <a:off x="7978489" y="5227059"/>
            <a:ext cx="109254" cy="106690"/>
          </a:xfrm>
          <a:prstGeom prst="flowChartConnector">
            <a:avLst/>
          </a:prstGeom>
          <a:solidFill>
            <a:schemeClr val="accent1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1" name="フローチャート: 結合子 30">
            <a:extLst>
              <a:ext uri="{FF2B5EF4-FFF2-40B4-BE49-F238E27FC236}">
                <a16:creationId xmlns:a16="http://schemas.microsoft.com/office/drawing/2014/main" id="{AD89A3A4-1463-3D89-ADD1-6C93DDD58729}"/>
              </a:ext>
            </a:extLst>
          </p:cNvPr>
          <p:cNvSpPr/>
          <p:nvPr/>
        </p:nvSpPr>
        <p:spPr>
          <a:xfrm>
            <a:off x="8203518" y="5288549"/>
            <a:ext cx="109254" cy="106690"/>
          </a:xfrm>
          <a:prstGeom prst="flowChartConnector">
            <a:avLst/>
          </a:prstGeom>
          <a:solidFill>
            <a:schemeClr val="accent1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E5B76DE9-D7D0-064D-6435-8F13CDCD6F03}"/>
              </a:ext>
            </a:extLst>
          </p:cNvPr>
          <p:cNvSpPr/>
          <p:nvPr/>
        </p:nvSpPr>
        <p:spPr>
          <a:xfrm>
            <a:off x="6951147" y="5284392"/>
            <a:ext cx="109254" cy="106690"/>
          </a:xfrm>
          <a:prstGeom prst="flowChartConnector">
            <a:avLst/>
          </a:prstGeom>
          <a:solidFill>
            <a:schemeClr val="accent1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3" name="フローチャート: 結合子 32">
            <a:extLst>
              <a:ext uri="{FF2B5EF4-FFF2-40B4-BE49-F238E27FC236}">
                <a16:creationId xmlns:a16="http://schemas.microsoft.com/office/drawing/2014/main" id="{86AE161B-83AC-DF76-2653-DCAFD7967880}"/>
              </a:ext>
            </a:extLst>
          </p:cNvPr>
          <p:cNvSpPr/>
          <p:nvPr/>
        </p:nvSpPr>
        <p:spPr>
          <a:xfrm>
            <a:off x="7189650" y="5192871"/>
            <a:ext cx="109254" cy="106690"/>
          </a:xfrm>
          <a:prstGeom prst="flowChartConnector">
            <a:avLst/>
          </a:prstGeom>
          <a:solidFill>
            <a:schemeClr val="accent1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4" name="フローチャート: 結合子 33">
            <a:extLst>
              <a:ext uri="{FF2B5EF4-FFF2-40B4-BE49-F238E27FC236}">
                <a16:creationId xmlns:a16="http://schemas.microsoft.com/office/drawing/2014/main" id="{88AF2D4A-574A-3A7B-39DA-9716C0269D86}"/>
              </a:ext>
            </a:extLst>
          </p:cNvPr>
          <p:cNvSpPr/>
          <p:nvPr/>
        </p:nvSpPr>
        <p:spPr>
          <a:xfrm>
            <a:off x="7806104" y="5280404"/>
            <a:ext cx="109254" cy="106690"/>
          </a:xfrm>
          <a:prstGeom prst="flowChartConnector">
            <a:avLst/>
          </a:prstGeom>
          <a:solidFill>
            <a:schemeClr val="accent1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5" name="フローチャート: 結合子 34">
            <a:extLst>
              <a:ext uri="{FF2B5EF4-FFF2-40B4-BE49-F238E27FC236}">
                <a16:creationId xmlns:a16="http://schemas.microsoft.com/office/drawing/2014/main" id="{FF867B13-2EE5-AFB4-E5DE-B7377F67A6AE}"/>
              </a:ext>
            </a:extLst>
          </p:cNvPr>
          <p:cNvSpPr/>
          <p:nvPr/>
        </p:nvSpPr>
        <p:spPr>
          <a:xfrm>
            <a:off x="6715302" y="499629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rgbClr val="FFFF00"/>
              </a:solidFill>
            </a:endParaRPr>
          </a:p>
        </p:txBody>
      </p:sp>
      <p:sp>
        <p:nvSpPr>
          <p:cNvPr id="36" name="フローチャート: 結合子 35">
            <a:extLst>
              <a:ext uri="{FF2B5EF4-FFF2-40B4-BE49-F238E27FC236}">
                <a16:creationId xmlns:a16="http://schemas.microsoft.com/office/drawing/2014/main" id="{A660AED2-E554-27A7-C92C-FC72AA827693}"/>
              </a:ext>
            </a:extLst>
          </p:cNvPr>
          <p:cNvSpPr/>
          <p:nvPr/>
        </p:nvSpPr>
        <p:spPr>
          <a:xfrm>
            <a:off x="8300966" y="4893311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rgbClr val="FFFF00"/>
              </a:solidFill>
            </a:endParaRPr>
          </a:p>
        </p:txBody>
      </p:sp>
      <p:sp>
        <p:nvSpPr>
          <p:cNvPr id="37" name="フローチャート: 結合子 36">
            <a:extLst>
              <a:ext uri="{FF2B5EF4-FFF2-40B4-BE49-F238E27FC236}">
                <a16:creationId xmlns:a16="http://schemas.microsoft.com/office/drawing/2014/main" id="{F24A1F8F-14D5-FA79-07FF-9F055108A653}"/>
              </a:ext>
            </a:extLst>
          </p:cNvPr>
          <p:cNvSpPr/>
          <p:nvPr/>
        </p:nvSpPr>
        <p:spPr>
          <a:xfrm>
            <a:off x="7657792" y="500394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rgbClr val="FFFF00"/>
              </a:solidFill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5B9D725-5567-3E75-F71E-53B39D5E37C3}"/>
              </a:ext>
            </a:extLst>
          </p:cNvPr>
          <p:cNvCxnSpPr>
            <a:cxnSpLocks/>
          </p:cNvCxnSpPr>
          <p:nvPr/>
        </p:nvCxnSpPr>
        <p:spPr>
          <a:xfrm flipV="1">
            <a:off x="6635125" y="4257644"/>
            <a:ext cx="0" cy="1584000"/>
          </a:xfrm>
          <a:prstGeom prst="straightConnector1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8123497-CFFC-785E-A627-CED838D7C00B}"/>
              </a:ext>
            </a:extLst>
          </p:cNvPr>
          <p:cNvSpPr txBox="1"/>
          <p:nvPr/>
        </p:nvSpPr>
        <p:spPr>
          <a:xfrm rot="16200000">
            <a:off x="5621201" y="4836855"/>
            <a:ext cx="144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4D4D4D"/>
                </a:solidFill>
              </a:rPr>
              <a:t>RTT [</a:t>
            </a:r>
            <a:r>
              <a:rPr kumimoji="1" lang="en-US" altLang="ja-JP" b="1" dirty="0" err="1">
                <a:solidFill>
                  <a:srgbClr val="4D4D4D"/>
                </a:solidFill>
              </a:rPr>
              <a:t>ms</a:t>
            </a:r>
            <a:r>
              <a:rPr kumimoji="1" lang="en-US" altLang="ja-JP" b="1" dirty="0">
                <a:solidFill>
                  <a:srgbClr val="4D4D4D"/>
                </a:solidFill>
              </a:rPr>
              <a:t>]</a:t>
            </a:r>
            <a:endParaRPr kumimoji="1" lang="ja-JP" altLang="en-US" b="1" dirty="0">
              <a:solidFill>
                <a:srgbClr val="4D4D4D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358CF1-B4A4-E4B5-6A7C-B3BDDB78A972}"/>
              </a:ext>
            </a:extLst>
          </p:cNvPr>
          <p:cNvSpPr txBox="1"/>
          <p:nvPr/>
        </p:nvSpPr>
        <p:spPr>
          <a:xfrm>
            <a:off x="6851849" y="5829764"/>
            <a:ext cx="166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4D4D4D"/>
                </a:solidFill>
              </a:rPr>
              <a:t>Data number</a:t>
            </a:r>
            <a:endParaRPr kumimoji="1" lang="ja-JP" altLang="en-US" b="1" dirty="0">
              <a:solidFill>
                <a:srgbClr val="4D4D4D"/>
              </a:solidFill>
            </a:endParaRPr>
          </a:p>
        </p:txBody>
      </p:sp>
      <p:sp>
        <p:nvSpPr>
          <p:cNvPr id="41" name="フローチャート: 結合子 40">
            <a:extLst>
              <a:ext uri="{FF2B5EF4-FFF2-40B4-BE49-F238E27FC236}">
                <a16:creationId xmlns:a16="http://schemas.microsoft.com/office/drawing/2014/main" id="{80CA1A72-F2BB-9672-A91E-FC09C76322C7}"/>
              </a:ext>
            </a:extLst>
          </p:cNvPr>
          <p:cNvSpPr/>
          <p:nvPr/>
        </p:nvSpPr>
        <p:spPr>
          <a:xfrm>
            <a:off x="7519388" y="4930852"/>
            <a:ext cx="109254" cy="106690"/>
          </a:xfrm>
          <a:prstGeom prst="flowChartConnector">
            <a:avLst/>
          </a:prstGeom>
          <a:solidFill>
            <a:schemeClr val="accent2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818C961-D62F-0C1D-2818-9E1DFA870346}"/>
              </a:ext>
            </a:extLst>
          </p:cNvPr>
          <p:cNvCxnSpPr>
            <a:cxnSpLocks/>
          </p:cNvCxnSpPr>
          <p:nvPr/>
        </p:nvCxnSpPr>
        <p:spPr>
          <a:xfrm flipH="1">
            <a:off x="7533183" y="5042739"/>
            <a:ext cx="35362" cy="18094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吹き出し: 円形 171">
            <a:extLst>
              <a:ext uri="{FF2B5EF4-FFF2-40B4-BE49-F238E27FC236}">
                <a16:creationId xmlns:a16="http://schemas.microsoft.com/office/drawing/2014/main" id="{E943BCF8-B7C2-A27B-83B3-EDEEB2F6C260}"/>
              </a:ext>
            </a:extLst>
          </p:cNvPr>
          <p:cNvSpPr>
            <a:spLocks/>
          </p:cNvSpPr>
          <p:nvPr/>
        </p:nvSpPr>
        <p:spPr>
          <a:xfrm>
            <a:off x="6015747" y="3751381"/>
            <a:ext cx="3002005" cy="2838272"/>
          </a:xfrm>
          <a:prstGeom prst="wedgeEllipseCallout">
            <a:avLst>
              <a:gd name="adj1" fmla="val -85681"/>
              <a:gd name="adj2" fmla="val -38327"/>
            </a:avLst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A83B38A-5FB8-7F5C-6C89-6603394F3912}"/>
              </a:ext>
            </a:extLst>
          </p:cNvPr>
          <p:cNvSpPr txBox="1"/>
          <p:nvPr/>
        </p:nvSpPr>
        <p:spPr>
          <a:xfrm>
            <a:off x="6056485" y="2525173"/>
            <a:ext cx="838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dirty="0">
                <a:solidFill>
                  <a:srgbClr val="4D4D4D"/>
                </a:solidFill>
              </a:rPr>
              <a:t>User</a:t>
            </a:r>
            <a:endParaRPr kumimoji="1" lang="ja-JP" altLang="en-US" sz="2200" dirty="0">
              <a:solidFill>
                <a:srgbClr val="4D4D4D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0A2A380-9498-7DBD-20EB-7E5C2E18EFBD}"/>
              </a:ext>
            </a:extLst>
          </p:cNvPr>
          <p:cNvSpPr txBox="1"/>
          <p:nvPr/>
        </p:nvSpPr>
        <p:spPr>
          <a:xfrm>
            <a:off x="7312592" y="1285757"/>
            <a:ext cx="6218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dirty="0">
                <a:solidFill>
                  <a:srgbClr val="4D4D4D"/>
                </a:solidFill>
              </a:rPr>
              <a:t>AP</a:t>
            </a: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3E463870-4C33-628B-53CC-F323A4CEABFD}"/>
              </a:ext>
            </a:extLst>
          </p:cNvPr>
          <p:cNvCxnSpPr>
            <a:cxnSpLocks/>
          </p:cNvCxnSpPr>
          <p:nvPr/>
        </p:nvCxnSpPr>
        <p:spPr>
          <a:xfrm flipV="1">
            <a:off x="6731917" y="1342423"/>
            <a:ext cx="476450" cy="507938"/>
          </a:xfrm>
          <a:prstGeom prst="straightConnector1">
            <a:avLst/>
          </a:prstGeom>
          <a:ln w="38100" cap="sq">
            <a:solidFill>
              <a:schemeClr val="tx1"/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E8ACCCC-F981-7670-F56B-F900DD4C40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84317" y="1494823"/>
            <a:ext cx="476450" cy="507938"/>
          </a:xfrm>
          <a:prstGeom prst="straightConnector1">
            <a:avLst/>
          </a:prstGeom>
          <a:ln w="38100" cap="sq">
            <a:solidFill>
              <a:schemeClr val="tx1"/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吹き出し: 円形 171">
            <a:extLst>
              <a:ext uri="{FF2B5EF4-FFF2-40B4-BE49-F238E27FC236}">
                <a16:creationId xmlns:a16="http://schemas.microsoft.com/office/drawing/2014/main" id="{9288EB93-2928-3B8D-69B5-27FC2E8B0AA6}"/>
              </a:ext>
            </a:extLst>
          </p:cNvPr>
          <p:cNvSpPr>
            <a:spLocks/>
          </p:cNvSpPr>
          <p:nvPr/>
        </p:nvSpPr>
        <p:spPr>
          <a:xfrm>
            <a:off x="5623910" y="815516"/>
            <a:ext cx="1244320" cy="643308"/>
          </a:xfrm>
          <a:prstGeom prst="wedgeEllipseCallout">
            <a:avLst>
              <a:gd name="adj1" fmla="val 49961"/>
              <a:gd name="adj2" fmla="val 59228"/>
            </a:avLst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004E817-FD4D-FEC8-A256-AC5DFAA91D6D}"/>
              </a:ext>
            </a:extLst>
          </p:cNvPr>
          <p:cNvSpPr txBox="1"/>
          <p:nvPr/>
        </p:nvSpPr>
        <p:spPr>
          <a:xfrm>
            <a:off x="5724726" y="950799"/>
            <a:ext cx="1074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4D4D4D"/>
                </a:solidFill>
              </a:rPr>
              <a:t>Get RTT</a:t>
            </a:r>
            <a:endParaRPr kumimoji="1" lang="ja-JP" altLang="en-US" sz="2000" dirty="0">
              <a:solidFill>
                <a:srgbClr val="4D4D4D"/>
              </a:solidFill>
            </a:endParaRPr>
          </a:p>
        </p:txBody>
      </p:sp>
      <p:sp>
        <p:nvSpPr>
          <p:cNvPr id="65" name="吹き出し: 円形 171">
            <a:extLst>
              <a:ext uri="{FF2B5EF4-FFF2-40B4-BE49-F238E27FC236}">
                <a16:creationId xmlns:a16="http://schemas.microsoft.com/office/drawing/2014/main" id="{9843359A-F5FD-A3A7-C0A9-DD1AF838BDE4}"/>
              </a:ext>
            </a:extLst>
          </p:cNvPr>
          <p:cNvSpPr>
            <a:spLocks/>
          </p:cNvSpPr>
          <p:nvPr/>
        </p:nvSpPr>
        <p:spPr>
          <a:xfrm>
            <a:off x="5346399" y="228850"/>
            <a:ext cx="3092909" cy="2924633"/>
          </a:xfrm>
          <a:prstGeom prst="wedgeEllipseCallout">
            <a:avLst>
              <a:gd name="adj1" fmla="val -81068"/>
              <a:gd name="adj2" fmla="val -10152"/>
            </a:avLst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481DA46B-8B49-44E8-DFA1-D57F36BD8418}"/>
              </a:ext>
            </a:extLst>
          </p:cNvPr>
          <p:cNvSpPr/>
          <p:nvPr/>
        </p:nvSpPr>
        <p:spPr>
          <a:xfrm>
            <a:off x="1025002" y="2077382"/>
            <a:ext cx="4066887" cy="786778"/>
          </a:xfrm>
          <a:prstGeom prst="flowChartProcess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200" b="1" dirty="0">
                <a:solidFill>
                  <a:schemeClr val="bg1"/>
                </a:solidFill>
              </a:rPr>
              <a:t>Thresholds are assigned </a:t>
            </a:r>
            <a:br>
              <a:rPr lang="en-US" altLang="ja-JP" sz="2200" b="1" dirty="0">
                <a:solidFill>
                  <a:schemeClr val="bg1"/>
                </a:solidFill>
              </a:rPr>
            </a:br>
            <a:r>
              <a:rPr lang="en-US" altLang="ja-JP" sz="2200" b="1" dirty="0">
                <a:solidFill>
                  <a:schemeClr val="bg1"/>
                </a:solidFill>
              </a:rPr>
              <a:t>for each traffic load</a:t>
            </a:r>
            <a:endParaRPr kumimoji="1" lang="ja-JP" altLang="en-US" sz="2200" b="1" dirty="0">
              <a:solidFill>
                <a:schemeClr val="bg1"/>
              </a:solidFill>
            </a:endParaRPr>
          </a:p>
        </p:txBody>
      </p:sp>
      <p:sp>
        <p:nvSpPr>
          <p:cNvPr id="9" name="Google Shape;124;p2">
            <a:extLst>
              <a:ext uri="{FF2B5EF4-FFF2-40B4-BE49-F238E27FC236}">
                <a16:creationId xmlns:a16="http://schemas.microsoft.com/office/drawing/2014/main" id="{2D593778-54A4-E17C-4706-8E8ECB0E3F12}"/>
              </a:ext>
            </a:extLst>
          </p:cNvPr>
          <p:cNvSpPr/>
          <p:nvPr/>
        </p:nvSpPr>
        <p:spPr>
          <a:xfrm>
            <a:off x="2763860" y="2877642"/>
            <a:ext cx="576064" cy="540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" name="グラフィックス 12" descr="無線ルーター 枠線">
            <a:extLst>
              <a:ext uri="{FF2B5EF4-FFF2-40B4-BE49-F238E27FC236}">
                <a16:creationId xmlns:a16="http://schemas.microsoft.com/office/drawing/2014/main" id="{97B15BED-C3F0-A9CB-0EE6-A28FACAF8D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1194" y="676959"/>
            <a:ext cx="785150" cy="785150"/>
          </a:xfrm>
          <a:prstGeom prst="rect">
            <a:avLst/>
          </a:prstGeom>
        </p:spPr>
      </p:pic>
      <p:pic>
        <p:nvPicPr>
          <p:cNvPr id="44" name="グラフィックス 43" descr="ユーザー 枠線">
            <a:extLst>
              <a:ext uri="{FF2B5EF4-FFF2-40B4-BE49-F238E27FC236}">
                <a16:creationId xmlns:a16="http://schemas.microsoft.com/office/drawing/2014/main" id="{E1EADCA1-7F91-E0DC-4B08-84F57AE6D4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6485" y="1778036"/>
            <a:ext cx="784598" cy="784598"/>
          </a:xfrm>
          <a:prstGeom prst="rect">
            <a:avLst/>
          </a:prstGeom>
        </p:spPr>
      </p:pic>
      <p:pic>
        <p:nvPicPr>
          <p:cNvPr id="45" name="グラフィックス 44" descr="スマート フォン 枠線">
            <a:extLst>
              <a:ext uri="{FF2B5EF4-FFF2-40B4-BE49-F238E27FC236}">
                <a16:creationId xmlns:a16="http://schemas.microsoft.com/office/drawing/2014/main" id="{7CDF5FF5-3B89-D339-B98E-6946EC093B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1876352">
            <a:off x="6494735" y="2081947"/>
            <a:ext cx="565821" cy="56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062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研究背景と目的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77" y="980729"/>
            <a:ext cx="8363222" cy="5713746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テーマ</a:t>
            </a:r>
            <a:r>
              <a:rPr kumimoji="1" lang="en" altLang="ja-JP" dirty="0"/>
              <a:t> : Evil-Twin </a:t>
            </a:r>
            <a:r>
              <a:rPr lang="ja-JP" altLang="en-US" dirty="0"/>
              <a:t>攻撃検知</a:t>
            </a:r>
            <a:endParaRPr kumimoji="1" lang="en" altLang="ja-JP" dirty="0"/>
          </a:p>
          <a:p>
            <a:pPr lvl="1"/>
            <a:r>
              <a:rPr lang="ja-JP" altLang="en-US" dirty="0"/>
              <a:t>アクセスポイント（</a:t>
            </a:r>
            <a:r>
              <a:rPr lang="ja-JP" altLang="ja-JP" dirty="0"/>
              <a:t>AP</a:t>
            </a:r>
            <a:r>
              <a:rPr lang="ja-JP" altLang="en-US" dirty="0"/>
              <a:t>）</a:t>
            </a:r>
            <a:r>
              <a:rPr lang="ja-JP" altLang="ja-JP" dirty="0"/>
              <a:t>の増加</a:t>
            </a:r>
            <a:endParaRPr lang="en-US" altLang="ja-JP" dirty="0"/>
          </a:p>
          <a:p>
            <a:pPr lvl="1"/>
            <a:r>
              <a:rPr lang="ja-JP" altLang="en-US" dirty="0"/>
              <a:t>正規の無線</a:t>
            </a:r>
            <a:r>
              <a:rPr lang="en-US" altLang="ja-JP" dirty="0"/>
              <a:t>LAN</a:t>
            </a:r>
            <a:r>
              <a:rPr lang="ja-JP" altLang="en-US" dirty="0"/>
              <a:t>アクセスポイントを偽装し、 接続したユーザに対して様々な攻撃を行う</a:t>
            </a:r>
            <a:endParaRPr lang="en" altLang="ja-JP" dirty="0"/>
          </a:p>
          <a:p>
            <a:pPr lvl="1"/>
            <a:endParaRPr kumimoji="1" lang="en" altLang="ja-JP" dirty="0"/>
          </a:p>
          <a:p>
            <a:pPr marL="457200" lvl="1" indent="0">
              <a:buNone/>
            </a:pPr>
            <a:endParaRPr lang="en" altLang="ja-JP" dirty="0"/>
          </a:p>
          <a:p>
            <a:pPr marL="457200" lvl="1" indent="0">
              <a:buNone/>
            </a:pPr>
            <a:endParaRPr lang="en" altLang="ja-JP" dirty="0"/>
          </a:p>
          <a:p>
            <a:pPr marL="457200" lvl="1" indent="0">
              <a:buNone/>
            </a:pPr>
            <a:endParaRPr lang="en" altLang="ja-JP" dirty="0"/>
          </a:p>
          <a:p>
            <a:pPr marL="457200" lvl="1" indent="0">
              <a:buNone/>
            </a:pPr>
            <a:endParaRPr kumimoji="1" lang="en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A0C090-76B5-1CAE-F0D6-CB12EADB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B96136-87F0-06A9-5172-F2DE2912CDC1}"/>
              </a:ext>
            </a:extLst>
          </p:cNvPr>
          <p:cNvSpPr txBox="1"/>
          <p:nvPr/>
        </p:nvSpPr>
        <p:spPr>
          <a:xfrm>
            <a:off x="2367104" y="4130002"/>
            <a:ext cx="127245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4D4D4D"/>
                </a:solidFill>
              </a:rPr>
              <a:t>不正</a:t>
            </a:r>
            <a:r>
              <a:rPr kumimoji="1" lang="en-US" altLang="ja-JP" sz="2400" dirty="0">
                <a:solidFill>
                  <a:srgbClr val="4D4D4D"/>
                </a:solidFill>
              </a:rPr>
              <a:t>AP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D03B81-55CE-9C3B-8277-CF4A843C445A}"/>
              </a:ext>
            </a:extLst>
          </p:cNvPr>
          <p:cNvSpPr txBox="1"/>
          <p:nvPr/>
        </p:nvSpPr>
        <p:spPr>
          <a:xfrm>
            <a:off x="5410719" y="4121555"/>
            <a:ext cx="124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4D4D4D"/>
                </a:solidFill>
              </a:rPr>
              <a:t>正規</a:t>
            </a:r>
            <a:r>
              <a:rPr kumimoji="1" lang="en-US" altLang="ja-JP" sz="2400" dirty="0">
                <a:solidFill>
                  <a:srgbClr val="4D4D4D"/>
                </a:solidFill>
              </a:rPr>
              <a:t>AP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B140092-1888-8068-9FB9-FA7FFAA39472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3003333" y="4591667"/>
            <a:ext cx="1119671" cy="313474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CAA5E7-BAB0-3AF1-CD05-9452BA7DE799}"/>
              </a:ext>
            </a:extLst>
          </p:cNvPr>
          <p:cNvSpPr txBox="1"/>
          <p:nvPr/>
        </p:nvSpPr>
        <p:spPr>
          <a:xfrm>
            <a:off x="3929529" y="5310570"/>
            <a:ext cx="1284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4D4D4D"/>
                </a:solidFill>
              </a:rPr>
              <a:t>ユーザ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59595C9-2729-CCD8-C8FF-16806983A635}"/>
              </a:ext>
            </a:extLst>
          </p:cNvPr>
          <p:cNvCxnSpPr>
            <a:cxnSpLocks/>
          </p:cNvCxnSpPr>
          <p:nvPr/>
        </p:nvCxnSpPr>
        <p:spPr>
          <a:xfrm flipV="1">
            <a:off x="5086025" y="4596178"/>
            <a:ext cx="966750" cy="292279"/>
          </a:xfrm>
          <a:prstGeom prst="straightConnector1">
            <a:avLst/>
          </a:prstGeom>
          <a:ln w="76200" cap="sq">
            <a:solidFill>
              <a:schemeClr val="tx1"/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吹き出し: 円形 24">
            <a:extLst>
              <a:ext uri="{FF2B5EF4-FFF2-40B4-BE49-F238E27FC236}">
                <a16:creationId xmlns:a16="http://schemas.microsoft.com/office/drawing/2014/main" id="{CAE4ABE1-99CB-C12F-6362-E92153FA872E}"/>
              </a:ext>
            </a:extLst>
          </p:cNvPr>
          <p:cNvSpPr/>
          <p:nvPr/>
        </p:nvSpPr>
        <p:spPr>
          <a:xfrm>
            <a:off x="6577742" y="3366870"/>
            <a:ext cx="2278454" cy="528428"/>
          </a:xfrm>
          <a:prstGeom prst="wedgeEllipseCallout">
            <a:avLst>
              <a:gd name="adj1" fmla="val -52588"/>
              <a:gd name="adj2" fmla="val 63586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SSID : Free-1</a:t>
            </a:r>
          </a:p>
        </p:txBody>
      </p:sp>
      <p:sp>
        <p:nvSpPr>
          <p:cNvPr id="16" name="吹き出し: 円形 53">
            <a:extLst>
              <a:ext uri="{FF2B5EF4-FFF2-40B4-BE49-F238E27FC236}">
                <a16:creationId xmlns:a16="http://schemas.microsoft.com/office/drawing/2014/main" id="{EB041436-F17A-CC5C-813C-6A0CF2C2FD76}"/>
              </a:ext>
            </a:extLst>
          </p:cNvPr>
          <p:cNvSpPr/>
          <p:nvPr/>
        </p:nvSpPr>
        <p:spPr>
          <a:xfrm>
            <a:off x="163376" y="3384226"/>
            <a:ext cx="2378881" cy="528428"/>
          </a:xfrm>
          <a:prstGeom prst="wedgeEllipseCallout">
            <a:avLst>
              <a:gd name="adj1" fmla="val 47227"/>
              <a:gd name="adj2" fmla="val 73199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SSID : Free-1</a:t>
            </a:r>
          </a:p>
        </p:txBody>
      </p:sp>
      <p:sp>
        <p:nvSpPr>
          <p:cNvPr id="17" name="Google Shape;123;p2">
            <a:extLst>
              <a:ext uri="{FF2B5EF4-FFF2-40B4-BE49-F238E27FC236}">
                <a16:creationId xmlns:a16="http://schemas.microsoft.com/office/drawing/2014/main" id="{8763BA58-090D-F044-3BC6-A7BB1885AF55}"/>
              </a:ext>
            </a:extLst>
          </p:cNvPr>
          <p:cNvSpPr/>
          <p:nvPr/>
        </p:nvSpPr>
        <p:spPr>
          <a:xfrm>
            <a:off x="977561" y="5689961"/>
            <a:ext cx="7416824" cy="7682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不正</a:t>
            </a:r>
            <a:r>
              <a:rPr lang="en-US" altLang="ja-JP" sz="28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</a:t>
            </a:r>
            <a:r>
              <a:rPr lang="ja-JP" altLang="en-US" sz="28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検知の精度の向上</a:t>
            </a:r>
          </a:p>
        </p:txBody>
      </p:sp>
      <p:sp>
        <p:nvSpPr>
          <p:cNvPr id="18" name="Google Shape;124;p2">
            <a:extLst>
              <a:ext uri="{FF2B5EF4-FFF2-40B4-BE49-F238E27FC236}">
                <a16:creationId xmlns:a16="http://schemas.microsoft.com/office/drawing/2014/main" id="{679E5135-D449-43FD-399B-0D4CCF50FC8E}"/>
              </a:ext>
            </a:extLst>
          </p:cNvPr>
          <p:cNvSpPr/>
          <p:nvPr/>
        </p:nvSpPr>
        <p:spPr>
          <a:xfrm rot="16200000">
            <a:off x="349096" y="5788897"/>
            <a:ext cx="576064" cy="64807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" name="グラフィックス 18" descr="無線ルーター 枠線">
            <a:extLst>
              <a:ext uri="{FF2B5EF4-FFF2-40B4-BE49-F238E27FC236}">
                <a16:creationId xmlns:a16="http://schemas.microsoft.com/office/drawing/2014/main" id="{E5C29835-34E6-EF83-B66C-E39CC278F6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9132" y="3166878"/>
            <a:ext cx="1088610" cy="1088610"/>
          </a:xfrm>
          <a:prstGeom prst="rect">
            <a:avLst/>
          </a:prstGeom>
        </p:spPr>
      </p:pic>
      <p:pic>
        <p:nvPicPr>
          <p:cNvPr id="20" name="グラフィックス 19" descr="ユーザー 枠線">
            <a:extLst>
              <a:ext uri="{FF2B5EF4-FFF2-40B4-BE49-F238E27FC236}">
                <a16:creationId xmlns:a16="http://schemas.microsoft.com/office/drawing/2014/main" id="{E9A96484-CBD6-9ED6-8E7A-6971BD8629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0775" y="4391840"/>
            <a:ext cx="1088611" cy="1088611"/>
          </a:xfrm>
          <a:prstGeom prst="rect">
            <a:avLst/>
          </a:prstGeom>
        </p:spPr>
      </p:pic>
      <p:pic>
        <p:nvPicPr>
          <p:cNvPr id="21" name="グラフィックス 20" descr="無線ルーター 単色塗りつぶし">
            <a:extLst>
              <a:ext uri="{FF2B5EF4-FFF2-40B4-BE49-F238E27FC236}">
                <a16:creationId xmlns:a16="http://schemas.microsoft.com/office/drawing/2014/main" id="{AF216F03-49F2-D154-2939-62FD9F739B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25362" y="3166878"/>
            <a:ext cx="1088610" cy="108861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392C888-D27F-2C17-5D6B-2281AEA58BA9}"/>
              </a:ext>
            </a:extLst>
          </p:cNvPr>
          <p:cNvSpPr txBox="1"/>
          <p:nvPr/>
        </p:nvSpPr>
        <p:spPr>
          <a:xfrm rot="1705442">
            <a:off x="4581188" y="4126781"/>
            <a:ext cx="661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>
                <a:solidFill>
                  <a:srgbClr val="4D4D4D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840398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35312-7415-6F4E-58F6-92092326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既存手法と問題点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686FAB-93C1-FC76-42A9-A7E6FE175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64" y="1033700"/>
            <a:ext cx="8363222" cy="4724042"/>
          </a:xfrm>
        </p:spPr>
        <p:txBody>
          <a:bodyPr/>
          <a:lstStyle/>
          <a:p>
            <a:r>
              <a:rPr kumimoji="1" lang="en-US" altLang="ja-JP" dirty="0"/>
              <a:t>RTT</a:t>
            </a:r>
            <a:r>
              <a:rPr kumimoji="1" lang="ja-JP" altLang="en-US" dirty="0"/>
              <a:t>を用いた検知手法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1-hop</a:t>
            </a:r>
            <a:r>
              <a:rPr kumimoji="1" lang="ja-JP" altLang="en-US" dirty="0"/>
              <a:t>と</a:t>
            </a:r>
            <a:r>
              <a:rPr kumimoji="1" lang="en-US" altLang="ja-JP" dirty="0"/>
              <a:t>2-hop</a:t>
            </a:r>
            <a:r>
              <a:rPr lang="ja-JP" altLang="en-US" dirty="0"/>
              <a:t>の</a:t>
            </a:r>
            <a:r>
              <a:rPr lang="en-US" altLang="ja-JP" dirty="0"/>
              <a:t>RTT</a:t>
            </a:r>
            <a:r>
              <a:rPr lang="ja-JP" altLang="en-US" dirty="0"/>
              <a:t>の差の利用</a:t>
            </a:r>
            <a:endParaRPr lang="en-US" altLang="ja-JP" dirty="0"/>
          </a:p>
          <a:p>
            <a:pPr lvl="1"/>
            <a:r>
              <a:rPr lang="ja-JP" altLang="en-US" dirty="0"/>
              <a:t>閾値と</a:t>
            </a:r>
            <a:r>
              <a:rPr lang="en-US" altLang="ja-JP" dirty="0"/>
              <a:t>RTT</a:t>
            </a:r>
            <a:r>
              <a:rPr lang="ja-JP" altLang="en-US" dirty="0"/>
              <a:t>の差を比較して検知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CFFE9E-EA92-E3CF-9BB3-56CFBBB900D2}"/>
              </a:ext>
            </a:extLst>
          </p:cNvPr>
          <p:cNvSpPr txBox="1"/>
          <p:nvPr/>
        </p:nvSpPr>
        <p:spPr>
          <a:xfrm>
            <a:off x="2189487" y="3453998"/>
            <a:ext cx="1989831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rgbClr val="4D4D4D"/>
                </a:solidFill>
              </a:rPr>
              <a:t>不正</a:t>
            </a:r>
            <a:r>
              <a:rPr kumimoji="1" lang="en-US" altLang="ja-JP" sz="2000" dirty="0">
                <a:solidFill>
                  <a:srgbClr val="4D4D4D"/>
                </a:solidFill>
              </a:rPr>
              <a:t>AP</a:t>
            </a:r>
          </a:p>
          <a:p>
            <a:pPr algn="ctr"/>
            <a:r>
              <a:rPr lang="ja-JP" altLang="en-US" sz="2000" dirty="0">
                <a:solidFill>
                  <a:srgbClr val="4D4D4D"/>
                </a:solidFill>
              </a:rPr>
              <a:t>（</a:t>
            </a:r>
            <a:r>
              <a:rPr lang="en-US" altLang="ja-JP" sz="2200" dirty="0">
                <a:solidFill>
                  <a:srgbClr val="4D4D4D"/>
                </a:solidFill>
              </a:rPr>
              <a:t>evil-twin</a:t>
            </a:r>
            <a:r>
              <a:rPr lang="ja-JP" altLang="en-US" sz="2000" dirty="0">
                <a:solidFill>
                  <a:srgbClr val="4D4D4D"/>
                </a:solidFill>
              </a:rPr>
              <a:t>）</a:t>
            </a:r>
            <a:endParaRPr kumimoji="1" lang="ja-JP" altLang="en-US" sz="2000" dirty="0">
              <a:solidFill>
                <a:srgbClr val="4D4D4D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48F18C-C82D-F30A-00E2-896F26CB4019}"/>
              </a:ext>
            </a:extLst>
          </p:cNvPr>
          <p:cNvSpPr txBox="1"/>
          <p:nvPr/>
        </p:nvSpPr>
        <p:spPr>
          <a:xfrm>
            <a:off x="384488" y="4766278"/>
            <a:ext cx="1117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200" dirty="0">
                <a:solidFill>
                  <a:srgbClr val="4D4D4D"/>
                </a:solidFill>
              </a:rPr>
              <a:t>ユーザ</a:t>
            </a:r>
            <a:endParaRPr kumimoji="1" lang="ja-JP" altLang="en-US" sz="2200" dirty="0">
              <a:solidFill>
                <a:srgbClr val="4D4D4D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2581CB5-41FB-1291-CAFC-3D6ACADD076F}"/>
              </a:ext>
            </a:extLst>
          </p:cNvPr>
          <p:cNvCxnSpPr>
            <a:cxnSpLocks/>
          </p:cNvCxnSpPr>
          <p:nvPr/>
        </p:nvCxnSpPr>
        <p:spPr>
          <a:xfrm flipV="1">
            <a:off x="1620890" y="3164395"/>
            <a:ext cx="1139316" cy="1017282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E15937F-83CE-E1FF-268A-20F29AA95947}"/>
              </a:ext>
            </a:extLst>
          </p:cNvPr>
          <p:cNvCxnSpPr>
            <a:cxnSpLocks/>
          </p:cNvCxnSpPr>
          <p:nvPr/>
        </p:nvCxnSpPr>
        <p:spPr>
          <a:xfrm>
            <a:off x="3644224" y="3164395"/>
            <a:ext cx="1366238" cy="1354700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1FCD8AA-4AE3-0EC5-ACEA-FD406D876DB7}"/>
              </a:ext>
            </a:extLst>
          </p:cNvPr>
          <p:cNvCxnSpPr>
            <a:cxnSpLocks/>
          </p:cNvCxnSpPr>
          <p:nvPr/>
        </p:nvCxnSpPr>
        <p:spPr>
          <a:xfrm flipV="1">
            <a:off x="5896062" y="4514882"/>
            <a:ext cx="1626664" cy="4213"/>
          </a:xfrm>
          <a:prstGeom prst="straightConnector1">
            <a:avLst/>
          </a:prstGeom>
          <a:ln w="762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08F6600-7B36-4B33-C9E9-180A3099D2D8}"/>
              </a:ext>
            </a:extLst>
          </p:cNvPr>
          <p:cNvSpPr txBox="1"/>
          <p:nvPr/>
        </p:nvSpPr>
        <p:spPr>
          <a:xfrm>
            <a:off x="6556766" y="4766278"/>
            <a:ext cx="2287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rgbClr val="4D4D4D"/>
                </a:solidFill>
              </a:rPr>
              <a:t>インターネット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B78E632-5EFB-7691-967F-1BF466DBE102}"/>
              </a:ext>
            </a:extLst>
          </p:cNvPr>
          <p:cNvSpPr txBox="1"/>
          <p:nvPr/>
        </p:nvSpPr>
        <p:spPr>
          <a:xfrm>
            <a:off x="4838232" y="4810016"/>
            <a:ext cx="1114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rgbClr val="4D4D4D"/>
                </a:solidFill>
              </a:rPr>
              <a:t>正規</a:t>
            </a:r>
            <a:r>
              <a:rPr kumimoji="1" lang="en-US" altLang="ja-JP" sz="2200" dirty="0">
                <a:solidFill>
                  <a:srgbClr val="4D4D4D"/>
                </a:solidFill>
              </a:rPr>
              <a:t>AP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49955B8-85AC-9D7C-5CAA-9AA67D3785A2}"/>
              </a:ext>
            </a:extLst>
          </p:cNvPr>
          <p:cNvCxnSpPr>
            <a:cxnSpLocks/>
          </p:cNvCxnSpPr>
          <p:nvPr/>
        </p:nvCxnSpPr>
        <p:spPr>
          <a:xfrm flipV="1">
            <a:off x="1719288" y="4597161"/>
            <a:ext cx="3060995" cy="24886"/>
          </a:xfrm>
          <a:prstGeom prst="straightConnector1">
            <a:avLst/>
          </a:prstGeom>
          <a:ln w="762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518C5585-7214-D61E-D47A-16DB1FC296F5}"/>
              </a:ext>
            </a:extLst>
          </p:cNvPr>
          <p:cNvSpPr/>
          <p:nvPr/>
        </p:nvSpPr>
        <p:spPr>
          <a:xfrm>
            <a:off x="2574445" y="4849366"/>
            <a:ext cx="1271725" cy="486194"/>
          </a:xfrm>
          <a:prstGeom prst="wedgeRoundRectCallout">
            <a:avLst>
              <a:gd name="adj1" fmla="val -18710"/>
              <a:gd name="adj2" fmla="val -91243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200" b="1" dirty="0">
                <a:solidFill>
                  <a:schemeClr val="accent1"/>
                </a:solidFill>
              </a:rPr>
              <a:t>1-hop</a:t>
            </a:r>
            <a:endParaRPr kumimoji="1" lang="ja-JP" altLang="en-US" sz="2200" b="1" dirty="0">
              <a:solidFill>
                <a:schemeClr val="accent1"/>
              </a:solidFill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821F9099-EEA6-401C-4276-6121C80C6278}"/>
              </a:ext>
            </a:extLst>
          </p:cNvPr>
          <p:cNvSpPr/>
          <p:nvPr/>
        </p:nvSpPr>
        <p:spPr>
          <a:xfrm>
            <a:off x="4459711" y="3213197"/>
            <a:ext cx="1271725" cy="486194"/>
          </a:xfrm>
          <a:prstGeom prst="wedgeRoundRectCallout">
            <a:avLst>
              <a:gd name="adj1" fmla="val -64933"/>
              <a:gd name="adj2" fmla="val 41602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200" b="1" dirty="0">
                <a:solidFill>
                  <a:schemeClr val="accent2"/>
                </a:solidFill>
              </a:rPr>
              <a:t>2</a:t>
            </a:r>
            <a:r>
              <a:rPr kumimoji="1" lang="en-US" altLang="ja-JP" sz="2200" b="1" dirty="0">
                <a:solidFill>
                  <a:schemeClr val="accent2"/>
                </a:solidFill>
              </a:rPr>
              <a:t>-hop</a:t>
            </a:r>
            <a:endParaRPr kumimoji="1" lang="ja-JP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EC90BC-E297-4BFB-423A-DF7029DC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22" name="フッター プレースホルダー 2">
            <a:extLst>
              <a:ext uri="{FF2B5EF4-FFF2-40B4-BE49-F238E27FC236}">
                <a16:creationId xmlns:a16="http://schemas.microsoft.com/office/drawing/2014/main" id="{6C296B79-0796-069D-27D4-085F7A5B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6204BCB-B600-FEE3-B69E-D9C7648322D7}"/>
              </a:ext>
            </a:extLst>
          </p:cNvPr>
          <p:cNvSpPr/>
          <p:nvPr/>
        </p:nvSpPr>
        <p:spPr>
          <a:xfrm>
            <a:off x="1088871" y="5562627"/>
            <a:ext cx="7418302" cy="884595"/>
          </a:xfrm>
          <a:prstGeom prst="rect">
            <a:avLst/>
          </a:prstGeom>
          <a:solidFill>
            <a:schemeClr val="accent6"/>
          </a:solidFill>
          <a:ln w="7620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輻輳時の</a:t>
            </a:r>
            <a:r>
              <a:rPr lang="en-US" altLang="ja-JP" sz="2800" b="1" dirty="0">
                <a:solidFill>
                  <a:schemeClr val="bg1"/>
                </a:solidFill>
              </a:rPr>
              <a:t>RTT</a:t>
            </a:r>
            <a:r>
              <a:rPr lang="ja-JP" altLang="en-US" sz="2800" b="1" dirty="0">
                <a:solidFill>
                  <a:schemeClr val="bg1"/>
                </a:solidFill>
              </a:rPr>
              <a:t>分散はあまり考慮されていない</a:t>
            </a:r>
            <a:endParaRPr lang="en-US" altLang="ja-JP" sz="2800" b="1" dirty="0">
              <a:solidFill>
                <a:schemeClr val="bg1"/>
              </a:solidFill>
            </a:endParaRPr>
          </a:p>
        </p:txBody>
      </p:sp>
      <p:sp>
        <p:nvSpPr>
          <p:cNvPr id="17" name="下矢印 7">
            <a:extLst>
              <a:ext uri="{FF2B5EF4-FFF2-40B4-BE49-F238E27FC236}">
                <a16:creationId xmlns:a16="http://schemas.microsoft.com/office/drawing/2014/main" id="{650F5D9D-C48C-3836-83C2-533785458913}"/>
              </a:ext>
            </a:extLst>
          </p:cNvPr>
          <p:cNvSpPr/>
          <p:nvPr/>
        </p:nvSpPr>
        <p:spPr>
          <a:xfrm rot="16200000">
            <a:off x="358516" y="5692797"/>
            <a:ext cx="849570" cy="604962"/>
          </a:xfrm>
          <a:prstGeom prst="downArrow">
            <a:avLst/>
          </a:prstGeom>
          <a:solidFill>
            <a:schemeClr val="accent1">
              <a:alpha val="50000"/>
            </a:schemeClr>
          </a:solidFill>
          <a:ln w="7620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グラフィックス 22" descr="無線ルーター 枠線">
            <a:extLst>
              <a:ext uri="{FF2B5EF4-FFF2-40B4-BE49-F238E27FC236}">
                <a16:creationId xmlns:a16="http://schemas.microsoft.com/office/drawing/2014/main" id="{47A93631-4D5D-0F5F-A736-F3E747C4FD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7106" y="4083727"/>
            <a:ext cx="885600" cy="885600"/>
          </a:xfrm>
          <a:prstGeom prst="rect">
            <a:avLst/>
          </a:prstGeom>
        </p:spPr>
      </p:pic>
      <p:pic>
        <p:nvPicPr>
          <p:cNvPr id="24" name="グラフィックス 23" descr="ユーザー 枠線">
            <a:extLst>
              <a:ext uri="{FF2B5EF4-FFF2-40B4-BE49-F238E27FC236}">
                <a16:creationId xmlns:a16="http://schemas.microsoft.com/office/drawing/2014/main" id="{208A90BB-C26B-A7AB-715B-D27FFE1C29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4285" y="3916088"/>
            <a:ext cx="885600" cy="885600"/>
          </a:xfrm>
          <a:prstGeom prst="rect">
            <a:avLst/>
          </a:prstGeom>
        </p:spPr>
      </p:pic>
      <p:pic>
        <p:nvPicPr>
          <p:cNvPr id="25" name="グラフィックス 24" descr="無線ルーター 単色塗りつぶし">
            <a:extLst>
              <a:ext uri="{FF2B5EF4-FFF2-40B4-BE49-F238E27FC236}">
                <a16:creationId xmlns:a16="http://schemas.microsoft.com/office/drawing/2014/main" id="{1C15183A-0F1A-1F88-DDBD-FB1FB2174D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6850" y="2729818"/>
            <a:ext cx="884018" cy="884018"/>
          </a:xfrm>
          <a:prstGeom prst="rect">
            <a:avLst/>
          </a:prstGeom>
        </p:spPr>
      </p:pic>
      <p:pic>
        <p:nvPicPr>
          <p:cNvPr id="26" name="グラフィックス 25" descr="インターネット 単色塗りつぶし">
            <a:extLst>
              <a:ext uri="{FF2B5EF4-FFF2-40B4-BE49-F238E27FC236}">
                <a16:creationId xmlns:a16="http://schemas.microsoft.com/office/drawing/2014/main" id="{F6F84BE7-569A-5E10-7707-7F3ECE7EFAC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69370" y="4079514"/>
            <a:ext cx="885600" cy="885600"/>
          </a:xfrm>
          <a:prstGeom prst="rect">
            <a:avLst/>
          </a:prstGeom>
        </p:spPr>
      </p:pic>
      <p:pic>
        <p:nvPicPr>
          <p:cNvPr id="27" name="グラフィックス 26" descr="スマート フォン 枠線">
            <a:extLst>
              <a:ext uri="{FF2B5EF4-FFF2-40B4-BE49-F238E27FC236}">
                <a16:creationId xmlns:a16="http://schemas.microsoft.com/office/drawing/2014/main" id="{ECB91D96-45F2-E147-2584-B8EFB19FAD2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1876352">
            <a:off x="971171" y="4207759"/>
            <a:ext cx="666063" cy="6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1091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キーアイデアと実験環境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18" y="1138943"/>
            <a:ext cx="8363222" cy="4899386"/>
          </a:xfrm>
        </p:spPr>
        <p:txBody>
          <a:bodyPr/>
          <a:lstStyle/>
          <a:p>
            <a:r>
              <a:rPr lang="ja-JP" altLang="en-US" dirty="0">
                <a:solidFill>
                  <a:srgbClr val="525252"/>
                </a:solidFill>
              </a:rPr>
              <a:t>トラヒック負荷ごとに検知</a:t>
            </a:r>
            <a:endParaRPr kumimoji="1" lang="en-US" altLang="ja-JP" sz="3200" dirty="0">
              <a:solidFill>
                <a:srgbClr val="525252"/>
              </a:solidFill>
            </a:endParaRPr>
          </a:p>
          <a:p>
            <a:pPr lvl="1"/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Segoe UI 本文"/>
                <a:ea typeface="メイリオ"/>
              </a:rPr>
              <a:t>2.4GHz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Segoe UI 本文"/>
                <a:ea typeface="メイリオ"/>
              </a:rPr>
              <a:t>帯で実験（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Segoe UI 本文"/>
                <a:ea typeface="メイリオ"/>
              </a:rPr>
              <a:t>IoT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Segoe UI 本文"/>
                <a:ea typeface="メイリオ"/>
              </a:rPr>
              <a:t>関係により）</a:t>
            </a:r>
            <a:endParaRPr kumimoji="1" lang="en-US" altLang="ja-JP" dirty="0"/>
          </a:p>
          <a:p>
            <a:pPr lvl="1"/>
            <a:r>
              <a:rPr lang="en-US" altLang="ja-JP" dirty="0" err="1">
                <a:solidFill>
                  <a:srgbClr val="525252"/>
                </a:solidFill>
              </a:rPr>
              <a:t>iperf</a:t>
            </a:r>
            <a:r>
              <a:rPr lang="ja-JP" altLang="en-US" dirty="0">
                <a:solidFill>
                  <a:srgbClr val="525252"/>
                </a:solidFill>
              </a:rPr>
              <a:t>なし、</a:t>
            </a:r>
            <a:r>
              <a:rPr lang="en-US" altLang="ja-JP" dirty="0">
                <a:solidFill>
                  <a:srgbClr val="525252"/>
                </a:solidFill>
              </a:rPr>
              <a:t>iperf3MB</a:t>
            </a:r>
            <a:r>
              <a:rPr lang="ja-JP" altLang="en-US" dirty="0">
                <a:solidFill>
                  <a:srgbClr val="525252"/>
                </a:solidFill>
              </a:rPr>
              <a:t>、</a:t>
            </a:r>
            <a:r>
              <a:rPr lang="en-US" altLang="ja-JP" dirty="0">
                <a:solidFill>
                  <a:srgbClr val="525252"/>
                </a:solidFill>
              </a:rPr>
              <a:t>5MB</a:t>
            </a:r>
            <a:r>
              <a:rPr lang="ja-JP" altLang="en-US" dirty="0">
                <a:solidFill>
                  <a:srgbClr val="525252"/>
                </a:solidFill>
              </a:rPr>
              <a:t>、</a:t>
            </a:r>
            <a:r>
              <a:rPr lang="en-US" altLang="ja-JP" dirty="0">
                <a:solidFill>
                  <a:srgbClr val="525252"/>
                </a:solidFill>
              </a:rPr>
              <a:t>7MB</a:t>
            </a:r>
            <a:r>
              <a:rPr lang="ja-JP" altLang="en-US" dirty="0">
                <a:solidFill>
                  <a:srgbClr val="525252"/>
                </a:solidFill>
              </a:rPr>
              <a:t>の負荷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>
                <a:latin typeface="+mj-lt"/>
              </a:rPr>
              <a:t>進捗報告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13C10B-2A15-4F8D-FED1-8A99C04C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A1693CA-B80E-EB0A-500B-4DA23B299C12}"/>
              </a:ext>
            </a:extLst>
          </p:cNvPr>
          <p:cNvCxnSpPr>
            <a:cxnSpLocks/>
          </p:cNvCxnSpPr>
          <p:nvPr/>
        </p:nvCxnSpPr>
        <p:spPr>
          <a:xfrm flipV="1">
            <a:off x="5473675" y="4728313"/>
            <a:ext cx="62960" cy="3139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8AD8A58-8B14-1953-0BF2-7F4DF9695453}"/>
              </a:ext>
            </a:extLst>
          </p:cNvPr>
          <p:cNvCxnSpPr>
            <a:cxnSpLocks/>
          </p:cNvCxnSpPr>
          <p:nvPr/>
        </p:nvCxnSpPr>
        <p:spPr>
          <a:xfrm flipV="1">
            <a:off x="3029660" y="4744790"/>
            <a:ext cx="84510" cy="3357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474B997-D788-71E7-2453-3D001A47F4B3}"/>
              </a:ext>
            </a:extLst>
          </p:cNvPr>
          <p:cNvCxnSpPr>
            <a:cxnSpLocks/>
          </p:cNvCxnSpPr>
          <p:nvPr/>
        </p:nvCxnSpPr>
        <p:spPr>
          <a:xfrm>
            <a:off x="3908386" y="4740890"/>
            <a:ext cx="172588" cy="3113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DE75F9C-7C2C-48A0-95D1-B7E4904A7402}"/>
              </a:ext>
            </a:extLst>
          </p:cNvPr>
          <p:cNvCxnSpPr>
            <a:cxnSpLocks/>
          </p:cNvCxnSpPr>
          <p:nvPr/>
        </p:nvCxnSpPr>
        <p:spPr>
          <a:xfrm>
            <a:off x="1676912" y="3998050"/>
            <a:ext cx="126000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C7678B6-2FC8-0C33-F4C2-42CE9F2064F6}"/>
              </a:ext>
            </a:extLst>
          </p:cNvPr>
          <p:cNvSpPr txBox="1"/>
          <p:nvPr/>
        </p:nvSpPr>
        <p:spPr>
          <a:xfrm>
            <a:off x="4503396" y="6086378"/>
            <a:ext cx="2048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accent5"/>
                </a:solidFill>
              </a:rPr>
              <a:t>16</a:t>
            </a:r>
            <a:r>
              <a:rPr kumimoji="1" lang="ja-JP" altLang="en-US" sz="2000" b="1" dirty="0">
                <a:solidFill>
                  <a:schemeClr val="accent5"/>
                </a:solidFill>
              </a:rPr>
              <a:t>台の</a:t>
            </a:r>
            <a:r>
              <a:rPr kumimoji="1" lang="en-US" altLang="ja-JP" sz="2000" b="1" dirty="0">
                <a:solidFill>
                  <a:schemeClr val="accent5"/>
                </a:solidFill>
              </a:rPr>
              <a:t>IoT </a:t>
            </a:r>
            <a:endParaRPr kumimoji="1" lang="ja-JP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9C64AC5-3ED5-7C17-62F1-60D2B31F5D0C}"/>
              </a:ext>
            </a:extLst>
          </p:cNvPr>
          <p:cNvSpPr txBox="1"/>
          <p:nvPr/>
        </p:nvSpPr>
        <p:spPr>
          <a:xfrm>
            <a:off x="5257343" y="4346189"/>
            <a:ext cx="95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正規</a:t>
            </a:r>
            <a:r>
              <a:rPr kumimoji="1" lang="en-US" altLang="ja-JP" b="1" dirty="0">
                <a:solidFill>
                  <a:srgbClr val="FF0000"/>
                </a:solidFill>
              </a:rPr>
              <a:t>AP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1EA7D23-ED53-5F6C-D40B-390D7FC2E7D5}"/>
              </a:ext>
            </a:extLst>
          </p:cNvPr>
          <p:cNvSpPr txBox="1"/>
          <p:nvPr/>
        </p:nvSpPr>
        <p:spPr>
          <a:xfrm>
            <a:off x="3029660" y="4358981"/>
            <a:ext cx="105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不正</a:t>
            </a:r>
            <a:r>
              <a:rPr kumimoji="1" lang="en-US" altLang="ja-JP" b="1" dirty="0">
                <a:solidFill>
                  <a:srgbClr val="FF0000"/>
                </a:solidFill>
              </a:rPr>
              <a:t>AP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DCAB7A2-A760-D1C0-540F-4AA3FDE0FC9D}"/>
              </a:ext>
            </a:extLst>
          </p:cNvPr>
          <p:cNvSpPr txBox="1"/>
          <p:nvPr/>
        </p:nvSpPr>
        <p:spPr>
          <a:xfrm>
            <a:off x="198539" y="4405883"/>
            <a:ext cx="183664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PC 1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ja-JP" altLang="en-US" b="1" dirty="0">
                <a:solidFill>
                  <a:srgbClr val="FF0000"/>
                </a:solidFill>
              </a:rPr>
              <a:t>測定用</a:t>
            </a:r>
            <a:r>
              <a:rPr kumimoji="1" lang="en-US" altLang="ja-JP" b="1" dirty="0">
                <a:solidFill>
                  <a:srgbClr val="FF0000"/>
                </a:solidFill>
              </a:rPr>
              <a:t>) 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66CEC8C-D903-68AC-67D0-DBEF400818DD}"/>
              </a:ext>
            </a:extLst>
          </p:cNvPr>
          <p:cNvCxnSpPr>
            <a:cxnSpLocks/>
          </p:cNvCxnSpPr>
          <p:nvPr/>
        </p:nvCxnSpPr>
        <p:spPr>
          <a:xfrm flipH="1" flipV="1">
            <a:off x="1652482" y="4160414"/>
            <a:ext cx="1260000" cy="1568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F71F58E-AAB9-9E49-617F-E1735E46E980}"/>
              </a:ext>
            </a:extLst>
          </p:cNvPr>
          <p:cNvCxnSpPr>
            <a:cxnSpLocks/>
          </p:cNvCxnSpPr>
          <p:nvPr/>
        </p:nvCxnSpPr>
        <p:spPr>
          <a:xfrm>
            <a:off x="6255142" y="4228676"/>
            <a:ext cx="914401" cy="1049497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C4E9AD0-E3B1-A955-35A4-BD4B669C1C0D}"/>
              </a:ext>
            </a:extLst>
          </p:cNvPr>
          <p:cNvSpPr txBox="1"/>
          <p:nvPr/>
        </p:nvSpPr>
        <p:spPr>
          <a:xfrm>
            <a:off x="7457280" y="3582871"/>
            <a:ext cx="13431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PC 2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BEC1FDD-CBC4-69E7-2C70-3A71B8093999}"/>
              </a:ext>
            </a:extLst>
          </p:cNvPr>
          <p:cNvSpPr txBox="1"/>
          <p:nvPr/>
        </p:nvSpPr>
        <p:spPr>
          <a:xfrm>
            <a:off x="2557722" y="6069283"/>
            <a:ext cx="149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00B050"/>
                </a:solidFill>
              </a:rPr>
              <a:t>デバイス</a:t>
            </a:r>
            <a:endParaRPr lang="en" altLang="ja-JP" b="1" dirty="0">
              <a:solidFill>
                <a:srgbClr val="00B050"/>
              </a:solidFill>
            </a:endParaRPr>
          </a:p>
        </p:txBody>
      </p:sp>
      <p:sp>
        <p:nvSpPr>
          <p:cNvPr id="44" name="左中かっこ 43">
            <a:extLst>
              <a:ext uri="{FF2B5EF4-FFF2-40B4-BE49-F238E27FC236}">
                <a16:creationId xmlns:a16="http://schemas.microsoft.com/office/drawing/2014/main" id="{37F9C3C0-BC13-7E7A-3088-892084F60C9E}"/>
              </a:ext>
            </a:extLst>
          </p:cNvPr>
          <p:cNvSpPr/>
          <p:nvPr/>
        </p:nvSpPr>
        <p:spPr>
          <a:xfrm rot="16200000">
            <a:off x="3266622" y="4823848"/>
            <a:ext cx="189463" cy="2331232"/>
          </a:xfrm>
          <a:prstGeom prst="leftBrace">
            <a:avLst/>
          </a:prstGeom>
          <a:ln w="19050" cap="sq">
            <a:solidFill>
              <a:srgbClr val="00B05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BB8939CA-9878-67F6-4C0C-C9A6BDC66733}"/>
              </a:ext>
            </a:extLst>
          </p:cNvPr>
          <p:cNvCxnSpPr>
            <a:cxnSpLocks/>
          </p:cNvCxnSpPr>
          <p:nvPr/>
        </p:nvCxnSpPr>
        <p:spPr>
          <a:xfrm rot="-1380000">
            <a:off x="6166663" y="3595614"/>
            <a:ext cx="126000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8D272B1F-6842-8F0C-CAB4-7D205198B69B}"/>
              </a:ext>
            </a:extLst>
          </p:cNvPr>
          <p:cNvCxnSpPr>
            <a:cxnSpLocks/>
          </p:cNvCxnSpPr>
          <p:nvPr/>
        </p:nvCxnSpPr>
        <p:spPr>
          <a:xfrm rot="-1380000" flipH="1" flipV="1">
            <a:off x="6188661" y="3761696"/>
            <a:ext cx="1260000" cy="1568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4C0CAB7-8DE0-BB64-916F-CF6F403F093C}"/>
              </a:ext>
            </a:extLst>
          </p:cNvPr>
          <p:cNvCxnSpPr>
            <a:cxnSpLocks/>
          </p:cNvCxnSpPr>
          <p:nvPr/>
        </p:nvCxnSpPr>
        <p:spPr>
          <a:xfrm>
            <a:off x="4024409" y="3984113"/>
            <a:ext cx="126000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0C9DE12F-0A6E-F833-F7DB-659A9EFFAC5C}"/>
              </a:ext>
            </a:extLst>
          </p:cNvPr>
          <p:cNvCxnSpPr>
            <a:cxnSpLocks/>
          </p:cNvCxnSpPr>
          <p:nvPr/>
        </p:nvCxnSpPr>
        <p:spPr>
          <a:xfrm flipH="1" flipV="1">
            <a:off x="3999979" y="4146477"/>
            <a:ext cx="1260000" cy="1568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角丸四角形吹き出し 58">
            <a:extLst>
              <a:ext uri="{FF2B5EF4-FFF2-40B4-BE49-F238E27FC236}">
                <a16:creationId xmlns:a16="http://schemas.microsoft.com/office/drawing/2014/main" id="{59289492-A0B2-FA2D-A93C-5C69DA040E77}"/>
              </a:ext>
            </a:extLst>
          </p:cNvPr>
          <p:cNvSpPr/>
          <p:nvPr/>
        </p:nvSpPr>
        <p:spPr>
          <a:xfrm>
            <a:off x="868046" y="3169952"/>
            <a:ext cx="2334281" cy="544786"/>
          </a:xfrm>
          <a:prstGeom prst="wedgeRoundRectCallout">
            <a:avLst>
              <a:gd name="adj1" fmla="val -322"/>
              <a:gd name="adj2" fmla="val 7406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rgbClr val="0098D1"/>
                </a:solidFill>
              </a:rPr>
              <a:t>PC1</a:t>
            </a:r>
            <a:r>
              <a:rPr lang="ja-JP" altLang="en-US" sz="1600" b="1" dirty="0">
                <a:solidFill>
                  <a:srgbClr val="0098D1"/>
                </a:solidFill>
              </a:rPr>
              <a:t>，</a:t>
            </a:r>
            <a:r>
              <a:rPr lang="en-US" altLang="ja-JP" sz="1600" b="1" dirty="0">
                <a:solidFill>
                  <a:srgbClr val="0098D1"/>
                </a:solidFill>
              </a:rPr>
              <a:t>PC2</a:t>
            </a:r>
            <a:r>
              <a:rPr lang="ja-JP" altLang="en-US" sz="1600" b="1" dirty="0">
                <a:solidFill>
                  <a:srgbClr val="0098D1"/>
                </a:solidFill>
              </a:rPr>
              <a:t>間に</a:t>
            </a:r>
            <a:br>
              <a:rPr lang="en-US" altLang="ja-JP" sz="1600" b="1" dirty="0">
                <a:solidFill>
                  <a:srgbClr val="0098D1"/>
                </a:solidFill>
              </a:rPr>
            </a:br>
            <a:r>
              <a:rPr lang="en-US" altLang="ja-JP" sz="1600" b="1" dirty="0" err="1">
                <a:solidFill>
                  <a:srgbClr val="0098D1"/>
                </a:solidFill>
              </a:rPr>
              <a:t>iperf</a:t>
            </a:r>
            <a:r>
              <a:rPr lang="ja-JP" altLang="en-US" sz="1600" b="1" dirty="0">
                <a:solidFill>
                  <a:srgbClr val="0098D1"/>
                </a:solidFill>
              </a:rPr>
              <a:t>で負荷をかける</a:t>
            </a:r>
            <a:endParaRPr kumimoji="1" lang="en-US" altLang="ja-JP" sz="1600" b="1" dirty="0">
              <a:solidFill>
                <a:srgbClr val="0098D1"/>
              </a:solidFill>
            </a:endParaRPr>
          </a:p>
        </p:txBody>
      </p:sp>
      <p:sp>
        <p:nvSpPr>
          <p:cNvPr id="63" name="角丸四角形吹き出し 62">
            <a:extLst>
              <a:ext uri="{FF2B5EF4-FFF2-40B4-BE49-F238E27FC236}">
                <a16:creationId xmlns:a16="http://schemas.microsoft.com/office/drawing/2014/main" id="{A87F8F70-C333-2056-F2D5-F60C85305A38}"/>
              </a:ext>
            </a:extLst>
          </p:cNvPr>
          <p:cNvSpPr/>
          <p:nvPr/>
        </p:nvSpPr>
        <p:spPr>
          <a:xfrm>
            <a:off x="6751620" y="4196571"/>
            <a:ext cx="2123971" cy="524154"/>
          </a:xfrm>
          <a:prstGeom prst="wedgeRoundRectCallout">
            <a:avLst>
              <a:gd name="adj1" fmla="val -38984"/>
              <a:gd name="adj2" fmla="val 7373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rgbClr val="0098D1"/>
                </a:solidFill>
              </a:rPr>
              <a:t>PC1</a:t>
            </a:r>
            <a:r>
              <a:rPr lang="ja-JP" altLang="en-US" sz="1600" b="1" dirty="0">
                <a:solidFill>
                  <a:srgbClr val="0098D1"/>
                </a:solidFill>
              </a:rPr>
              <a:t>から</a:t>
            </a:r>
            <a:br>
              <a:rPr lang="en-US" altLang="ja-JP" sz="1600" b="1" dirty="0">
                <a:solidFill>
                  <a:srgbClr val="0098D1"/>
                </a:solidFill>
              </a:rPr>
            </a:br>
            <a:r>
              <a:rPr lang="en-US" altLang="ja-JP" sz="1600" b="1" dirty="0">
                <a:solidFill>
                  <a:srgbClr val="0098D1"/>
                </a:solidFill>
              </a:rPr>
              <a:t>google</a:t>
            </a:r>
            <a:r>
              <a:rPr lang="ja-JP" altLang="en-US" sz="1600" b="1" dirty="0">
                <a:solidFill>
                  <a:srgbClr val="0098D1"/>
                </a:solidFill>
              </a:rPr>
              <a:t>に</a:t>
            </a:r>
            <a:r>
              <a:rPr lang="en-US" altLang="ja-JP" sz="1600" b="1" dirty="0">
                <a:solidFill>
                  <a:srgbClr val="0098D1"/>
                </a:solidFill>
              </a:rPr>
              <a:t>ping</a:t>
            </a:r>
            <a:r>
              <a:rPr lang="ja-JP" altLang="en-US" sz="1600" b="1" dirty="0">
                <a:solidFill>
                  <a:srgbClr val="0098D1"/>
                </a:solidFill>
              </a:rPr>
              <a:t>送信</a:t>
            </a:r>
            <a:endParaRPr kumimoji="1" lang="en-US" altLang="ja-JP" sz="1600" b="1" dirty="0">
              <a:solidFill>
                <a:srgbClr val="0098D1"/>
              </a:solidFill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E5D9086-3417-6871-8968-DD6DB16317B0}"/>
              </a:ext>
            </a:extLst>
          </p:cNvPr>
          <p:cNvSpPr txBox="1"/>
          <p:nvPr/>
        </p:nvSpPr>
        <p:spPr>
          <a:xfrm>
            <a:off x="6796663" y="6013231"/>
            <a:ext cx="16889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google.com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D5B6DE72-9D13-AF61-38C3-2E737E7AE637}"/>
              </a:ext>
            </a:extLst>
          </p:cNvPr>
          <p:cNvSpPr/>
          <p:nvPr/>
        </p:nvSpPr>
        <p:spPr>
          <a:xfrm rot="16200000">
            <a:off x="5409584" y="5348842"/>
            <a:ext cx="128181" cy="1381756"/>
          </a:xfrm>
          <a:prstGeom prst="leftBrace">
            <a:avLst/>
          </a:prstGeom>
          <a:ln w="19050" cap="sq">
            <a:solidFill>
              <a:srgbClr val="00B05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pic>
        <p:nvPicPr>
          <p:cNvPr id="6" name="グラフィックス 5" descr="ノート PC 単色塗りつぶし">
            <a:extLst>
              <a:ext uri="{FF2B5EF4-FFF2-40B4-BE49-F238E27FC236}">
                <a16:creationId xmlns:a16="http://schemas.microsoft.com/office/drawing/2014/main" id="{88B4E5A3-EBCD-CBA6-4F6D-5EC6B8C27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595" y="3645519"/>
            <a:ext cx="906536" cy="906536"/>
          </a:xfrm>
          <a:prstGeom prst="rect">
            <a:avLst/>
          </a:prstGeom>
        </p:spPr>
      </p:pic>
      <p:pic>
        <p:nvPicPr>
          <p:cNvPr id="8" name="グラフィックス 7" descr="モノのインターネット 枠線">
            <a:extLst>
              <a:ext uri="{FF2B5EF4-FFF2-40B4-BE49-F238E27FC236}">
                <a16:creationId xmlns:a16="http://schemas.microsoft.com/office/drawing/2014/main" id="{C6448637-0C93-5472-39F8-ED6CA65EC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5505" y="5042223"/>
            <a:ext cx="896339" cy="896339"/>
          </a:xfrm>
          <a:prstGeom prst="rect">
            <a:avLst/>
          </a:prstGeom>
        </p:spPr>
      </p:pic>
      <p:pic>
        <p:nvPicPr>
          <p:cNvPr id="9" name="グラフィックス 8" descr="コンピューター 枠線">
            <a:extLst>
              <a:ext uri="{FF2B5EF4-FFF2-40B4-BE49-F238E27FC236}">
                <a16:creationId xmlns:a16="http://schemas.microsoft.com/office/drawing/2014/main" id="{09027717-8793-5EC9-D84B-B8105731FA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48067" y="5043856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スマート フォン 枠線">
            <a:extLst>
              <a:ext uri="{FF2B5EF4-FFF2-40B4-BE49-F238E27FC236}">
                <a16:creationId xmlns:a16="http://schemas.microsoft.com/office/drawing/2014/main" id="{6FE97876-9673-BE28-5A65-D6B5E4EEF4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45788" y="5098080"/>
            <a:ext cx="830465" cy="830465"/>
          </a:xfrm>
          <a:prstGeom prst="rect">
            <a:avLst/>
          </a:prstGeom>
        </p:spPr>
      </p:pic>
      <p:pic>
        <p:nvPicPr>
          <p:cNvPr id="13" name="グラフィックス 12" descr="ノート PC 単色塗りつぶし">
            <a:extLst>
              <a:ext uri="{FF2B5EF4-FFF2-40B4-BE49-F238E27FC236}">
                <a16:creationId xmlns:a16="http://schemas.microsoft.com/office/drawing/2014/main" id="{B3DF8F76-7CA9-9190-0F59-1BF769CEB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9093" y="2787891"/>
            <a:ext cx="906536" cy="906536"/>
          </a:xfrm>
          <a:prstGeom prst="rect">
            <a:avLst/>
          </a:prstGeom>
        </p:spPr>
      </p:pic>
      <p:pic>
        <p:nvPicPr>
          <p:cNvPr id="14" name="グラフィックス 13" descr="無線ルーター 枠線">
            <a:extLst>
              <a:ext uri="{FF2B5EF4-FFF2-40B4-BE49-F238E27FC236}">
                <a16:creationId xmlns:a16="http://schemas.microsoft.com/office/drawing/2014/main" id="{770BAC3A-6953-15AD-C509-F4BD2532FC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78120" y="3554945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無線ルーター 単色塗りつぶし">
            <a:extLst>
              <a:ext uri="{FF2B5EF4-FFF2-40B4-BE49-F238E27FC236}">
                <a16:creationId xmlns:a16="http://schemas.microsoft.com/office/drawing/2014/main" id="{E55634F3-A912-CB28-9BC7-8613B03144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29660" y="3527748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データベース 枠線">
            <a:extLst>
              <a:ext uri="{FF2B5EF4-FFF2-40B4-BE49-F238E27FC236}">
                <a16:creationId xmlns:a16="http://schemas.microsoft.com/office/drawing/2014/main" id="{2CBE7D02-99D4-6FEF-CAFC-78F411A26ED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98146" y="51065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9609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E013DD-201B-804D-11A0-E1C3323E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評価方法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627E07-67FC-69C1-B64A-03D50DBC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4F11DDB9-E986-6C23-314D-CEC99268FF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60" y="1339728"/>
                <a:ext cx="8363222" cy="475252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kumimoji="1"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kumimoji="1"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dirty="0"/>
                  <a:t>F</a:t>
                </a:r>
                <a:r>
                  <a:rPr lang="ja-JP" altLang="en-US" dirty="0"/>
                  <a:t>値 </a:t>
                </a:r>
                <a:r>
                  <a:rPr lang="en-US" altLang="ja-JP" dirty="0"/>
                  <a:t>(F-measure/F-score)</a:t>
                </a:r>
              </a:p>
              <a:p>
                <a:pPr lvl="1"/>
                <a:r>
                  <a:rPr lang="ja-JP" altLang="en-US" dirty="0"/>
                  <a:t>不正</a:t>
                </a:r>
                <a:r>
                  <a:rPr lang="en-US" altLang="ja-JP" dirty="0"/>
                  <a:t>AP</a:t>
                </a:r>
                <a:r>
                  <a:rPr lang="ja-JP" altLang="en-US" dirty="0"/>
                  <a:t>ありと予測した中で実際に</a:t>
                </a:r>
                <a:br>
                  <a:rPr lang="en-US" altLang="ja-JP" dirty="0"/>
                </a:br>
                <a:r>
                  <a:rPr lang="ja-JP" altLang="en-US" dirty="0"/>
                  <a:t>不正</a:t>
                </a:r>
                <a:r>
                  <a:rPr lang="en-US" altLang="ja-JP" dirty="0"/>
                  <a:t>AP</a:t>
                </a:r>
                <a:r>
                  <a:rPr lang="ja-JP" altLang="en-US" dirty="0"/>
                  <a:t>だった割合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en-US" altLang="ja-JP" b="1" dirty="0"/>
                  <a:t>   </a:t>
                </a:r>
                <a:r>
                  <a:rPr lang="ja-JP" altLang="en-US" b="1" dirty="0"/>
                  <a:t>➡適合率</a:t>
                </a:r>
                <a:r>
                  <a:rPr lang="en-US" altLang="ja-JP" b="1" dirty="0"/>
                  <a:t>(P)</a:t>
                </a:r>
              </a:p>
              <a:p>
                <a:pPr lvl="1"/>
                <a:r>
                  <a:rPr lang="ja-JP" altLang="en-US" dirty="0"/>
                  <a:t>実際に不正</a:t>
                </a:r>
                <a:r>
                  <a:rPr lang="en-US" altLang="ja-JP" dirty="0"/>
                  <a:t>AP</a:t>
                </a:r>
                <a:r>
                  <a:rPr lang="ja-JP" altLang="en-US" dirty="0"/>
                  <a:t>の中で不正</a:t>
                </a:r>
                <a:r>
                  <a:rPr lang="en-US" altLang="ja-JP" dirty="0"/>
                  <a:t>AP</a:t>
                </a:r>
                <a:r>
                  <a:rPr lang="ja-JP" altLang="en-US" dirty="0"/>
                  <a:t>と予測できた割合</a:t>
                </a:r>
                <a:r>
                  <a:rPr lang="ja-JP" altLang="en-US" b="1" dirty="0"/>
                  <a:t>➡再現率</a:t>
                </a:r>
                <a:r>
                  <a:rPr lang="en-US" altLang="ja-JP" b="1" dirty="0"/>
                  <a:t>(R)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ja-JP" altLang="en-US" b="1" dirty="0"/>
                  <a:t>適合率</a:t>
                </a:r>
                <a:r>
                  <a:rPr lang="en-US" altLang="ja-JP" b="1" dirty="0"/>
                  <a:t>(P)</a:t>
                </a:r>
                <a:r>
                  <a:rPr lang="ja-JP" altLang="en-US" b="1" dirty="0"/>
                  <a:t>と再現率</a:t>
                </a:r>
                <a:r>
                  <a:rPr lang="en-US" altLang="ja-JP" b="1" dirty="0"/>
                  <a:t>(R)</a:t>
                </a:r>
                <a:r>
                  <a:rPr lang="ja-JP" altLang="en-US" b="1" dirty="0"/>
                  <a:t>の調和平均 </a:t>
                </a:r>
                <a:r>
                  <a:rPr lang="en-US" altLang="ja-JP" b="1" dirty="0"/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𝑷𝑹</m:t>
                        </m:r>
                      </m:num>
                      <m:den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r>
                  <a:rPr lang="en-US" altLang="ja-JP" b="1" dirty="0"/>
                  <a:t> 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4F11DDB9-E986-6C23-314D-CEC99268F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339728"/>
                <a:ext cx="8363222" cy="4752528"/>
              </a:xfrm>
              <a:prstGeom prst="rect">
                <a:avLst/>
              </a:prstGeom>
              <a:blipFill>
                <a:blip r:embed="rId2"/>
                <a:stretch>
                  <a:fillRect l="-1603" t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フッター プレースホルダー 2">
            <a:extLst>
              <a:ext uri="{FF2B5EF4-FFF2-40B4-BE49-F238E27FC236}">
                <a16:creationId xmlns:a16="http://schemas.microsoft.com/office/drawing/2014/main" id="{573ED773-8116-3D2C-A943-E439537F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ja-JP" altLang="en-US"/>
              <a:t>トラヒック混雑時における</a:t>
            </a:r>
            <a:r>
              <a:rPr kumimoji="1" lang="en" altLang="ja-JP" dirty="0"/>
              <a:t>RTT</a:t>
            </a:r>
            <a:r>
              <a:rPr kumimoji="1" lang="ja-JP" altLang="en-US"/>
              <a:t>の分散を考慮した</a:t>
            </a:r>
            <a:r>
              <a:rPr kumimoji="1" lang="en" altLang="ja-JP" dirty="0"/>
              <a:t>Evil-Twin</a:t>
            </a:r>
            <a:r>
              <a:rPr kumimoji="1" lang="ja-JP" altLang="en-US"/>
              <a:t>攻撃検知</a:t>
            </a:r>
          </a:p>
        </p:txBody>
      </p:sp>
    </p:spTree>
    <p:extLst>
      <p:ext uri="{BB962C8B-B14F-4D97-AF65-F5344CB8AC3E}">
        <p14:creationId xmlns:p14="http://schemas.microsoft.com/office/powerpoint/2010/main" val="280542654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B354D5-CED5-8630-16ED-6EDF11CE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/>
                <a:ea typeface="メイリオ"/>
                <a:cs typeface="+mj-cs"/>
              </a:rPr>
              <a:t>検知結果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E0743-7C48-6B77-2904-C01D7EBF7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50" y="1273414"/>
            <a:ext cx="8363222" cy="5209026"/>
          </a:xfrm>
        </p:spPr>
        <p:txBody>
          <a:bodyPr>
            <a:normAutofit/>
          </a:bodyPr>
          <a:lstStyle/>
          <a:p>
            <a:r>
              <a:rPr lang="en" altLang="ja-JP" sz="3600" b="1" dirty="0">
                <a:solidFill>
                  <a:srgbClr val="525252"/>
                </a:solidFill>
              </a:rPr>
              <a:t>F</a:t>
            </a:r>
            <a:r>
              <a:rPr lang="ja-JP" altLang="en-US" sz="3600" b="1" dirty="0">
                <a:solidFill>
                  <a:srgbClr val="525252"/>
                </a:solidFill>
              </a:rPr>
              <a:t>値</a:t>
            </a:r>
            <a:r>
              <a:rPr lang="en" altLang="ja-JP" sz="3600" b="1" dirty="0">
                <a:solidFill>
                  <a:srgbClr val="525252"/>
                </a:solidFill>
              </a:rPr>
              <a:t> : 0.92, </a:t>
            </a:r>
            <a:r>
              <a:rPr lang="ja-JP" altLang="en-US" sz="3600" b="1" dirty="0">
                <a:solidFill>
                  <a:srgbClr val="525252"/>
                </a:solidFill>
              </a:rPr>
              <a:t>正解率</a:t>
            </a:r>
            <a:r>
              <a:rPr lang="en" altLang="ja-JP" sz="3600" b="1" dirty="0">
                <a:solidFill>
                  <a:srgbClr val="525252"/>
                </a:solidFill>
              </a:rPr>
              <a:t> : 0.92</a:t>
            </a:r>
            <a:endParaRPr kumimoji="1" lang="en-US" altLang="ja-JP" sz="3600" dirty="0"/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r>
              <a:rPr lang="en-US" altLang="ja-JP" dirty="0">
                <a:solidFill>
                  <a:srgbClr val="525252"/>
                </a:solidFill>
              </a:rPr>
              <a:t>1</a:t>
            </a:r>
            <a:r>
              <a:rPr lang="ja-JP" altLang="en-US" dirty="0">
                <a:solidFill>
                  <a:srgbClr val="525252"/>
                </a:solidFill>
              </a:rPr>
              <a:t>回あたり</a:t>
            </a:r>
            <a:r>
              <a:rPr lang="en-US" altLang="ja-JP" dirty="0">
                <a:solidFill>
                  <a:srgbClr val="525252"/>
                </a:solidFill>
              </a:rPr>
              <a:t>300</a:t>
            </a:r>
            <a:r>
              <a:rPr lang="ja-JP" altLang="en-US" dirty="0">
                <a:solidFill>
                  <a:srgbClr val="525252"/>
                </a:solidFill>
              </a:rPr>
              <a:t>パケットで</a:t>
            </a:r>
            <a:r>
              <a:rPr lang="en-US" altLang="ja-JP" dirty="0">
                <a:solidFill>
                  <a:srgbClr val="525252"/>
                </a:solidFill>
              </a:rPr>
              <a:t>4</a:t>
            </a:r>
            <a:r>
              <a:rPr lang="ja-JP" altLang="en-US" dirty="0">
                <a:solidFill>
                  <a:srgbClr val="525252"/>
                </a:solidFill>
              </a:rPr>
              <a:t>回測定</a:t>
            </a:r>
            <a:endParaRPr kumimoji="1" lang="en-US" altLang="ja-JP" sz="2800" dirty="0"/>
          </a:p>
          <a:p>
            <a:pPr lvl="1">
              <a:lnSpc>
                <a:spcPct val="150000"/>
              </a:lnSpc>
            </a:pPr>
            <a:r>
              <a:rPr lang="ja-JP" altLang="en-US" dirty="0">
                <a:solidFill>
                  <a:srgbClr val="525252"/>
                </a:solidFill>
              </a:rPr>
              <a:t>トレーニングデータに</a:t>
            </a:r>
            <a:r>
              <a:rPr lang="en-US" altLang="ja-JP" dirty="0">
                <a:solidFill>
                  <a:srgbClr val="525252"/>
                </a:solidFill>
              </a:rPr>
              <a:t>1</a:t>
            </a:r>
            <a:r>
              <a:rPr lang="ja-JP" altLang="en-US" dirty="0">
                <a:solidFill>
                  <a:srgbClr val="525252"/>
                </a:solidFill>
              </a:rPr>
              <a:t>回、</a:t>
            </a:r>
            <a:br>
              <a:rPr lang="en-US" altLang="ja-JP" dirty="0">
                <a:solidFill>
                  <a:srgbClr val="525252"/>
                </a:solidFill>
              </a:rPr>
            </a:br>
            <a:r>
              <a:rPr lang="ja-JP" altLang="en-US" dirty="0">
                <a:solidFill>
                  <a:srgbClr val="525252"/>
                </a:solidFill>
              </a:rPr>
              <a:t>テストデータに</a:t>
            </a:r>
            <a:r>
              <a:rPr lang="en-US" altLang="ja-JP" dirty="0">
                <a:solidFill>
                  <a:srgbClr val="525252"/>
                </a:solidFill>
              </a:rPr>
              <a:t>3</a:t>
            </a:r>
            <a:r>
              <a:rPr lang="ja-JP" altLang="en-US" dirty="0">
                <a:solidFill>
                  <a:srgbClr val="525252"/>
                </a:solidFill>
              </a:rPr>
              <a:t>回使用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2CF6A6-FC15-6AB7-BFD6-F54FFD03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2CB8F2-DE1E-46E2-9D54-AE28056E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DBAAEFB1-F444-2DAE-3296-152380F80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125216"/>
              </p:ext>
            </p:extLst>
          </p:nvPr>
        </p:nvGraphicFramePr>
        <p:xfrm>
          <a:off x="209531" y="1871360"/>
          <a:ext cx="8724938" cy="1920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286">
                  <a:extLst>
                    <a:ext uri="{9D8B030D-6E8A-4147-A177-3AD203B41FA5}">
                      <a16:colId xmlns:a16="http://schemas.microsoft.com/office/drawing/2014/main" val="1937006960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3664255323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3563431854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4062364435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255414517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43066477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4258660581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2132797787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2854762567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1035141556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1290715655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1788073675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3898664376"/>
                    </a:ext>
                  </a:extLst>
                </a:gridCol>
              </a:tblGrid>
              <a:tr h="66426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b="1" dirty="0" err="1">
                          <a:solidFill>
                            <a:schemeClr val="bg1"/>
                          </a:solidFill>
                        </a:rPr>
                        <a:t>Iperf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未使用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 err="1"/>
                        <a:t>Iperf</a:t>
                      </a:r>
                      <a:r>
                        <a:rPr kumimoji="1" lang="en-US" altLang="ja-JP" sz="1800" b="1" dirty="0"/>
                        <a:t> 3MB</a:t>
                      </a:r>
                      <a:endParaRPr kumimoji="1" lang="ja-JP" altLang="en-US" sz="18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 err="1"/>
                        <a:t>Iperf</a:t>
                      </a:r>
                      <a:r>
                        <a:rPr kumimoji="1" lang="en-US" altLang="ja-JP" sz="1800" b="1" dirty="0"/>
                        <a:t> 5MB</a:t>
                      </a:r>
                      <a:endParaRPr kumimoji="1" lang="ja-JP" altLang="en-US" sz="18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 err="1"/>
                        <a:t>Iperf</a:t>
                      </a:r>
                      <a:r>
                        <a:rPr kumimoji="1" lang="en-US" altLang="ja-JP" sz="1800" b="1" dirty="0"/>
                        <a:t> 7MB</a:t>
                      </a:r>
                      <a:endParaRPr kumimoji="1" lang="ja-JP" altLang="en-US" sz="18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kumimoji="1" lang="ja-JP" altLang="en-US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25957"/>
                  </a:ext>
                </a:extLst>
              </a:tr>
              <a:tr h="627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正規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AP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 dirty="0">
                          <a:solidFill>
                            <a:schemeClr val="accent2"/>
                          </a:solidFill>
                        </a:rPr>
                        <a:t>×</a:t>
                      </a:r>
                      <a:endParaRPr kumimoji="1" lang="ja-JP" altLang="en-US" sz="2400" b="1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 dirty="0">
                          <a:solidFill>
                            <a:schemeClr val="accent2"/>
                          </a:solidFill>
                        </a:rPr>
                        <a:t>×</a:t>
                      </a:r>
                      <a:endParaRPr kumimoji="1" lang="ja-JP" alt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367853"/>
                  </a:ext>
                </a:extLst>
              </a:tr>
              <a:tr h="627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不正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AP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012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90779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C5722-AA7D-A5B7-3462-00D547F5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最近の状況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55B82F-ABD8-707B-632A-3B2F8F2EC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50" y="1268760"/>
            <a:ext cx="8363222" cy="5314706"/>
          </a:xfrm>
        </p:spPr>
        <p:txBody>
          <a:bodyPr>
            <a:normAutofit/>
          </a:bodyPr>
          <a:lstStyle/>
          <a:p>
            <a:r>
              <a:rPr lang="en-US" altLang="ja-JP" dirty="0"/>
              <a:t>IoT</a:t>
            </a:r>
            <a:r>
              <a:rPr lang="ja-JP" altLang="en-US" dirty="0"/>
              <a:t>が</a:t>
            </a:r>
            <a:r>
              <a:rPr lang="en-US" altLang="ja-JP" dirty="0"/>
              <a:t>RTT</a:t>
            </a:r>
            <a:r>
              <a:rPr lang="ja-JP" altLang="en-US" dirty="0"/>
              <a:t>に与える影響を調査</a:t>
            </a:r>
            <a:endParaRPr lang="en-US" altLang="ja-JP" dirty="0"/>
          </a:p>
          <a:p>
            <a:pPr lvl="1"/>
            <a:r>
              <a:rPr lang="en-US" altLang="ja-JP" sz="2800" dirty="0">
                <a:solidFill>
                  <a:srgbClr val="525252"/>
                </a:solidFill>
              </a:rPr>
              <a:t>7MB</a:t>
            </a:r>
            <a:r>
              <a:rPr lang="ja-JP" altLang="en-US" sz="2800" dirty="0">
                <a:solidFill>
                  <a:srgbClr val="525252"/>
                </a:solidFill>
              </a:rPr>
              <a:t>程度の</a:t>
            </a:r>
            <a:r>
              <a:rPr lang="en-US" altLang="ja-JP" sz="2800" dirty="0" err="1">
                <a:solidFill>
                  <a:srgbClr val="525252"/>
                </a:solidFill>
              </a:rPr>
              <a:t>iperf</a:t>
            </a:r>
            <a:r>
              <a:rPr lang="ja-JP" altLang="en-US" sz="2800" dirty="0">
                <a:solidFill>
                  <a:srgbClr val="525252"/>
                </a:solidFill>
              </a:rPr>
              <a:t>負荷でパケットロスが大きい</a:t>
            </a:r>
            <a:endParaRPr lang="en-US" altLang="ja-JP" sz="2800" dirty="0">
              <a:solidFill>
                <a:srgbClr val="525252"/>
              </a:solidFill>
            </a:endParaRPr>
          </a:p>
          <a:p>
            <a:pPr lvl="1"/>
            <a:r>
              <a:rPr lang="en-US" altLang="ja-JP" b="1" dirty="0"/>
              <a:t>IoT</a:t>
            </a:r>
            <a:r>
              <a:rPr lang="ja-JP" altLang="en-US" b="1" dirty="0"/>
              <a:t>だけで</a:t>
            </a:r>
            <a:r>
              <a:rPr lang="ja-JP" altLang="en-US" dirty="0"/>
              <a:t>すでに</a:t>
            </a:r>
            <a:r>
              <a:rPr lang="ja-JP" altLang="en-US" b="1" dirty="0"/>
              <a:t>負荷がかかっている</a:t>
            </a:r>
            <a:r>
              <a:rPr lang="ja-JP" altLang="en-US" dirty="0"/>
              <a:t>可能性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影響を確認するために以下の状況で比較</a:t>
            </a:r>
            <a:endParaRPr lang="en-US" altLang="ja-JP" dirty="0"/>
          </a:p>
          <a:p>
            <a:pPr lvl="1"/>
            <a:r>
              <a:rPr lang="en-US" altLang="ja-JP" dirty="0"/>
              <a:t>3</a:t>
            </a:r>
            <a:r>
              <a:rPr lang="ja-JP" altLang="en-US" dirty="0"/>
              <a:t>台の</a:t>
            </a:r>
            <a:r>
              <a:rPr lang="en-US" altLang="ja-JP" dirty="0"/>
              <a:t>PC</a:t>
            </a:r>
            <a:r>
              <a:rPr lang="ja-JP" altLang="en-US" dirty="0"/>
              <a:t>と</a:t>
            </a:r>
            <a:r>
              <a:rPr lang="en-US" altLang="ja-JP" dirty="0"/>
              <a:t>1</a:t>
            </a:r>
            <a:r>
              <a:rPr lang="ja-JP" altLang="en-US" dirty="0"/>
              <a:t>台の</a:t>
            </a:r>
            <a:r>
              <a:rPr lang="en-US" altLang="ja-JP" dirty="0" err="1"/>
              <a:t>iphone</a:t>
            </a:r>
            <a:r>
              <a:rPr lang="ja-JP" altLang="en-US" dirty="0"/>
              <a:t>に接続 </a:t>
            </a:r>
            <a:r>
              <a:rPr lang="en-US" altLang="ja-JP" b="1" dirty="0"/>
              <a:t>(IoT</a:t>
            </a:r>
            <a:r>
              <a:rPr lang="ja-JP" altLang="en-US" b="1" dirty="0"/>
              <a:t>未使用</a:t>
            </a:r>
            <a:r>
              <a:rPr lang="ja-JP" altLang="en-US" dirty="0"/>
              <a:t>）</a:t>
            </a:r>
          </a:p>
          <a:p>
            <a:pPr lvl="1"/>
            <a:r>
              <a:rPr kumimoji="1" lang="en-US" altLang="ja-JP" b="1" dirty="0"/>
              <a:t>IoT</a:t>
            </a:r>
            <a:r>
              <a:rPr kumimoji="1" lang="ja-JP" altLang="en-US" b="1" dirty="0"/>
              <a:t>のみ</a:t>
            </a:r>
            <a:r>
              <a:rPr kumimoji="1" lang="ja-JP" altLang="en-US" dirty="0"/>
              <a:t>に接続</a:t>
            </a:r>
            <a:endParaRPr kumimoji="1" lang="en-US" altLang="ja-JP" b="1" dirty="0"/>
          </a:p>
          <a:p>
            <a:pPr lvl="1"/>
            <a:r>
              <a:rPr kumimoji="1" lang="en-US" altLang="ja-JP" b="1" dirty="0"/>
              <a:t>IoT+3</a:t>
            </a:r>
            <a:r>
              <a:rPr kumimoji="1" lang="ja-JP" altLang="en-US" b="1" dirty="0"/>
              <a:t>台の</a:t>
            </a:r>
            <a:r>
              <a:rPr kumimoji="1" lang="en-US" altLang="ja-JP" b="1" dirty="0"/>
              <a:t>PC</a:t>
            </a:r>
            <a:r>
              <a:rPr kumimoji="1" lang="ja-JP" altLang="en-US" b="1" dirty="0"/>
              <a:t>と</a:t>
            </a:r>
            <a:r>
              <a:rPr kumimoji="1" lang="en-US" altLang="ja-JP" b="1" dirty="0"/>
              <a:t>1</a:t>
            </a:r>
            <a:r>
              <a:rPr lang="ja-JP" altLang="en-US" b="1" dirty="0"/>
              <a:t>台の</a:t>
            </a:r>
            <a:r>
              <a:rPr kumimoji="1" lang="en-US" altLang="ja-JP" b="1" dirty="0" err="1"/>
              <a:t>iphone</a:t>
            </a:r>
            <a:r>
              <a:rPr kumimoji="1" lang="ja-JP" altLang="en-US" dirty="0"/>
              <a:t>に接続</a:t>
            </a:r>
            <a:endParaRPr kumimoji="1" lang="ja-JP" altLang="en-US" b="1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2FE0B49-9236-4F8F-917B-83B538D6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DBEFCE-187B-4A8D-BA89-8C643567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139388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095604-1FF6-B1A1-843B-F0C32C05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調査結果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F94AC-3AB6-A802-3DAA-348471B0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98" y="1052736"/>
            <a:ext cx="8363222" cy="4752528"/>
          </a:xfrm>
        </p:spPr>
        <p:txBody>
          <a:bodyPr/>
          <a:lstStyle/>
          <a:p>
            <a:r>
              <a:rPr lang="en-US" altLang="ja-JP" dirty="0"/>
              <a:t>3</a:t>
            </a:r>
            <a:r>
              <a:rPr lang="ja-JP" altLang="en-US" dirty="0"/>
              <a:t>台の</a:t>
            </a:r>
            <a:r>
              <a:rPr lang="en-US" altLang="ja-JP" dirty="0"/>
              <a:t>PC</a:t>
            </a:r>
            <a:r>
              <a:rPr lang="ja-JP" altLang="en-US" dirty="0"/>
              <a:t>と</a:t>
            </a:r>
            <a:r>
              <a:rPr lang="en-US" altLang="ja-JP" dirty="0"/>
              <a:t>1</a:t>
            </a:r>
            <a:r>
              <a:rPr lang="ja-JP" altLang="en-US" dirty="0"/>
              <a:t>台の</a:t>
            </a:r>
            <a:r>
              <a:rPr lang="en-US" altLang="ja-JP" dirty="0" err="1"/>
              <a:t>iphone</a:t>
            </a:r>
            <a:r>
              <a:rPr lang="ja-JP" altLang="en-US" dirty="0"/>
              <a:t>に接続した場合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IoT</a:t>
            </a:r>
            <a:r>
              <a:rPr lang="ja-JP" altLang="en-US" dirty="0"/>
              <a:t>未使用）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B3E488-DDAA-C65B-8D07-D803D48D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53E6AD-BF8F-4E68-4B62-27EB819C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B7E73B8A-5D6B-47D9-B1B6-A67764936A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5067068"/>
              </p:ext>
            </p:extLst>
          </p:nvPr>
        </p:nvGraphicFramePr>
        <p:xfrm>
          <a:off x="925200" y="2085040"/>
          <a:ext cx="7293600" cy="456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044115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F94AC-3AB6-A802-3DAA-348471B0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98" y="1057626"/>
            <a:ext cx="8363222" cy="4752528"/>
          </a:xfrm>
        </p:spPr>
        <p:txBody>
          <a:bodyPr/>
          <a:lstStyle/>
          <a:p>
            <a:r>
              <a:rPr kumimoji="1" lang="en-US" altLang="ja-JP" dirty="0"/>
              <a:t>Io</a:t>
            </a:r>
            <a:r>
              <a:rPr lang="en-US" altLang="ja-JP" dirty="0"/>
              <a:t>T</a:t>
            </a:r>
            <a:r>
              <a:rPr lang="ja-JP" altLang="en-US" dirty="0"/>
              <a:t>のみに接続した場合</a:t>
            </a:r>
            <a:endParaRPr kumimoji="1"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B095604-1FF6-B1A1-843B-F0C32C05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調査結果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B3E488-DDAA-C65B-8D07-D803D48D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53E6AD-BF8F-4E68-4B62-27EB819C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88482052-875C-DAAF-4BE6-28C5C92016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135758"/>
              </p:ext>
            </p:extLst>
          </p:nvPr>
        </p:nvGraphicFramePr>
        <p:xfrm>
          <a:off x="925200" y="2074019"/>
          <a:ext cx="7294033" cy="455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624635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​​テーマ">
  <a:themeElements>
    <a:clrScheme name="Water">
      <a:dk1>
        <a:srgbClr val="333333"/>
      </a:dk1>
      <a:lt1>
        <a:sysClr val="window" lastClr="FFFFFF"/>
      </a:lt1>
      <a:dk2>
        <a:srgbClr val="002060"/>
      </a:dk2>
      <a:lt2>
        <a:srgbClr val="EEECE1"/>
      </a:lt2>
      <a:accent1>
        <a:srgbClr val="0084B4"/>
      </a:accent1>
      <a:accent2>
        <a:srgbClr val="FF4040"/>
      </a:accent2>
      <a:accent3>
        <a:srgbClr val="FFC000"/>
      </a:accent3>
      <a:accent4>
        <a:srgbClr val="92D050"/>
      </a:accent4>
      <a:accent5>
        <a:srgbClr val="00B050"/>
      </a:accent5>
      <a:accent6>
        <a:srgbClr val="0084B4"/>
      </a:accent6>
      <a:hlink>
        <a:srgbClr val="0070C0"/>
      </a:hlink>
      <a:folHlink>
        <a:srgbClr val="800080"/>
      </a:folHlink>
    </a:clrScheme>
    <a:fontScheme name="SeeEasy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9050" cap="sq">
          <a:solidFill>
            <a:schemeClr val="accent1"/>
          </a:solidFill>
          <a:miter lim="800000"/>
          <a:headEnd type="none" w="med" len="med"/>
          <a:tailEnd type="none" w="med" len="med"/>
        </a:ln>
      </a:spPr>
      <a:bodyPr rtlCol="0" anchor="ctr"/>
      <a:lstStyle>
        <a:defPPr algn="ctr">
          <a:defRPr kumimoji="1" sz="2800" dirty="0" smtClean="0"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ap="sq">
          <a:solidFill>
            <a:schemeClr val="accent1"/>
          </a:solidFill>
          <a:miter lim="800000"/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 smtClean="0">
            <a:solidFill>
              <a:srgbClr val="4D4D4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50326</TotalTime>
  <Words>1091</Words>
  <Application>Microsoft Macintosh PowerPoint</Application>
  <PresentationFormat>画面に合わせる (4:3)</PresentationFormat>
  <Paragraphs>219</Paragraphs>
  <Slides>14</Slides>
  <Notes>8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4" baseType="lpstr">
      <vt:lpstr>Segoe UI 本文</vt:lpstr>
      <vt:lpstr>Söhne</vt:lpstr>
      <vt:lpstr>游ゴシック</vt:lpstr>
      <vt:lpstr>Arial</vt:lpstr>
      <vt:lpstr>Calibri</vt:lpstr>
      <vt:lpstr>Cambria Math</vt:lpstr>
      <vt:lpstr>Quattrocento Sans</vt:lpstr>
      <vt:lpstr>Segoe UI</vt:lpstr>
      <vt:lpstr>Wingdings</vt:lpstr>
      <vt:lpstr>Office ​​テーマ</vt:lpstr>
      <vt:lpstr>進捗報告</vt:lpstr>
      <vt:lpstr>研究背景と目的</vt:lpstr>
      <vt:lpstr>既存手法と問題点</vt:lpstr>
      <vt:lpstr>キーアイデアと実験環境</vt:lpstr>
      <vt:lpstr>評価方法</vt:lpstr>
      <vt:lpstr>検知結果</vt:lpstr>
      <vt:lpstr>最近の状況</vt:lpstr>
      <vt:lpstr>調査結果</vt:lpstr>
      <vt:lpstr>調査結果</vt:lpstr>
      <vt:lpstr>調査結果</vt:lpstr>
      <vt:lpstr>調査結果</vt:lpstr>
      <vt:lpstr>進捗＆これからの予定</vt:lpstr>
      <vt:lpstr>ちなみに</vt:lpstr>
      <vt:lpstr>Experiment flow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Tomato</dc:creator>
  <cp:lastModifiedBy>上田　智之</cp:lastModifiedBy>
  <cp:revision>540</cp:revision>
  <dcterms:created xsi:type="dcterms:W3CDTF">2013-09-23T07:13:46Z</dcterms:created>
  <dcterms:modified xsi:type="dcterms:W3CDTF">2024-05-13T07:58:11Z</dcterms:modified>
</cp:coreProperties>
</file>