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59" r:id="rId3"/>
    <p:sldId id="360" r:id="rId4"/>
    <p:sldId id="362" r:id="rId5"/>
    <p:sldId id="331" r:id="rId6"/>
    <p:sldId id="363" r:id="rId7"/>
    <p:sldId id="36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F19800"/>
    <a:srgbClr val="C46C38"/>
    <a:srgbClr val="ECE6E5"/>
    <a:srgbClr val="79BBD3"/>
    <a:srgbClr val="0084B4"/>
    <a:srgbClr val="F2F2F2"/>
    <a:srgbClr val="3333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1A60B-1AD3-481B-B5F6-5668D957B637}" v="2" dt="2023-01-27T04:06:44.144"/>
    <p1510:client id="{9BC51D7F-4CDE-4BC8-8A5E-7CC2B3635E31}" v="179" dt="2023-01-27T03:59:22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17" autoAdjust="0"/>
    <p:restoredTop sz="86771" autoAdjust="0"/>
  </p:normalViewPr>
  <p:slideViewPr>
    <p:cSldViewPr>
      <p:cViewPr varScale="1">
        <p:scale>
          <a:sx n="100" d="100"/>
          <a:sy n="100" d="100"/>
        </p:scale>
        <p:origin x="17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uki Ueda" userId="14975d2eb860b0ea" providerId="LiveId" clId="{EEA3925D-1DCB-46D2-BA51-5E1514C152EA}"/>
    <pc:docChg chg="undo redo custSel addSld delSld modSld sldOrd">
      <pc:chgData name="Tomoyuki Ueda" userId="14975d2eb860b0ea" providerId="LiveId" clId="{EEA3925D-1DCB-46D2-BA51-5E1514C152EA}" dt="2022-12-14T10:12:12.759" v="816" actId="20577"/>
      <pc:docMkLst>
        <pc:docMk/>
      </pc:docMkLst>
      <pc:sldChg chg="modSp mod">
        <pc:chgData name="Tomoyuki Ueda" userId="14975d2eb860b0ea" providerId="LiveId" clId="{EEA3925D-1DCB-46D2-BA51-5E1514C152EA}" dt="2022-12-01T05:35:08.822" v="220"/>
        <pc:sldMkLst>
          <pc:docMk/>
          <pc:sldMk cId="0" sldId="257"/>
        </pc:sldMkLst>
        <pc:spChg chg="mod">
          <ac:chgData name="Tomoyuki Ueda" userId="14975d2eb860b0ea" providerId="LiveId" clId="{EEA3925D-1DCB-46D2-BA51-5E1514C152EA}" dt="2022-12-01T05:35:08.822" v="220"/>
          <ac:spMkLst>
            <pc:docMk/>
            <pc:sldMk cId="0" sldId="257"/>
            <ac:spMk id="122" creationId="{00000000-0000-0000-0000-000000000000}"/>
          </ac:spMkLst>
        </pc:spChg>
      </pc:sldChg>
      <pc:sldChg chg="modSp mod">
        <pc:chgData name="Tomoyuki Ueda" userId="14975d2eb860b0ea" providerId="LiveId" clId="{EEA3925D-1DCB-46D2-BA51-5E1514C152EA}" dt="2022-12-01T02:59:30.677" v="200" actId="20577"/>
        <pc:sldMkLst>
          <pc:docMk/>
          <pc:sldMk cId="0" sldId="258"/>
        </pc:sldMkLst>
        <pc:spChg chg="mod">
          <ac:chgData name="Tomoyuki Ueda" userId="14975d2eb860b0ea" providerId="LiveId" clId="{EEA3925D-1DCB-46D2-BA51-5E1514C152EA}" dt="2022-12-01T02:59:30.677" v="200" actId="20577"/>
          <ac:spMkLst>
            <pc:docMk/>
            <pc:sldMk cId="0" sldId="258"/>
            <ac:spMk id="132" creationId="{00000000-0000-0000-0000-000000000000}"/>
          </ac:spMkLst>
        </pc:spChg>
      </pc:sldChg>
      <pc:sldChg chg="addSp delSp modSp mod ord">
        <pc:chgData name="Tomoyuki Ueda" userId="14975d2eb860b0ea" providerId="LiveId" clId="{EEA3925D-1DCB-46D2-BA51-5E1514C152EA}" dt="2022-12-14T10:11:27.428" v="782" actId="20577"/>
        <pc:sldMkLst>
          <pc:docMk/>
          <pc:sldMk cId="1449870643" sldId="307"/>
        </pc:sldMkLst>
        <pc:spChg chg="mod">
          <ac:chgData name="Tomoyuki Ueda" userId="14975d2eb860b0ea" providerId="LiveId" clId="{EEA3925D-1DCB-46D2-BA51-5E1514C152EA}" dt="2022-12-14T10:11:27.428" v="782" actId="20577"/>
          <ac:spMkLst>
            <pc:docMk/>
            <pc:sldMk cId="1449870643" sldId="307"/>
            <ac:spMk id="3" creationId="{38760D50-D762-5BF2-D9D9-D35D5D574F1E}"/>
          </ac:spMkLst>
        </pc:spChg>
        <pc:spChg chg="del">
          <ac:chgData name="Tomoyuki Ueda" userId="14975d2eb860b0ea" providerId="LiveId" clId="{EEA3925D-1DCB-46D2-BA51-5E1514C152EA}" dt="2022-12-01T05:50:36.226" v="224" actId="478"/>
          <ac:spMkLst>
            <pc:docMk/>
            <pc:sldMk cId="1449870643" sldId="307"/>
            <ac:spMk id="6" creationId="{2841F680-2B57-C731-B732-FF1720B3F0D3}"/>
          </ac:spMkLst>
        </pc:spChg>
        <pc:spChg chg="del">
          <ac:chgData name="Tomoyuki Ueda" userId="14975d2eb860b0ea" providerId="LiveId" clId="{EEA3925D-1DCB-46D2-BA51-5E1514C152EA}" dt="2022-12-01T05:50:31.235" v="223" actId="478"/>
          <ac:spMkLst>
            <pc:docMk/>
            <pc:sldMk cId="1449870643" sldId="307"/>
            <ac:spMk id="8" creationId="{D3862B0F-B01D-369D-F462-DF884A352D16}"/>
          </ac:spMkLst>
        </pc:spChg>
        <pc:spChg chg="del">
          <ac:chgData name="Tomoyuki Ueda" userId="14975d2eb860b0ea" providerId="LiveId" clId="{EEA3925D-1DCB-46D2-BA51-5E1514C152EA}" dt="2022-12-01T05:50:36.226" v="224" actId="478"/>
          <ac:spMkLst>
            <pc:docMk/>
            <pc:sldMk cId="1449870643" sldId="307"/>
            <ac:spMk id="17" creationId="{8B38871E-89E5-3718-A3D7-861F29EBBF21}"/>
          </ac:spMkLst>
        </pc:spChg>
        <pc:spChg chg="add mod">
          <ac:chgData name="Tomoyuki Ueda" userId="14975d2eb860b0ea" providerId="LiveId" clId="{EEA3925D-1DCB-46D2-BA51-5E1514C152EA}" dt="2022-12-01T05:52:47.195" v="288" actId="1076"/>
          <ac:spMkLst>
            <pc:docMk/>
            <pc:sldMk cId="1449870643" sldId="307"/>
            <ac:spMk id="18" creationId="{BFE2DE8B-A80B-C71C-82F7-9384153C42A0}"/>
          </ac:spMkLst>
        </pc:spChg>
        <pc:spChg chg="add mod">
          <ac:chgData name="Tomoyuki Ueda" userId="14975d2eb860b0ea" providerId="LiveId" clId="{EEA3925D-1DCB-46D2-BA51-5E1514C152EA}" dt="2022-12-01T05:52:47.195" v="288" actId="1076"/>
          <ac:spMkLst>
            <pc:docMk/>
            <pc:sldMk cId="1449870643" sldId="307"/>
            <ac:spMk id="20" creationId="{3AA682C3-1CC0-2F1A-6AFD-300FC0F5DA58}"/>
          </ac:spMkLst>
        </pc:sp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" creationId="{C33B5207-0FD9-66DE-5846-04D65D31ECF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9" creationId="{F2E2800E-8231-745A-DDC9-106CFB64752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0" creationId="{D41DD5A5-8BEC-5E4A-215A-F63224F316C4}"/>
          </ac:cxnSpMkLst>
        </pc:cxnChg>
        <pc:cxnChg chg="del">
          <ac:chgData name="Tomoyuki Ueda" userId="14975d2eb860b0ea" providerId="LiveId" clId="{EEA3925D-1DCB-46D2-BA51-5E1514C152EA}" dt="2022-12-01T05:50:36.226" v="224" actId="478"/>
          <ac:cxnSpMkLst>
            <pc:docMk/>
            <pc:sldMk cId="1449870643" sldId="307"/>
            <ac:cxnSpMk id="11" creationId="{DC3B0373-734D-FD5B-9812-E696BB1BB5CA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2" creationId="{93A9F41C-7189-F2F2-10B1-CACD09C4CDD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3" creationId="{9CD3C8C7-5701-1DB7-DF1F-6DB597E952F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4" creationId="{DD7727C3-F921-AB83-824E-51AB0A24173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6" creationId="{2EC0C904-E8F2-D64A-953C-A52EECF71346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19" creationId="{75D37AF2-0ADC-37A1-8972-E5DCC7D01E2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21" creationId="{C4EDF702-8789-4727-7670-D18004CDE0A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0" creationId="{6BD2824D-36D0-308B-FB5C-BB07468DA59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1" creationId="{F275B2EA-8C33-3644-1C69-02BB1841ED7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2" creationId="{D941AF72-099B-DF1D-FEAB-8B8DC5476B0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3" creationId="{C4A04765-AAF9-AB5E-DBC8-512E6223751E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4" creationId="{5398CC6C-E683-6849-7788-8F190C535B3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35" creationId="{E6F47EA8-95D4-9F26-BF83-7DE0E57F97C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1" creationId="{A2D204CE-D424-F044-4E2B-BC83E383DF31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2" creationId="{1F155D02-A856-1885-044E-E729C46343F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3" creationId="{FB4A9154-741A-75B1-3B6E-A5E16F9F91B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4" creationId="{075CBC10-1759-4184-C535-E2E1BDA4B705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49" creationId="{60E3BBD2-B17F-55A6-4772-5B3F4DDB313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0" creationId="{D4CE4365-4C58-1BF5-786D-9B7C476A0A7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1" creationId="{0F18FAA4-91DE-0FF4-6F17-CF16EF9CC563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2" creationId="{858E5D5A-DA2D-9A06-F77A-CD3CB54293A3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3" creationId="{EDEC1E7D-5C98-6216-D453-E41D53783D0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4" creationId="{591C9339-8765-3847-E2A2-2032AC375A9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5" creationId="{1529CF6D-6680-5E72-8180-6D71373365A8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6" creationId="{953F7507-02AE-4DE2-B546-1112372E14F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7" creationId="{687FCD79-6C54-D8F5-5EFA-9529E2655EB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8" creationId="{8E76517B-977E-7551-2A02-342F3279ACD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59" creationId="{E58529B7-2E71-FD62-1910-D481524FC208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0" creationId="{693488CA-E6AD-03E7-68DD-8D27A55321A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1" creationId="{A3D60516-4A60-3C54-9181-E875424B6B5D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62" creationId="{C92ED702-AD12-6356-D800-DBF633BD7239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1" creationId="{C1641532-65EE-5A32-CB92-A475308256E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2" creationId="{F533A638-582A-E8CC-356C-140C4E82950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3" creationId="{D2909E18-795D-43CF-12C9-AB98556C995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4" creationId="{2801E6D5-3BBE-24CC-3424-367203EAF552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79" creationId="{0E2FA745-DB70-87D3-3D44-3021B70226B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0" creationId="{443A38A8-CF53-F53C-050B-34E45AA6BA37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3" creationId="{32FFE9E0-D149-B174-D8B3-0A824DA883BF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4" creationId="{D3AEB699-B24B-00A4-281B-26E20D0F026B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5" creationId="{4904F8F9-9213-65DC-CC98-1364CA1DDB1C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6" creationId="{77772128-8BBD-CDFF-69D6-FA2911148B9E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7" creationId="{3E7D5288-3583-1BD0-2F79-45DA2ECBB7B5}"/>
          </ac:cxnSpMkLst>
        </pc:cxnChg>
        <pc:cxnChg chg="del">
          <ac:chgData name="Tomoyuki Ueda" userId="14975d2eb860b0ea" providerId="LiveId" clId="{EEA3925D-1DCB-46D2-BA51-5E1514C152EA}" dt="2022-12-01T05:50:31.235" v="223" actId="478"/>
          <ac:cxnSpMkLst>
            <pc:docMk/>
            <pc:sldMk cId="1449870643" sldId="307"/>
            <ac:cxnSpMk id="88" creationId="{21FC7496-1266-692D-700E-3ED7665A2A2E}"/>
          </ac:cxnSpMkLst>
        </pc:cxnChg>
      </pc:sldChg>
      <pc:sldChg chg="del">
        <pc:chgData name="Tomoyuki Ueda" userId="14975d2eb860b0ea" providerId="LiveId" clId="{EEA3925D-1DCB-46D2-BA51-5E1514C152EA}" dt="2022-12-01T05:30:13.661" v="210" actId="47"/>
        <pc:sldMkLst>
          <pc:docMk/>
          <pc:sldMk cId="452654123" sldId="308"/>
        </pc:sldMkLst>
      </pc:sldChg>
      <pc:sldChg chg="addSp delSp modSp mod">
        <pc:chgData name="Tomoyuki Ueda" userId="14975d2eb860b0ea" providerId="LiveId" clId="{EEA3925D-1DCB-46D2-BA51-5E1514C152EA}" dt="2022-12-01T05:29:03.785" v="207" actId="14100"/>
        <pc:sldMkLst>
          <pc:docMk/>
          <pc:sldMk cId="3080416479" sldId="309"/>
        </pc:sldMkLst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4" creationId="{EC358CC7-ED30-07BD-681C-0B111FB9FCB4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6" creationId="{DDF93DFE-81D7-7404-8006-98FBD0B3854E}"/>
          </ac:spMkLst>
        </pc:spChg>
        <pc:spChg chg="add mod">
          <ac:chgData name="Tomoyuki Ueda" userId="14975d2eb860b0ea" providerId="LiveId" clId="{EEA3925D-1DCB-46D2-BA51-5E1514C152EA}" dt="2022-12-01T02:57:40.372" v="171" actId="20577"/>
          <ac:spMkLst>
            <pc:docMk/>
            <pc:sldMk cId="3080416479" sldId="309"/>
            <ac:spMk id="7" creationId="{16E75C33-ED14-8D81-F735-45939CE02B21}"/>
          </ac:spMkLst>
        </pc:spChg>
        <pc:spChg chg="add mod">
          <ac:chgData name="Tomoyuki Ueda" userId="14975d2eb860b0ea" providerId="LiveId" clId="{EEA3925D-1DCB-46D2-BA51-5E1514C152EA}" dt="2022-12-01T02:57:21.179" v="160" actId="208"/>
          <ac:spMkLst>
            <pc:docMk/>
            <pc:sldMk cId="3080416479" sldId="309"/>
            <ac:spMk id="8" creationId="{4FEBAE44-3A32-65F0-10B4-34F89C2C39F0}"/>
          </ac:spMkLst>
        </pc:spChg>
        <pc:spChg chg="del">
          <ac:chgData name="Tomoyuki Ueda" userId="14975d2eb860b0ea" providerId="LiveId" clId="{EEA3925D-1DCB-46D2-BA51-5E1514C152EA}" dt="2022-12-01T02:57:10.281" v="158" actId="478"/>
          <ac:spMkLst>
            <pc:docMk/>
            <pc:sldMk cId="3080416479" sldId="309"/>
            <ac:spMk id="9" creationId="{6402AB5A-676A-105E-CEDB-278F88D433C2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12" creationId="{F427F326-F17F-3179-DC69-8BD56357B5FB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22" creationId="{74A9279A-6025-96AD-FC29-0065DFEC2F58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25" creationId="{E93A1A93-80F2-D4A1-A6AE-36D16B58A7CF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31" creationId="{C38C4F8F-FE47-BF59-004C-DD3886706B96}"/>
          </ac:spMkLst>
        </pc:spChg>
        <pc:spChg chg="del">
          <ac:chgData name="Tomoyuki Ueda" userId="14975d2eb860b0ea" providerId="LiveId" clId="{EEA3925D-1DCB-46D2-BA51-5E1514C152EA}" dt="2022-12-01T02:57:05.496" v="157" actId="478"/>
          <ac:spMkLst>
            <pc:docMk/>
            <pc:sldMk cId="3080416479" sldId="309"/>
            <ac:spMk id="34" creationId="{AB516B10-9694-8F44-1700-602AAACA8C3D}"/>
          </ac:spMkLst>
        </pc:spChg>
        <pc:spChg chg="add mod">
          <ac:chgData name="Tomoyuki Ueda" userId="14975d2eb860b0ea" providerId="LiveId" clId="{EEA3925D-1DCB-46D2-BA51-5E1514C152EA}" dt="2022-12-01T02:57:10.627" v="159"/>
          <ac:spMkLst>
            <pc:docMk/>
            <pc:sldMk cId="3080416479" sldId="309"/>
            <ac:spMk id="38" creationId="{E4271D3A-A190-61DE-2703-23C8ABEF3887}"/>
          </ac:spMkLst>
        </pc:spChg>
        <pc:spChg chg="add mod">
          <ac:chgData name="Tomoyuki Ueda" userId="14975d2eb860b0ea" providerId="LiveId" clId="{EEA3925D-1DCB-46D2-BA51-5E1514C152EA}" dt="2022-12-01T02:57:10.627" v="159"/>
          <ac:spMkLst>
            <pc:docMk/>
            <pc:sldMk cId="3080416479" sldId="309"/>
            <ac:spMk id="39" creationId="{EA37A9D7-BE46-A267-E038-9B1D93B9B588}"/>
          </ac:spMkLst>
        </pc:sp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3" creationId="{1961F445-8D22-D40C-E9BE-5FA463969E4D}"/>
          </ac:picMkLst>
        </pc:picChg>
        <pc:picChg chg="add del mod">
          <ac:chgData name="Tomoyuki Ueda" userId="14975d2eb860b0ea" providerId="LiveId" clId="{EEA3925D-1DCB-46D2-BA51-5E1514C152EA}" dt="2022-12-01T02:58:39.921" v="192" actId="478"/>
          <ac:picMkLst>
            <pc:docMk/>
            <pc:sldMk cId="3080416479" sldId="309"/>
            <ac:picMk id="5" creationId="{E65F996C-0E77-A25D-8F92-FD24648DE915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10" creationId="{0A71A996-6C24-157F-32D5-8162ED03B8C6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11" creationId="{D0389252-0A19-F898-747B-4CBCF164F2B2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3" creationId="{61286085-B3EF-C48B-CCF6-AB8739C3F9D1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5" creationId="{B2EA0CE3-D86F-1B1F-78E3-8F5EAD326F75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6" creationId="{C5F73A30-8FDC-F875-F1C9-0DA6216471D0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8" creationId="{184C55D1-173C-F0AC-D21D-2DF44BD77BB2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19" creationId="{245CB8EE-56D9-2F73-7B99-8F12F6FB7518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0" creationId="{B967FC70-2CD9-CFD3-7CCE-3A9ABF048DED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1" creationId="{AA43B5B3-5732-BEE5-F97C-C3A8B6DA6274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3" creationId="{89B71094-9D9E-771E-E60D-1584F4964385}"/>
          </ac:picMkLst>
        </pc:picChg>
        <pc:picChg chg="del">
          <ac:chgData name="Tomoyuki Ueda" userId="14975d2eb860b0ea" providerId="LiveId" clId="{EEA3925D-1DCB-46D2-BA51-5E1514C152EA}" dt="2022-12-01T02:57:05.496" v="157" actId="478"/>
          <ac:picMkLst>
            <pc:docMk/>
            <pc:sldMk cId="3080416479" sldId="309"/>
            <ac:picMk id="24" creationId="{CF98C059-6016-46E3-1CA7-58D7A3F30D93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7" creationId="{46A715D0-60E7-EA5A-F308-5348595BC257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8" creationId="{AF8636C7-7F32-BD67-2BED-547FA12EC340}"/>
          </ac:picMkLst>
        </pc:picChg>
        <pc:picChg chg="add mod">
          <ac:chgData name="Tomoyuki Ueda" userId="14975d2eb860b0ea" providerId="LiveId" clId="{EEA3925D-1DCB-46D2-BA51-5E1514C152EA}" dt="2022-12-01T02:57:10.627" v="159"/>
          <ac:picMkLst>
            <pc:docMk/>
            <pc:sldMk cId="3080416479" sldId="309"/>
            <ac:picMk id="29" creationId="{A2AE4F3D-009E-19FF-E557-CFBAE948D78C}"/>
          </ac:picMkLst>
        </pc:picChg>
        <pc:picChg chg="add mod ord">
          <ac:chgData name="Tomoyuki Ueda" userId="14975d2eb860b0ea" providerId="LiveId" clId="{EEA3925D-1DCB-46D2-BA51-5E1514C152EA}" dt="2022-12-01T02:58:37.892" v="191" actId="167"/>
          <ac:picMkLst>
            <pc:docMk/>
            <pc:sldMk cId="3080416479" sldId="309"/>
            <ac:picMk id="41" creationId="{91E7CC1D-AFB2-B118-C5B3-7ECA5336E8DD}"/>
          </ac:picMkLst>
        </pc:picChg>
        <pc:picChg chg="add mod">
          <ac:chgData name="Tomoyuki Ueda" userId="14975d2eb860b0ea" providerId="LiveId" clId="{EEA3925D-1DCB-46D2-BA51-5E1514C152EA}" dt="2022-12-01T05:28:46.149" v="202" actId="1076"/>
          <ac:picMkLst>
            <pc:docMk/>
            <pc:sldMk cId="3080416479" sldId="309"/>
            <ac:picMk id="43" creationId="{4A7BF486-AEE2-EFE9-CB3F-B4B7AECADC02}"/>
          </ac:picMkLst>
        </pc:pic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14" creationId="{82B15B9B-3D9E-EC46-30CE-4EB2802D19FE}"/>
          </ac:cxnSpMkLst>
        </pc:cxn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17" creationId="{102FC92A-F181-1B2F-1309-39D5DEF32A41}"/>
          </ac:cxnSpMkLst>
        </pc:cxnChg>
        <pc:cxnChg chg="del">
          <ac:chgData name="Tomoyuki Ueda" userId="14975d2eb860b0ea" providerId="LiveId" clId="{EEA3925D-1DCB-46D2-BA51-5E1514C152EA}" dt="2022-12-01T02:57:05.496" v="157" actId="478"/>
          <ac:cxnSpMkLst>
            <pc:docMk/>
            <pc:sldMk cId="3080416479" sldId="309"/>
            <ac:cxnSpMk id="26" creationId="{6EEC6F6F-D893-FA25-9A07-ACF6ED940A3B}"/>
          </ac:cxnSpMkLst>
        </pc:cxnChg>
        <pc:cxnChg chg="add mod">
          <ac:chgData name="Tomoyuki Ueda" userId="14975d2eb860b0ea" providerId="LiveId" clId="{EEA3925D-1DCB-46D2-BA51-5E1514C152EA}" dt="2022-12-01T02:57:27.834" v="162" actId="208"/>
          <ac:cxnSpMkLst>
            <pc:docMk/>
            <pc:sldMk cId="3080416479" sldId="309"/>
            <ac:cxnSpMk id="30" creationId="{C860F288-3D55-C5AF-1D1F-12883B21E5A7}"/>
          </ac:cxnSpMkLst>
        </pc:cxnChg>
        <pc:cxnChg chg="add mod">
          <ac:chgData name="Tomoyuki Ueda" userId="14975d2eb860b0ea" providerId="LiveId" clId="{EEA3925D-1DCB-46D2-BA51-5E1514C152EA}" dt="2022-12-01T02:57:24.939" v="161" actId="208"/>
          <ac:cxnSpMkLst>
            <pc:docMk/>
            <pc:sldMk cId="3080416479" sldId="309"/>
            <ac:cxnSpMk id="35" creationId="{4C6697CE-7ABB-38F3-E89B-BBE942CED59F}"/>
          </ac:cxnSpMkLst>
        </pc:cxnChg>
        <pc:cxnChg chg="add mod">
          <ac:chgData name="Tomoyuki Ueda" userId="14975d2eb860b0ea" providerId="LiveId" clId="{EEA3925D-1DCB-46D2-BA51-5E1514C152EA}" dt="2022-12-01T02:57:33.836" v="164" actId="208"/>
          <ac:cxnSpMkLst>
            <pc:docMk/>
            <pc:sldMk cId="3080416479" sldId="309"/>
            <ac:cxnSpMk id="36" creationId="{3C7836A7-8894-AC49-6D87-DB474F81F44E}"/>
          </ac:cxnSpMkLst>
        </pc:cxnChg>
        <pc:cxnChg chg="add mod">
          <ac:chgData name="Tomoyuki Ueda" userId="14975d2eb860b0ea" providerId="LiveId" clId="{EEA3925D-1DCB-46D2-BA51-5E1514C152EA}" dt="2022-12-01T02:57:30.878" v="163" actId="208"/>
          <ac:cxnSpMkLst>
            <pc:docMk/>
            <pc:sldMk cId="3080416479" sldId="309"/>
            <ac:cxnSpMk id="37" creationId="{53F0D165-D461-C8CC-98F3-7BA723F17650}"/>
          </ac:cxnSpMkLst>
        </pc:cxnChg>
        <pc:cxnChg chg="add mod">
          <ac:chgData name="Tomoyuki Ueda" userId="14975d2eb860b0ea" providerId="LiveId" clId="{EEA3925D-1DCB-46D2-BA51-5E1514C152EA}" dt="2022-12-01T05:29:03.785" v="207" actId="14100"/>
          <ac:cxnSpMkLst>
            <pc:docMk/>
            <pc:sldMk cId="3080416479" sldId="309"/>
            <ac:cxnSpMk id="44" creationId="{18B78FE6-8DCF-59B1-3642-870F071AA226}"/>
          </ac:cxnSpMkLst>
        </pc:cxnChg>
      </pc:sldChg>
      <pc:sldChg chg="modSp mod">
        <pc:chgData name="Tomoyuki Ueda" userId="14975d2eb860b0ea" providerId="LiveId" clId="{EEA3925D-1DCB-46D2-BA51-5E1514C152EA}" dt="2022-12-14T10:12:12.759" v="816" actId="20577"/>
        <pc:sldMkLst>
          <pc:docMk/>
          <pc:sldMk cId="935333612" sldId="317"/>
        </pc:sldMkLst>
        <pc:spChg chg="mod">
          <ac:chgData name="Tomoyuki Ueda" userId="14975d2eb860b0ea" providerId="LiveId" clId="{EEA3925D-1DCB-46D2-BA51-5E1514C152EA}" dt="2022-12-14T10:12:12.759" v="816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modSp mod">
        <pc:chgData name="Tomoyuki Ueda" userId="14975d2eb860b0ea" providerId="LiveId" clId="{EEA3925D-1DCB-46D2-BA51-5E1514C152EA}" dt="2022-12-01T05:30:37.048" v="215" actId="20577"/>
        <pc:sldMkLst>
          <pc:docMk/>
          <pc:sldMk cId="4021410910" sldId="319"/>
        </pc:sldMkLst>
        <pc:spChg chg="mod">
          <ac:chgData name="Tomoyuki Ueda" userId="14975d2eb860b0ea" providerId="LiveId" clId="{EEA3925D-1DCB-46D2-BA51-5E1514C152EA}" dt="2022-12-01T05:30:37.048" v="215" actId="20577"/>
          <ac:spMkLst>
            <pc:docMk/>
            <pc:sldMk cId="4021410910" sldId="319"/>
            <ac:spMk id="2" creationId="{C1B35312-7415-6F4E-58F6-92092326A798}"/>
          </ac:spMkLst>
        </pc:spChg>
      </pc:sldChg>
      <pc:sldChg chg="del">
        <pc:chgData name="Tomoyuki Ueda" userId="14975d2eb860b0ea" providerId="LiveId" clId="{EEA3925D-1DCB-46D2-BA51-5E1514C152EA}" dt="2022-12-01T02:59:06.277" v="193" actId="47"/>
        <pc:sldMkLst>
          <pc:docMk/>
          <pc:sldMk cId="47747725" sldId="320"/>
        </pc:sldMkLst>
      </pc:sldChg>
      <pc:sldChg chg="addSp delSp modSp mod">
        <pc:chgData name="Tomoyuki Ueda" userId="14975d2eb860b0ea" providerId="LiveId" clId="{EEA3925D-1DCB-46D2-BA51-5E1514C152EA}" dt="2022-12-01T06:05:38.473" v="585" actId="478"/>
        <pc:sldMkLst>
          <pc:docMk/>
          <pc:sldMk cId="1427314640" sldId="322"/>
        </pc:sldMkLst>
        <pc:spChg chg="mod">
          <ac:chgData name="Tomoyuki Ueda" userId="14975d2eb860b0ea" providerId="LiveId" clId="{EEA3925D-1DCB-46D2-BA51-5E1514C152EA}" dt="2022-12-01T05:54:57.254" v="491" actId="20577"/>
          <ac:spMkLst>
            <pc:docMk/>
            <pc:sldMk cId="1427314640" sldId="322"/>
            <ac:spMk id="2" creationId="{71CA548A-BB08-DFF3-2041-3E9D4AE5891E}"/>
          </ac:spMkLst>
        </pc:spChg>
        <pc:spChg chg="add del mod">
          <ac:chgData name="Tomoyuki Ueda" userId="14975d2eb860b0ea" providerId="LiveId" clId="{EEA3925D-1DCB-46D2-BA51-5E1514C152EA}" dt="2022-12-01T05:59:48.716" v="513" actId="478"/>
          <ac:spMkLst>
            <pc:docMk/>
            <pc:sldMk cId="1427314640" sldId="322"/>
            <ac:spMk id="6" creationId="{839F2EC3-014A-6D58-62F5-2B121C9FD7EF}"/>
          </ac:spMkLst>
        </pc:spChg>
        <pc:spChg chg="del">
          <ac:chgData name="Tomoyuki Ueda" userId="14975d2eb860b0ea" providerId="LiveId" clId="{EEA3925D-1DCB-46D2-BA51-5E1514C152EA}" dt="2022-12-01T05:54:59.897" v="492" actId="478"/>
          <ac:spMkLst>
            <pc:docMk/>
            <pc:sldMk cId="1427314640" sldId="322"/>
            <ac:spMk id="12" creationId="{59597362-9EEE-D097-E5A8-6084283923DA}"/>
          </ac:spMkLst>
        </pc:spChg>
        <pc:picChg chg="add del mod">
          <ac:chgData name="Tomoyuki Ueda" userId="14975d2eb860b0ea" providerId="LiveId" clId="{EEA3925D-1DCB-46D2-BA51-5E1514C152EA}" dt="2022-12-01T06:00:56.698" v="515" actId="478"/>
          <ac:picMkLst>
            <pc:docMk/>
            <pc:sldMk cId="1427314640" sldId="322"/>
            <ac:picMk id="8" creationId="{5E90DAA8-CD21-2452-A163-26E767798AC9}"/>
          </ac:picMkLst>
        </pc:picChg>
        <pc:picChg chg="add mod">
          <ac:chgData name="Tomoyuki Ueda" userId="14975d2eb860b0ea" providerId="LiveId" clId="{EEA3925D-1DCB-46D2-BA51-5E1514C152EA}" dt="2022-12-01T06:04:39.605" v="575" actId="1076"/>
          <ac:picMkLst>
            <pc:docMk/>
            <pc:sldMk cId="1427314640" sldId="322"/>
            <ac:picMk id="10" creationId="{D3F32EC9-D843-E149-2302-05AF32693853}"/>
          </ac:picMkLst>
        </pc:picChg>
        <pc:picChg chg="add del mod">
          <ac:chgData name="Tomoyuki Ueda" userId="14975d2eb860b0ea" providerId="LiveId" clId="{EEA3925D-1DCB-46D2-BA51-5E1514C152EA}" dt="2022-12-01T06:02:43.557" v="544" actId="478"/>
          <ac:picMkLst>
            <pc:docMk/>
            <pc:sldMk cId="1427314640" sldId="322"/>
            <ac:picMk id="13" creationId="{06494535-163D-5409-6277-80B3E6D447A4}"/>
          </ac:picMkLst>
        </pc:picChg>
        <pc:picChg chg="add del mod">
          <ac:chgData name="Tomoyuki Ueda" userId="14975d2eb860b0ea" providerId="LiveId" clId="{EEA3925D-1DCB-46D2-BA51-5E1514C152EA}" dt="2022-12-01T06:03:40.257" v="569" actId="478"/>
          <ac:picMkLst>
            <pc:docMk/>
            <pc:sldMk cId="1427314640" sldId="322"/>
            <ac:picMk id="15" creationId="{155A284F-DD0B-8CCB-3AE8-98AF68DA06A9}"/>
          </ac:picMkLst>
        </pc:picChg>
        <pc:picChg chg="del">
          <ac:chgData name="Tomoyuki Ueda" userId="14975d2eb860b0ea" providerId="LiveId" clId="{EEA3925D-1DCB-46D2-BA51-5E1514C152EA}" dt="2022-12-01T05:55:02.235" v="493" actId="478"/>
          <ac:picMkLst>
            <pc:docMk/>
            <pc:sldMk cId="1427314640" sldId="322"/>
            <ac:picMk id="16" creationId="{D53D80D3-17AE-06CB-C403-7C453C5C536A}"/>
          </ac:picMkLst>
        </pc:picChg>
        <pc:picChg chg="add del mod">
          <ac:chgData name="Tomoyuki Ueda" userId="14975d2eb860b0ea" providerId="LiveId" clId="{EEA3925D-1DCB-46D2-BA51-5E1514C152EA}" dt="2022-12-01T06:05:38.473" v="585" actId="478"/>
          <ac:picMkLst>
            <pc:docMk/>
            <pc:sldMk cId="1427314640" sldId="322"/>
            <ac:picMk id="17" creationId="{DF38F962-91AA-5BF8-EB49-5D2FC88D6801}"/>
          </ac:picMkLst>
        </pc:picChg>
      </pc:sldChg>
      <pc:sldChg chg="modSp mod">
        <pc:chgData name="Tomoyuki Ueda" userId="14975d2eb860b0ea" providerId="LiveId" clId="{EEA3925D-1DCB-46D2-BA51-5E1514C152EA}" dt="2022-12-01T07:10:24.467" v="681" actId="20577"/>
        <pc:sldMkLst>
          <pc:docMk/>
          <pc:sldMk cId="752985223" sldId="323"/>
        </pc:sldMkLst>
        <pc:spChg chg="mod">
          <ac:chgData name="Tomoyuki Ueda" userId="14975d2eb860b0ea" providerId="LiveId" clId="{EEA3925D-1DCB-46D2-BA51-5E1514C152EA}" dt="2022-12-01T05:53:10.003" v="305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EEA3925D-1DCB-46D2-BA51-5E1514C152EA}" dt="2022-12-01T07:10:24.467" v="681" actId="20577"/>
          <ac:spMkLst>
            <pc:docMk/>
            <pc:sldMk cId="752985223" sldId="323"/>
            <ac:spMk id="3" creationId="{9F0F414B-8BB0-AF76-E72F-CB259132FBBD}"/>
          </ac:spMkLst>
        </pc:spChg>
      </pc:sldChg>
      <pc:sldChg chg="addSp delSp modSp mod">
        <pc:chgData name="Tomoyuki Ueda" userId="14975d2eb860b0ea" providerId="LiveId" clId="{EEA3925D-1DCB-46D2-BA51-5E1514C152EA}" dt="2022-12-01T05:29:13.904" v="209" actId="208"/>
        <pc:sldMkLst>
          <pc:docMk/>
          <pc:sldMk cId="2621309569" sldId="325"/>
        </pc:sldMkLst>
        <pc:spChg chg="mod">
          <ac:chgData name="Tomoyuki Ueda" userId="14975d2eb860b0ea" providerId="LiveId" clId="{EEA3925D-1DCB-46D2-BA51-5E1514C152EA}" dt="2022-12-01T02:48:33.617" v="28" actId="1076"/>
          <ac:spMkLst>
            <pc:docMk/>
            <pc:sldMk cId="2621309569" sldId="325"/>
            <ac:spMk id="2" creationId="{8644B406-FC68-B68E-4C87-24FB231B9AA4}"/>
          </ac:spMkLst>
        </pc:spChg>
        <pc:spChg chg="add del">
          <ac:chgData name="Tomoyuki Ueda" userId="14975d2eb860b0ea" providerId="LiveId" clId="{EEA3925D-1DCB-46D2-BA51-5E1514C152EA}" dt="2022-12-01T02:46:18.545" v="8" actId="478"/>
          <ac:spMkLst>
            <pc:docMk/>
            <pc:sldMk cId="2621309569" sldId="325"/>
            <ac:spMk id="4" creationId="{EC358CC7-ED30-07BD-681C-0B111FB9FCB4}"/>
          </ac:spMkLst>
        </pc:spChg>
        <pc:spChg chg="del">
          <ac:chgData name="Tomoyuki Ueda" userId="14975d2eb860b0ea" providerId="LiveId" clId="{EEA3925D-1DCB-46D2-BA51-5E1514C152EA}" dt="2022-12-01T02:51:00.095" v="59" actId="478"/>
          <ac:spMkLst>
            <pc:docMk/>
            <pc:sldMk cId="2621309569" sldId="325"/>
            <ac:spMk id="9" creationId="{6402AB5A-676A-105E-CEDB-278F88D433C2}"/>
          </ac:spMkLst>
        </pc:spChg>
        <pc:spChg chg="del">
          <ac:chgData name="Tomoyuki Ueda" userId="14975d2eb860b0ea" providerId="LiveId" clId="{EEA3925D-1DCB-46D2-BA51-5E1514C152EA}" dt="2022-12-01T02:47:20.817" v="18" actId="478"/>
          <ac:spMkLst>
            <pc:docMk/>
            <pc:sldMk cId="2621309569" sldId="325"/>
            <ac:spMk id="12" creationId="{F427F326-F17F-3179-DC69-8BD56357B5FB}"/>
          </ac:spMkLst>
        </pc:spChg>
        <pc:spChg chg="mod">
          <ac:chgData name="Tomoyuki Ueda" userId="14975d2eb860b0ea" providerId="LiveId" clId="{EEA3925D-1DCB-46D2-BA51-5E1514C152EA}" dt="2022-12-01T02:51:22.998" v="60" actId="1076"/>
          <ac:spMkLst>
            <pc:docMk/>
            <pc:sldMk cId="2621309569" sldId="325"/>
            <ac:spMk id="15" creationId="{D175A68F-BDF6-770F-1F4F-2FD1091DAB70}"/>
          </ac:spMkLst>
        </pc:spChg>
        <pc:spChg chg="mod">
          <ac:chgData name="Tomoyuki Ueda" userId="14975d2eb860b0ea" providerId="LiveId" clId="{EEA3925D-1DCB-46D2-BA51-5E1514C152EA}" dt="2022-12-01T02:50:58.237" v="58" actId="1076"/>
          <ac:spMkLst>
            <pc:docMk/>
            <pc:sldMk cId="2621309569" sldId="325"/>
            <ac:spMk id="16" creationId="{A64758FB-A699-8731-D1AE-EB1F80FA2634}"/>
          </ac:spMkLst>
        </pc:spChg>
        <pc:spChg chg="del">
          <ac:chgData name="Tomoyuki Ueda" userId="14975d2eb860b0ea" providerId="LiveId" clId="{EEA3925D-1DCB-46D2-BA51-5E1514C152EA}" dt="2022-12-01T02:47:19.235" v="17" actId="478"/>
          <ac:spMkLst>
            <pc:docMk/>
            <pc:sldMk cId="2621309569" sldId="325"/>
            <ac:spMk id="22" creationId="{74A9279A-6025-96AD-FC29-0065DFEC2F58}"/>
          </ac:spMkLst>
        </pc:spChg>
        <pc:spChg chg="del mod">
          <ac:chgData name="Tomoyuki Ueda" userId="14975d2eb860b0ea" providerId="LiveId" clId="{EEA3925D-1DCB-46D2-BA51-5E1514C152EA}" dt="2022-12-01T02:48:22.565" v="23" actId="478"/>
          <ac:spMkLst>
            <pc:docMk/>
            <pc:sldMk cId="2621309569" sldId="325"/>
            <ac:spMk id="25" creationId="{E93A1A93-80F2-D4A1-A6AE-36D16B58A7CF}"/>
          </ac:spMkLst>
        </pc:spChg>
        <pc:spChg chg="add mod">
          <ac:chgData name="Tomoyuki Ueda" userId="14975d2eb860b0ea" providerId="LiveId" clId="{EEA3925D-1DCB-46D2-BA51-5E1514C152EA}" dt="2022-12-01T02:51:39.148" v="63" actId="1076"/>
          <ac:spMkLst>
            <pc:docMk/>
            <pc:sldMk cId="2621309569" sldId="325"/>
            <ac:spMk id="29" creationId="{7936D3E5-11E5-89F2-67EF-18306F303A44}"/>
          </ac:spMkLst>
        </pc:spChg>
        <pc:spChg chg="del mod">
          <ac:chgData name="Tomoyuki Ueda" userId="14975d2eb860b0ea" providerId="LiveId" clId="{EEA3925D-1DCB-46D2-BA51-5E1514C152EA}" dt="2022-12-01T02:55:43.107" v="134" actId="478"/>
          <ac:spMkLst>
            <pc:docMk/>
            <pc:sldMk cId="2621309569" sldId="325"/>
            <ac:spMk id="31" creationId="{C38C4F8F-FE47-BF59-004C-DD3886706B96}"/>
          </ac:spMkLst>
        </pc:spChg>
        <pc:spChg chg="del mod">
          <ac:chgData name="Tomoyuki Ueda" userId="14975d2eb860b0ea" providerId="LiveId" clId="{EEA3925D-1DCB-46D2-BA51-5E1514C152EA}" dt="2022-12-01T02:45:42.364" v="7" actId="478"/>
          <ac:spMkLst>
            <pc:docMk/>
            <pc:sldMk cId="2621309569" sldId="325"/>
            <ac:spMk id="34" creationId="{AB516B10-9694-8F44-1700-602AAACA8C3D}"/>
          </ac:spMkLst>
        </pc:spChg>
        <pc:spChg chg="add mod">
          <ac:chgData name="Tomoyuki Ueda" userId="14975d2eb860b0ea" providerId="LiveId" clId="{EEA3925D-1DCB-46D2-BA51-5E1514C152EA}" dt="2022-12-01T02:55:51.646" v="141"/>
          <ac:spMkLst>
            <pc:docMk/>
            <pc:sldMk cId="2621309569" sldId="325"/>
            <ac:spMk id="61" creationId="{A4426E2D-A75E-3118-C074-0FA28E63EC8F}"/>
          </ac:spMkLst>
        </pc:spChg>
        <pc:spChg chg="add del mod">
          <ac:chgData name="Tomoyuki Ueda" userId="14975d2eb860b0ea" providerId="LiveId" clId="{EEA3925D-1DCB-46D2-BA51-5E1514C152EA}" dt="2022-12-01T02:56:14.912" v="152"/>
          <ac:spMkLst>
            <pc:docMk/>
            <pc:sldMk cId="2621309569" sldId="325"/>
            <ac:spMk id="63" creationId="{0ED12891-CDC5-64FF-AE2C-1B31CF762E27}"/>
          </ac:spMkLst>
        </pc:spChg>
        <pc:spChg chg="add mod">
          <ac:chgData name="Tomoyuki Ueda" userId="14975d2eb860b0ea" providerId="LiveId" clId="{EEA3925D-1DCB-46D2-BA51-5E1514C152EA}" dt="2022-12-01T02:56:29.592" v="156" actId="1076"/>
          <ac:spMkLst>
            <pc:docMk/>
            <pc:sldMk cId="2621309569" sldId="325"/>
            <ac:spMk id="64" creationId="{70650249-88ED-26B7-3FE3-DD6472F8957D}"/>
          </ac:spMkLst>
        </pc:spChg>
        <pc:picChg chg="add mod">
          <ac:chgData name="Tomoyuki Ueda" userId="14975d2eb860b0ea" providerId="LiveId" clId="{EEA3925D-1DCB-46D2-BA51-5E1514C152EA}" dt="2022-12-01T02:54:57.418" v="106" actId="1076"/>
          <ac:picMkLst>
            <pc:docMk/>
            <pc:sldMk cId="2621309569" sldId="325"/>
            <ac:picMk id="5" creationId="{13E849CE-BA0D-F120-BB1C-5F9EBA589020}"/>
          </ac:picMkLst>
        </pc:picChg>
        <pc:picChg chg="add mod">
          <ac:chgData name="Tomoyuki Ueda" userId="14975d2eb860b0ea" providerId="LiveId" clId="{EEA3925D-1DCB-46D2-BA51-5E1514C152EA}" dt="2022-12-01T02:54:49.724" v="105" actId="1076"/>
          <ac:picMkLst>
            <pc:docMk/>
            <pc:sldMk cId="2621309569" sldId="325"/>
            <ac:picMk id="7" creationId="{D22132A1-0F82-51DA-DB09-93ED5AD40992}"/>
          </ac:picMkLst>
        </pc:picChg>
        <pc:picChg chg="del">
          <ac:chgData name="Tomoyuki Ueda" userId="14975d2eb860b0ea" providerId="LiveId" clId="{EEA3925D-1DCB-46D2-BA51-5E1514C152EA}" dt="2022-12-01T02:48:35.474" v="29" actId="478"/>
          <ac:picMkLst>
            <pc:docMk/>
            <pc:sldMk cId="2621309569" sldId="325"/>
            <ac:picMk id="10" creationId="{0A71A996-6C24-157F-32D5-8162ED03B8C6}"/>
          </ac:picMkLst>
        </pc:picChg>
        <pc:picChg chg="del">
          <ac:chgData name="Tomoyuki Ueda" userId="14975d2eb860b0ea" providerId="LiveId" clId="{EEA3925D-1DCB-46D2-BA51-5E1514C152EA}" dt="2022-12-01T02:48:35.474" v="29" actId="478"/>
          <ac:picMkLst>
            <pc:docMk/>
            <pc:sldMk cId="2621309569" sldId="325"/>
            <ac:picMk id="11" creationId="{D0389252-0A19-F898-747B-4CBCF164F2B2}"/>
          </ac:picMkLst>
        </pc:picChg>
        <pc:picChg chg="mod">
          <ac:chgData name="Tomoyuki Ueda" userId="14975d2eb860b0ea" providerId="LiveId" clId="{EEA3925D-1DCB-46D2-BA51-5E1514C152EA}" dt="2022-12-01T02:51:22.998" v="60" actId="1076"/>
          <ac:picMkLst>
            <pc:docMk/>
            <pc:sldMk cId="2621309569" sldId="325"/>
            <ac:picMk id="13" creationId="{10D78184-3F8D-4496-2B8F-16D0F7405A00}"/>
          </ac:picMkLst>
        </pc:picChg>
        <pc:picChg chg="add mod">
          <ac:chgData name="Tomoyuki Ueda" userId="14975d2eb860b0ea" providerId="LiveId" clId="{EEA3925D-1DCB-46D2-BA51-5E1514C152EA}" dt="2022-12-01T02:54:57.418" v="106" actId="1076"/>
          <ac:picMkLst>
            <pc:docMk/>
            <pc:sldMk cId="2621309569" sldId="325"/>
            <ac:picMk id="18" creationId="{269BCCDB-0426-82C4-33DB-2DB220928634}"/>
          </ac:picMkLst>
        </pc:picChg>
        <pc:picChg chg="add mod">
          <ac:chgData name="Tomoyuki Ueda" userId="14975d2eb860b0ea" providerId="LiveId" clId="{EEA3925D-1DCB-46D2-BA51-5E1514C152EA}" dt="2022-12-01T02:54:38.824" v="102" actId="1076"/>
          <ac:picMkLst>
            <pc:docMk/>
            <pc:sldMk cId="2621309569" sldId="325"/>
            <ac:picMk id="19" creationId="{ECE35B28-44DF-9992-3055-CF4A1F259E90}"/>
          </ac:picMkLst>
        </pc:picChg>
        <pc:picChg chg="del mod">
          <ac:chgData name="Tomoyuki Ueda" userId="14975d2eb860b0ea" providerId="LiveId" clId="{EEA3925D-1DCB-46D2-BA51-5E1514C152EA}" dt="2022-12-01T02:48:25.865" v="25" actId="478"/>
          <ac:picMkLst>
            <pc:docMk/>
            <pc:sldMk cId="2621309569" sldId="325"/>
            <ac:picMk id="20" creationId="{B967FC70-2CD9-CFD3-7CCE-3A9ABF048DED}"/>
          </ac:picMkLst>
        </pc:picChg>
        <pc:picChg chg="del mod">
          <ac:chgData name="Tomoyuki Ueda" userId="14975d2eb860b0ea" providerId="LiveId" clId="{EEA3925D-1DCB-46D2-BA51-5E1514C152EA}" dt="2022-12-01T02:50:11.150" v="44" actId="478"/>
          <ac:picMkLst>
            <pc:docMk/>
            <pc:sldMk cId="2621309569" sldId="325"/>
            <ac:picMk id="21" creationId="{AA43B5B3-5732-BEE5-F97C-C3A8B6DA6274}"/>
          </ac:picMkLst>
        </pc:picChg>
        <pc:picChg chg="del mod">
          <ac:chgData name="Tomoyuki Ueda" userId="14975d2eb860b0ea" providerId="LiveId" clId="{EEA3925D-1DCB-46D2-BA51-5E1514C152EA}" dt="2022-12-01T02:48:13.565" v="21" actId="478"/>
          <ac:picMkLst>
            <pc:docMk/>
            <pc:sldMk cId="2621309569" sldId="325"/>
            <ac:picMk id="23" creationId="{89B71094-9D9E-771E-E60D-1584F4964385}"/>
          </ac:picMkLst>
        </pc:picChg>
        <pc:picChg chg="del">
          <ac:chgData name="Tomoyuki Ueda" userId="14975d2eb860b0ea" providerId="LiveId" clId="{EEA3925D-1DCB-46D2-BA51-5E1514C152EA}" dt="2022-12-01T02:46:21.365" v="9" actId="478"/>
          <ac:picMkLst>
            <pc:docMk/>
            <pc:sldMk cId="2621309569" sldId="325"/>
            <ac:picMk id="24" creationId="{CF98C059-6016-46E3-1CA7-58D7A3F30D93}"/>
          </ac:picMkLst>
        </pc:picChg>
        <pc:picChg chg="add mod">
          <ac:chgData name="Tomoyuki Ueda" userId="14975d2eb860b0ea" providerId="LiveId" clId="{EEA3925D-1DCB-46D2-BA51-5E1514C152EA}" dt="2022-12-01T02:54:38.824" v="102" actId="1076"/>
          <ac:picMkLst>
            <pc:docMk/>
            <pc:sldMk cId="2621309569" sldId="325"/>
            <ac:picMk id="27" creationId="{DED3F4C1-BBC7-CD46-40BF-F787FC375544}"/>
          </ac:picMkLst>
        </pc:picChg>
        <pc:picChg chg="add mod">
          <ac:chgData name="Tomoyuki Ueda" userId="14975d2eb860b0ea" providerId="LiveId" clId="{EEA3925D-1DCB-46D2-BA51-5E1514C152EA}" dt="2022-12-01T02:51:39.148" v="63" actId="1076"/>
          <ac:picMkLst>
            <pc:docMk/>
            <pc:sldMk cId="2621309569" sldId="325"/>
            <ac:picMk id="28" creationId="{AF08BA40-2F1E-3D6E-886D-D9E705990A33}"/>
          </ac:picMkLst>
        </pc:picChg>
        <pc:picChg chg="add mod">
          <ac:chgData name="Tomoyuki Ueda" userId="14975d2eb860b0ea" providerId="LiveId" clId="{EEA3925D-1DCB-46D2-BA51-5E1514C152EA}" dt="2022-12-01T02:50:03.809" v="42" actId="571"/>
          <ac:picMkLst>
            <pc:docMk/>
            <pc:sldMk cId="2621309569" sldId="325"/>
            <ac:picMk id="38" creationId="{6D84267C-95B4-DA76-03DB-2AD53C1F6D5D}"/>
          </ac:picMkLst>
        </pc:picChg>
        <pc:picChg chg="add mod">
          <ac:chgData name="Tomoyuki Ueda" userId="14975d2eb860b0ea" providerId="LiveId" clId="{EEA3925D-1DCB-46D2-BA51-5E1514C152EA}" dt="2022-12-01T02:50:03.809" v="42" actId="571"/>
          <ac:picMkLst>
            <pc:docMk/>
            <pc:sldMk cId="2621309569" sldId="325"/>
            <ac:picMk id="39" creationId="{CB9C027D-8A1F-290F-17D9-6CD701871D47}"/>
          </ac:picMkLst>
        </pc:picChg>
        <pc:picChg chg="add mod">
          <ac:chgData name="Tomoyuki Ueda" userId="14975d2eb860b0ea" providerId="LiveId" clId="{EEA3925D-1DCB-46D2-BA51-5E1514C152EA}" dt="2022-12-01T02:54:49.724" v="105" actId="1076"/>
          <ac:picMkLst>
            <pc:docMk/>
            <pc:sldMk cId="2621309569" sldId="325"/>
            <ac:picMk id="41" creationId="{9FDE574D-8520-67B8-5099-DA78B3964BFA}"/>
          </ac:picMkLst>
        </pc:picChg>
        <pc:picChg chg="add del mod">
          <ac:chgData name="Tomoyuki Ueda" userId="14975d2eb860b0ea" providerId="LiveId" clId="{EEA3925D-1DCB-46D2-BA51-5E1514C152EA}" dt="2022-12-01T02:53:02.584" v="79" actId="478"/>
          <ac:picMkLst>
            <pc:docMk/>
            <pc:sldMk cId="2621309569" sldId="325"/>
            <ac:picMk id="45" creationId="{07137530-CEA4-2EC4-D26B-02EB3E4748D2}"/>
          </ac:picMkLst>
        </pc:picChg>
        <pc:picChg chg="add del mod">
          <ac:chgData name="Tomoyuki Ueda" userId="14975d2eb860b0ea" providerId="LiveId" clId="{EEA3925D-1DCB-46D2-BA51-5E1514C152EA}" dt="2022-12-01T02:53:02.584" v="79" actId="478"/>
          <ac:picMkLst>
            <pc:docMk/>
            <pc:sldMk cId="2621309569" sldId="325"/>
            <ac:picMk id="46" creationId="{763DFE32-6794-B306-A4E7-ADC7E74A299A}"/>
          </ac:picMkLst>
        </pc:picChg>
        <pc:picChg chg="add mod">
          <ac:chgData name="Tomoyuki Ueda" userId="14975d2eb860b0ea" providerId="LiveId" clId="{EEA3925D-1DCB-46D2-BA51-5E1514C152EA}" dt="2022-12-01T02:53:18.424" v="82" actId="1076"/>
          <ac:picMkLst>
            <pc:docMk/>
            <pc:sldMk cId="2621309569" sldId="325"/>
            <ac:picMk id="47" creationId="{C312E8DE-2AC4-B697-00E0-DBB8AE20B69C}"/>
          </ac:picMkLst>
        </pc:picChg>
        <pc:picChg chg="add mod">
          <ac:chgData name="Tomoyuki Ueda" userId="14975d2eb860b0ea" providerId="LiveId" clId="{EEA3925D-1DCB-46D2-BA51-5E1514C152EA}" dt="2022-12-01T02:53:18.424" v="82" actId="1076"/>
          <ac:picMkLst>
            <pc:docMk/>
            <pc:sldMk cId="2621309569" sldId="325"/>
            <ac:picMk id="48" creationId="{C0227F06-7AD4-4EBA-DEC4-7E6C809A9CD7}"/>
          </ac:picMkLst>
        </pc:picChg>
        <pc:picChg chg="add mod">
          <ac:chgData name="Tomoyuki Ueda" userId="14975d2eb860b0ea" providerId="LiveId" clId="{EEA3925D-1DCB-46D2-BA51-5E1514C152EA}" dt="2022-12-01T05:29:07.871" v="208"/>
          <ac:picMkLst>
            <pc:docMk/>
            <pc:sldMk cId="2621309569" sldId="325"/>
            <ac:picMk id="65" creationId="{51C05B98-51F1-6A4F-A51E-176917621484}"/>
          </ac:picMkLst>
        </pc:picChg>
        <pc:cxnChg chg="del">
          <ac:chgData name="Tomoyuki Ueda" userId="14975d2eb860b0ea" providerId="LiveId" clId="{EEA3925D-1DCB-46D2-BA51-5E1514C152EA}" dt="2022-12-01T02:45:23.104" v="0" actId="478"/>
          <ac:cxnSpMkLst>
            <pc:docMk/>
            <pc:sldMk cId="2621309569" sldId="325"/>
            <ac:cxnSpMk id="14" creationId="{82B15B9B-3D9E-EC46-30CE-4EB2802D19FE}"/>
          </ac:cxnSpMkLst>
        </pc:cxnChg>
        <pc:cxnChg chg="del">
          <ac:chgData name="Tomoyuki Ueda" userId="14975d2eb860b0ea" providerId="LiveId" clId="{EEA3925D-1DCB-46D2-BA51-5E1514C152EA}" dt="2022-12-01T02:45:25.609" v="2" actId="478"/>
          <ac:cxnSpMkLst>
            <pc:docMk/>
            <pc:sldMk cId="2621309569" sldId="325"/>
            <ac:cxnSpMk id="17" creationId="{102FC92A-F181-1B2F-1309-39D5DEF32A41}"/>
          </ac:cxnSpMkLst>
        </pc:cxnChg>
        <pc:cxnChg chg="del">
          <ac:chgData name="Tomoyuki Ueda" userId="14975d2eb860b0ea" providerId="LiveId" clId="{EEA3925D-1DCB-46D2-BA51-5E1514C152EA}" dt="2022-12-01T02:45:24.088" v="1" actId="478"/>
          <ac:cxnSpMkLst>
            <pc:docMk/>
            <pc:sldMk cId="2621309569" sldId="325"/>
            <ac:cxnSpMk id="26" creationId="{6EEC6F6F-D893-FA25-9A07-ACF6ED940A3B}"/>
          </ac:cxnSpMkLst>
        </pc:cxnChg>
        <pc:cxnChg chg="add mod">
          <ac:chgData name="Tomoyuki Ueda" userId="14975d2eb860b0ea" providerId="LiveId" clId="{EEA3925D-1DCB-46D2-BA51-5E1514C152EA}" dt="2022-12-01T02:51:41.293" v="64" actId="14100"/>
          <ac:cxnSpMkLst>
            <pc:docMk/>
            <pc:sldMk cId="2621309569" sldId="325"/>
            <ac:cxnSpMk id="35" creationId="{C3C580ED-924D-3F41-3914-0BAA9AB941E8}"/>
          </ac:cxnSpMkLst>
        </pc:cxnChg>
        <pc:cxnChg chg="add mod">
          <ac:chgData name="Tomoyuki Ueda" userId="14975d2eb860b0ea" providerId="LiveId" clId="{EEA3925D-1DCB-46D2-BA51-5E1514C152EA}" dt="2022-12-01T02:54:07.952" v="94" actId="14100"/>
          <ac:cxnSpMkLst>
            <pc:docMk/>
            <pc:sldMk cId="2621309569" sldId="325"/>
            <ac:cxnSpMk id="49" creationId="{C1BA081C-2F9E-817C-BB4E-081D3CB893BB}"/>
          </ac:cxnSpMkLst>
        </pc:cxnChg>
        <pc:cxnChg chg="add mod">
          <ac:chgData name="Tomoyuki Ueda" userId="14975d2eb860b0ea" providerId="LiveId" clId="{EEA3925D-1DCB-46D2-BA51-5E1514C152EA}" dt="2022-12-01T02:54:41.834" v="103" actId="14100"/>
          <ac:cxnSpMkLst>
            <pc:docMk/>
            <pc:sldMk cId="2621309569" sldId="325"/>
            <ac:cxnSpMk id="51" creationId="{B92471C6-5DAA-4A72-2191-B83A37EF6B65}"/>
          </ac:cxnSpMkLst>
        </pc:cxnChg>
        <pc:cxnChg chg="add mod">
          <ac:chgData name="Tomoyuki Ueda" userId="14975d2eb860b0ea" providerId="LiveId" clId="{EEA3925D-1DCB-46D2-BA51-5E1514C152EA}" dt="2022-12-01T02:54:45.741" v="104" actId="14100"/>
          <ac:cxnSpMkLst>
            <pc:docMk/>
            <pc:sldMk cId="2621309569" sldId="325"/>
            <ac:cxnSpMk id="54" creationId="{72B3E9E2-7CAF-FE54-48C6-1C7CB0CD4750}"/>
          </ac:cxnSpMkLst>
        </pc:cxnChg>
        <pc:cxnChg chg="add mod">
          <ac:chgData name="Tomoyuki Ueda" userId="14975d2eb860b0ea" providerId="LiveId" clId="{EEA3925D-1DCB-46D2-BA51-5E1514C152EA}" dt="2022-12-01T02:55:00.533" v="107" actId="14100"/>
          <ac:cxnSpMkLst>
            <pc:docMk/>
            <pc:sldMk cId="2621309569" sldId="325"/>
            <ac:cxnSpMk id="56" creationId="{966B64AF-4FA6-B9E7-3B03-4C7EE56B8A2C}"/>
          </ac:cxnSpMkLst>
        </pc:cxnChg>
        <pc:cxnChg chg="add mod">
          <ac:chgData name="Tomoyuki Ueda" userId="14975d2eb860b0ea" providerId="LiveId" clId="{EEA3925D-1DCB-46D2-BA51-5E1514C152EA}" dt="2022-12-01T05:29:13.904" v="209" actId="208"/>
          <ac:cxnSpMkLst>
            <pc:docMk/>
            <pc:sldMk cId="2621309569" sldId="325"/>
            <ac:cxnSpMk id="66" creationId="{D33D301A-C75B-CF9D-0C3C-B0DCB2D6A7B0}"/>
          </ac:cxnSpMkLst>
        </pc:cxnChg>
      </pc:sldChg>
      <pc:sldChg chg="del">
        <pc:chgData name="Tomoyuki Ueda" userId="14975d2eb860b0ea" providerId="LiveId" clId="{EEA3925D-1DCB-46D2-BA51-5E1514C152EA}" dt="2022-12-01T05:54:42.142" v="452" actId="47"/>
        <pc:sldMkLst>
          <pc:docMk/>
          <pc:sldMk cId="927767479" sldId="326"/>
        </pc:sldMkLst>
      </pc:sldChg>
      <pc:sldChg chg="addSp delSp modSp add mod ord">
        <pc:chgData name="Tomoyuki Ueda" userId="14975d2eb860b0ea" providerId="LiveId" clId="{EEA3925D-1DCB-46D2-BA51-5E1514C152EA}" dt="2022-12-01T06:06:43.168" v="604"/>
        <pc:sldMkLst>
          <pc:docMk/>
          <pc:sldMk cId="2433087445" sldId="328"/>
        </pc:sldMkLst>
        <pc:spChg chg="mod">
          <ac:chgData name="Tomoyuki Ueda" userId="14975d2eb860b0ea" providerId="LiveId" clId="{EEA3925D-1DCB-46D2-BA51-5E1514C152EA}" dt="2022-12-01T06:02:56.127" v="551" actId="20577"/>
          <ac:spMkLst>
            <pc:docMk/>
            <pc:sldMk cId="2433087445" sldId="328"/>
            <ac:spMk id="2" creationId="{71CA548A-BB08-DFF3-2041-3E9D4AE5891E}"/>
          </ac:spMkLst>
        </pc:spChg>
        <pc:spChg chg="del">
          <ac:chgData name="Tomoyuki Ueda" userId="14975d2eb860b0ea" providerId="LiveId" clId="{EEA3925D-1DCB-46D2-BA51-5E1514C152EA}" dt="2022-12-01T06:01:24.240" v="524" actId="478"/>
          <ac:spMkLst>
            <pc:docMk/>
            <pc:sldMk cId="2433087445" sldId="328"/>
            <ac:spMk id="6" creationId="{839F2EC3-014A-6D58-62F5-2B121C9FD7EF}"/>
          </ac:spMkLst>
        </pc:spChg>
        <pc:picChg chg="add del mod">
          <ac:chgData name="Tomoyuki Ueda" userId="14975d2eb860b0ea" providerId="LiveId" clId="{EEA3925D-1DCB-46D2-BA51-5E1514C152EA}" dt="2022-12-01T06:02:02.895" v="529" actId="22"/>
          <ac:picMkLst>
            <pc:docMk/>
            <pc:sldMk cId="2433087445" sldId="328"/>
            <ac:picMk id="7" creationId="{EC21CDD5-90F1-A28C-ACFF-753F04F16196}"/>
          </ac:picMkLst>
        </pc:picChg>
        <pc:picChg chg="add del mod">
          <ac:chgData name="Tomoyuki Ueda" userId="14975d2eb860b0ea" providerId="LiveId" clId="{EEA3925D-1DCB-46D2-BA51-5E1514C152EA}" dt="2022-12-01T06:02:27.558" v="538"/>
          <ac:picMkLst>
            <pc:docMk/>
            <pc:sldMk cId="2433087445" sldId="328"/>
            <ac:picMk id="8" creationId="{024AD2FE-2B4E-FD49-799B-FE0C4CC37078}"/>
          </ac:picMkLst>
        </pc:picChg>
        <pc:picChg chg="add del mod">
          <ac:chgData name="Tomoyuki Ueda" userId="14975d2eb860b0ea" providerId="LiveId" clId="{EEA3925D-1DCB-46D2-BA51-5E1514C152EA}" dt="2022-12-01T06:06:15.792" v="596" actId="478"/>
          <ac:picMkLst>
            <pc:docMk/>
            <pc:sldMk cId="2433087445" sldId="328"/>
            <ac:picMk id="9" creationId="{A37326CD-9A12-C8A1-269E-0A92622F5D54}"/>
          </ac:picMkLst>
        </pc:picChg>
        <pc:picChg chg="add del mod">
          <ac:chgData name="Tomoyuki Ueda" userId="14975d2eb860b0ea" providerId="LiveId" clId="{EEA3925D-1DCB-46D2-BA51-5E1514C152EA}" dt="2022-12-01T06:06:43.029" v="603" actId="478"/>
          <ac:picMkLst>
            <pc:docMk/>
            <pc:sldMk cId="2433087445" sldId="328"/>
            <ac:picMk id="10" creationId="{DD30D852-2823-E51A-3E5B-DD4CEDF9E795}"/>
          </ac:picMkLst>
        </pc:picChg>
        <pc:picChg chg="add mod">
          <ac:chgData name="Tomoyuki Ueda" userId="14975d2eb860b0ea" providerId="LiveId" clId="{EEA3925D-1DCB-46D2-BA51-5E1514C152EA}" dt="2022-12-01T06:06:43.168" v="604"/>
          <ac:picMkLst>
            <pc:docMk/>
            <pc:sldMk cId="2433087445" sldId="328"/>
            <ac:picMk id="11" creationId="{F66E4E2F-7BAD-F4DE-4225-6D47B03BC902}"/>
          </ac:picMkLst>
        </pc:picChg>
      </pc:sldChg>
      <pc:sldChg chg="addSp delSp modSp add mod">
        <pc:chgData name="Tomoyuki Ueda" userId="14975d2eb860b0ea" providerId="LiveId" clId="{EEA3925D-1DCB-46D2-BA51-5E1514C152EA}" dt="2022-12-01T06:06:40.691" v="602" actId="478"/>
        <pc:sldMkLst>
          <pc:docMk/>
          <pc:sldMk cId="2003435828" sldId="329"/>
        </pc:sldMkLst>
        <pc:spChg chg="mod">
          <ac:chgData name="Tomoyuki Ueda" userId="14975d2eb860b0ea" providerId="LiveId" clId="{EEA3925D-1DCB-46D2-BA51-5E1514C152EA}" dt="2022-12-01T06:03:00.280" v="558" actId="20577"/>
          <ac:spMkLst>
            <pc:docMk/>
            <pc:sldMk cId="2003435828" sldId="329"/>
            <ac:spMk id="2" creationId="{71CA548A-BB08-DFF3-2041-3E9D4AE5891E}"/>
          </ac:spMkLst>
        </pc:spChg>
        <pc:spChg chg="del">
          <ac:chgData name="Tomoyuki Ueda" userId="14975d2eb860b0ea" providerId="LiveId" clId="{EEA3925D-1DCB-46D2-BA51-5E1514C152EA}" dt="2022-12-01T06:01:26.624" v="525" actId="478"/>
          <ac:spMkLst>
            <pc:docMk/>
            <pc:sldMk cId="2003435828" sldId="329"/>
            <ac:spMk id="6" creationId="{839F2EC3-014A-6D58-62F5-2B121C9FD7EF}"/>
          </ac:spMkLst>
        </pc:spChg>
        <pc:picChg chg="add del mod">
          <ac:chgData name="Tomoyuki Ueda" userId="14975d2eb860b0ea" providerId="LiveId" clId="{EEA3925D-1DCB-46D2-BA51-5E1514C152EA}" dt="2022-12-01T06:05:41.228" v="586" actId="478"/>
          <ac:picMkLst>
            <pc:docMk/>
            <pc:sldMk cId="2003435828" sldId="329"/>
            <ac:picMk id="3" creationId="{E924020D-A555-16BC-E520-D81C4B7B04B8}"/>
          </ac:picMkLst>
        </pc:picChg>
        <pc:picChg chg="add mod">
          <ac:chgData name="Tomoyuki Ueda" userId="14975d2eb860b0ea" providerId="LiveId" clId="{EEA3925D-1DCB-46D2-BA51-5E1514C152EA}" dt="2022-12-01T06:05:41.562" v="587"/>
          <ac:picMkLst>
            <pc:docMk/>
            <pc:sldMk cId="2003435828" sldId="329"/>
            <ac:picMk id="7" creationId="{556D880B-3FE4-D516-D639-4035697231A6}"/>
          </ac:picMkLst>
        </pc:picChg>
        <pc:picChg chg="add del mod">
          <ac:chgData name="Tomoyuki Ueda" userId="14975d2eb860b0ea" providerId="LiveId" clId="{EEA3925D-1DCB-46D2-BA51-5E1514C152EA}" dt="2022-12-01T06:06:12.866" v="595" actId="478"/>
          <ac:picMkLst>
            <pc:docMk/>
            <pc:sldMk cId="2003435828" sldId="329"/>
            <ac:picMk id="8" creationId="{4BED4168-A66E-7847-C332-722F807EC2C1}"/>
          </ac:picMkLst>
        </pc:picChg>
        <pc:picChg chg="add del mod">
          <ac:chgData name="Tomoyuki Ueda" userId="14975d2eb860b0ea" providerId="LiveId" clId="{EEA3925D-1DCB-46D2-BA51-5E1514C152EA}" dt="2022-12-01T06:06:40.691" v="602" actId="478"/>
          <ac:picMkLst>
            <pc:docMk/>
            <pc:sldMk cId="2003435828" sldId="329"/>
            <ac:picMk id="9" creationId="{8E3F75D7-D4A5-6923-3694-1A8460ABC985}"/>
          </ac:picMkLst>
        </pc:picChg>
      </pc:sldChg>
      <pc:sldChg chg="modSp mod">
        <pc:chgData name="Tomoyuki Ueda" userId="14975d2eb860b0ea" providerId="LiveId" clId="{EEA3925D-1DCB-46D2-BA51-5E1514C152EA}" dt="2022-12-14T10:11:01.466" v="765" actId="255"/>
        <pc:sldMkLst>
          <pc:docMk/>
          <pc:sldMk cId="2314384520" sldId="333"/>
        </pc:sldMkLst>
        <pc:spChg chg="mod">
          <ac:chgData name="Tomoyuki Ueda" userId="14975d2eb860b0ea" providerId="LiveId" clId="{EEA3925D-1DCB-46D2-BA51-5E1514C152EA}" dt="2022-12-14T10:11:01.466" v="765" actId="255"/>
          <ac:spMkLst>
            <pc:docMk/>
            <pc:sldMk cId="2314384520" sldId="333"/>
            <ac:spMk id="3" creationId="{0A5B513F-ECD8-5AE8-A08D-FDABD6D920EC}"/>
          </ac:spMkLst>
        </pc:spChg>
      </pc:sldChg>
      <pc:sldChg chg="modSp mod">
        <pc:chgData name="Tomoyuki Ueda" userId="14975d2eb860b0ea" providerId="LiveId" clId="{EEA3925D-1DCB-46D2-BA51-5E1514C152EA}" dt="2022-12-14T10:11:49.141" v="797" actId="20577"/>
        <pc:sldMkLst>
          <pc:docMk/>
          <pc:sldMk cId="172554549" sldId="334"/>
        </pc:sldMkLst>
        <pc:spChg chg="mod">
          <ac:chgData name="Tomoyuki Ueda" userId="14975d2eb860b0ea" providerId="LiveId" clId="{EEA3925D-1DCB-46D2-BA51-5E1514C152EA}" dt="2022-12-14T10:11:49.141" v="797" actId="20577"/>
          <ac:spMkLst>
            <pc:docMk/>
            <pc:sldMk cId="172554549" sldId="334"/>
            <ac:spMk id="3" creationId="{88DA3FFE-DA74-7847-4EB6-2535D17BB2F6}"/>
          </ac:spMkLst>
        </pc:spChg>
      </pc:sldChg>
    </pc:docChg>
  </pc:docChgLst>
  <pc:docChgLst>
    <pc:chgData name="Tomoyuki Ueda" userId="14975d2eb860b0ea" providerId="LiveId" clId="{B27743B6-445A-43F9-8FCC-D84FFC3AB776}"/>
    <pc:docChg chg="undo redo custSel addSld delSld modSld sldOrd">
      <pc:chgData name="Tomoyuki Ueda" userId="14975d2eb860b0ea" providerId="LiveId" clId="{B27743B6-445A-43F9-8FCC-D84FFC3AB776}" dt="2022-09-20T06:26:43.480" v="2514" actId="1076"/>
      <pc:docMkLst>
        <pc:docMk/>
      </pc:docMkLst>
      <pc:sldChg chg="modSp mod">
        <pc:chgData name="Tomoyuki Ueda" userId="14975d2eb860b0ea" providerId="LiveId" clId="{B27743B6-445A-43F9-8FCC-D84FFC3AB776}" dt="2022-09-19T02:52:26.551" v="88" actId="20577"/>
        <pc:sldMkLst>
          <pc:docMk/>
          <pc:sldMk cId="3927562461" sldId="256"/>
        </pc:sldMkLst>
        <pc:spChg chg="mod">
          <ac:chgData name="Tomoyuki Ueda" userId="14975d2eb860b0ea" providerId="LiveId" clId="{B27743B6-445A-43F9-8FCC-D84FFC3AB776}" dt="2022-09-19T02:52:26.551" v="88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modSp add mod">
        <pc:chgData name="Tomoyuki Ueda" userId="14975d2eb860b0ea" providerId="LiveId" clId="{B27743B6-445A-43F9-8FCC-D84FFC3AB776}" dt="2022-09-20T01:42:56.646" v="1842" actId="1076"/>
        <pc:sldMkLst>
          <pc:docMk/>
          <pc:sldMk cId="0" sldId="257"/>
        </pc:sldMkLst>
        <pc:spChg chg="mod">
          <ac:chgData name="Tomoyuki Ueda" userId="14975d2eb860b0ea" providerId="LiveId" clId="{B27743B6-445A-43F9-8FCC-D84FFC3AB776}" dt="2022-09-20T01:42:47.484" v="1840" actId="1076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omoyuki Ueda" userId="14975d2eb860b0ea" providerId="LiveId" clId="{B27743B6-445A-43F9-8FCC-D84FFC3AB776}" dt="2022-09-20T01:42:56.646" v="1842" actId="1076"/>
          <ac:spMkLst>
            <pc:docMk/>
            <pc:sldMk cId="0" sldId="257"/>
            <ac:spMk id="123" creationId="{00000000-0000-0000-0000-000000000000}"/>
          </ac:spMkLst>
        </pc:spChg>
        <pc:spChg chg="mod">
          <ac:chgData name="Tomoyuki Ueda" userId="14975d2eb860b0ea" providerId="LiveId" clId="{B27743B6-445A-43F9-8FCC-D84FFC3AB776}" dt="2022-09-20T01:42:56.646" v="1842" actId="1076"/>
          <ac:spMkLst>
            <pc:docMk/>
            <pc:sldMk cId="0" sldId="257"/>
            <ac:spMk id="124" creationId="{00000000-0000-0000-0000-000000000000}"/>
          </ac:spMkLst>
        </pc:spChg>
      </pc:sldChg>
      <pc:sldChg chg="modSp mod">
        <pc:chgData name="Tomoyuki Ueda" userId="14975d2eb860b0ea" providerId="LiveId" clId="{B27743B6-445A-43F9-8FCC-D84FFC3AB776}" dt="2022-09-20T06:05:38.122" v="2085" actId="207"/>
        <pc:sldMkLst>
          <pc:docMk/>
          <pc:sldMk cId="2790626849" sldId="285"/>
        </pc:sldMkLst>
        <pc:spChg chg="mod">
          <ac:chgData name="Tomoyuki Ueda" userId="14975d2eb860b0ea" providerId="LiveId" clId="{B27743B6-445A-43F9-8FCC-D84FFC3AB776}" dt="2022-09-20T06:05:16.001" v="2083" actId="20577"/>
          <ac:spMkLst>
            <pc:docMk/>
            <pc:sldMk cId="2790626849" sldId="285"/>
            <ac:spMk id="2" creationId="{8D1F9BBF-8B71-51D9-AFF9-F7A1EAD455C8}"/>
          </ac:spMkLst>
        </pc:spChg>
        <pc:spChg chg="mod">
          <ac:chgData name="Tomoyuki Ueda" userId="14975d2eb860b0ea" providerId="LiveId" clId="{B27743B6-445A-43F9-8FCC-D84FFC3AB776}" dt="2022-09-20T06:05:38.122" v="2085" actId="207"/>
          <ac:spMkLst>
            <pc:docMk/>
            <pc:sldMk cId="2790626849" sldId="285"/>
            <ac:spMk id="3" creationId="{0550DFBB-73FF-1737-C3E4-4E849D92BF82}"/>
          </ac:spMkLst>
        </pc:spChg>
      </pc:sldChg>
      <pc:sldChg chg="addSp delSp modSp del mod modShow">
        <pc:chgData name="Tomoyuki Ueda" userId="14975d2eb860b0ea" providerId="LiveId" clId="{B27743B6-445A-43F9-8FCC-D84FFC3AB776}" dt="2022-09-19T03:33:46.032" v="575" actId="47"/>
        <pc:sldMkLst>
          <pc:docMk/>
          <pc:sldMk cId="763606013" sldId="286"/>
        </pc:sldMkLst>
        <pc:spChg chg="mod">
          <ac:chgData name="Tomoyuki Ueda" userId="14975d2eb860b0ea" providerId="LiveId" clId="{B27743B6-445A-43F9-8FCC-D84FFC3AB776}" dt="2022-09-19T02:53:26.420" v="163" actId="20577"/>
          <ac:spMkLst>
            <pc:docMk/>
            <pc:sldMk cId="763606013" sldId="286"/>
            <ac:spMk id="2" creationId="{E4A27999-7B45-F87C-BF00-398D82C36403}"/>
          </ac:spMkLst>
        </pc:spChg>
        <pc:spChg chg="mod">
          <ac:chgData name="Tomoyuki Ueda" userId="14975d2eb860b0ea" providerId="LiveId" clId="{B27743B6-445A-43F9-8FCC-D84FFC3AB776}" dt="2022-09-19T02:53:44.109" v="164" actId="1076"/>
          <ac:spMkLst>
            <pc:docMk/>
            <pc:sldMk cId="763606013" sldId="286"/>
            <ac:spMk id="18" creationId="{25DB80F2-E8A7-144E-47F3-100781F648AF}"/>
          </ac:spMkLst>
        </pc:spChg>
        <pc:spChg chg="mod">
          <ac:chgData name="Tomoyuki Ueda" userId="14975d2eb860b0ea" providerId="LiveId" clId="{B27743B6-445A-43F9-8FCC-D84FFC3AB776}" dt="2022-09-19T03:25:28.709" v="501" actId="1076"/>
          <ac:spMkLst>
            <pc:docMk/>
            <pc:sldMk cId="763606013" sldId="286"/>
            <ac:spMk id="19" creationId="{03629C0A-6455-D011-149B-F5BF64991FAC}"/>
          </ac:spMkLst>
        </pc:spChg>
        <pc:spChg chg="mod">
          <ac:chgData name="Tomoyuki Ueda" userId="14975d2eb860b0ea" providerId="LiveId" clId="{B27743B6-445A-43F9-8FCC-D84FFC3AB776}" dt="2022-09-19T03:22:53.461" v="399" actId="1076"/>
          <ac:spMkLst>
            <pc:docMk/>
            <pc:sldMk cId="763606013" sldId="286"/>
            <ac:spMk id="20" creationId="{DD2EB4D3-8259-84F0-B574-EE3ADE373270}"/>
          </ac:spMkLst>
        </pc:spChg>
        <pc:spChg chg="add mod">
          <ac:chgData name="Tomoyuki Ueda" userId="14975d2eb860b0ea" providerId="LiveId" clId="{B27743B6-445A-43F9-8FCC-D84FFC3AB776}" dt="2022-09-19T02:49:25.890" v="12" actId="571"/>
          <ac:spMkLst>
            <pc:docMk/>
            <pc:sldMk cId="763606013" sldId="286"/>
            <ac:spMk id="53" creationId="{E623689B-9543-4679-9562-A571ECEA6A80}"/>
          </ac:spMkLst>
        </pc:spChg>
        <pc:spChg chg="add del">
          <ac:chgData name="Tomoyuki Ueda" userId="14975d2eb860b0ea" providerId="LiveId" clId="{B27743B6-445A-43F9-8FCC-D84FFC3AB776}" dt="2022-09-19T02:51:00.133" v="67" actId="22"/>
          <ac:spMkLst>
            <pc:docMk/>
            <pc:sldMk cId="763606013" sldId="286"/>
            <ac:spMk id="57" creationId="{D298F744-847D-2945-3BFB-56E7FC3C59FF}"/>
          </ac:spMkLst>
        </pc:spChg>
        <pc:spChg chg="add mod">
          <ac:chgData name="Tomoyuki Ueda" userId="14975d2eb860b0ea" providerId="LiveId" clId="{B27743B6-445A-43F9-8FCC-D84FFC3AB776}" dt="2022-09-19T02:51:56.249" v="77" actId="1076"/>
          <ac:spMkLst>
            <pc:docMk/>
            <pc:sldMk cId="763606013" sldId="286"/>
            <ac:spMk id="59" creationId="{3BBE95D2-6428-C3ED-6314-BF9A2F4291EC}"/>
          </ac:spMkLst>
        </pc:spChg>
        <pc:spChg chg="add del mod">
          <ac:chgData name="Tomoyuki Ueda" userId="14975d2eb860b0ea" providerId="LiveId" clId="{B27743B6-445A-43F9-8FCC-D84FFC3AB776}" dt="2022-09-19T03:21:29.558" v="320"/>
          <ac:spMkLst>
            <pc:docMk/>
            <pc:sldMk cId="763606013" sldId="286"/>
            <ac:spMk id="60" creationId="{A4362C15-40A6-A67E-E42F-7D2F1F35B201}"/>
          </ac:spMkLst>
        </pc:spChg>
        <pc:spChg chg="mod">
          <ac:chgData name="Tomoyuki Ueda" userId="14975d2eb860b0ea" providerId="LiveId" clId="{B27743B6-445A-43F9-8FCC-D84FFC3AB776}" dt="2022-09-19T02:53:44.109" v="164" actId="1076"/>
          <ac:spMkLst>
            <pc:docMk/>
            <pc:sldMk cId="763606013" sldId="286"/>
            <ac:spMk id="70" creationId="{15E83D7F-6BE5-70FC-EDF5-BE0791635A68}"/>
          </ac:spMkLst>
        </pc:spChg>
        <pc:spChg chg="del mod">
          <ac:chgData name="Tomoyuki Ueda" userId="14975d2eb860b0ea" providerId="LiveId" clId="{B27743B6-445A-43F9-8FCC-D84FFC3AB776}" dt="2022-09-19T02:54:02.192" v="166" actId="478"/>
          <ac:spMkLst>
            <pc:docMk/>
            <pc:sldMk cId="763606013" sldId="286"/>
            <ac:spMk id="102" creationId="{941D7728-507A-55FD-21AB-8C76DD36D88B}"/>
          </ac:spMkLst>
        </pc:sp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5" creationId="{074A63D9-8951-9BA5-7A3E-0E6753119578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6" creationId="{2F493417-DCEC-1706-04DD-2187AF98162A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17" creationId="{BEF142A9-8E86-4229-9BD6-62788B8CCB30}"/>
          </ac:picMkLst>
        </pc:picChg>
        <pc:picChg chg="add mod">
          <ac:chgData name="Tomoyuki Ueda" userId="14975d2eb860b0ea" providerId="LiveId" clId="{B27743B6-445A-43F9-8FCC-D84FFC3AB776}" dt="2022-09-19T02:49:25.890" v="12" actId="571"/>
          <ac:picMkLst>
            <pc:docMk/>
            <pc:sldMk cId="763606013" sldId="286"/>
            <ac:picMk id="52" creationId="{FEED7FF4-8F82-3131-F25E-7EA723C44361}"/>
          </ac:picMkLst>
        </pc:picChg>
        <pc:picChg chg="mod">
          <ac:chgData name="Tomoyuki Ueda" userId="14975d2eb860b0ea" providerId="LiveId" clId="{B27743B6-445A-43F9-8FCC-D84FFC3AB776}" dt="2022-09-19T02:53:44.109" v="164" actId="1076"/>
          <ac:picMkLst>
            <pc:docMk/>
            <pc:sldMk cId="763606013" sldId="286"/>
            <ac:picMk id="68" creationId="{76EE09C8-79D4-1A68-FED6-3090ED095481}"/>
          </ac:picMkLst>
        </pc:pic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21" creationId="{18B940AC-A11D-CD79-E315-DE6D2F5D9E69}"/>
          </ac:cxnSpMkLst>
        </pc:cxn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22" creationId="{3CE96705-7BEA-FAD0-DF67-48E2D6F1C364}"/>
          </ac:cxnSpMkLst>
        </pc:cxnChg>
        <pc:cxnChg chg="mod">
          <ac:chgData name="Tomoyuki Ueda" userId="14975d2eb860b0ea" providerId="LiveId" clId="{B27743B6-445A-43F9-8FCC-D84FFC3AB776}" dt="2022-09-19T02:53:44.109" v="164" actId="1076"/>
          <ac:cxnSpMkLst>
            <pc:docMk/>
            <pc:sldMk cId="763606013" sldId="286"/>
            <ac:cxnSpMk id="63" creationId="{B08C441F-1AFA-98DB-48A9-9740FA01BD60}"/>
          </ac:cxnSpMkLst>
        </pc:cxnChg>
      </pc:sldChg>
      <pc:sldChg chg="addSp modSp mod">
        <pc:chgData name="Tomoyuki Ueda" userId="14975d2eb860b0ea" providerId="LiveId" clId="{B27743B6-445A-43F9-8FCC-D84FFC3AB776}" dt="2022-09-20T06:18:37.013" v="2149" actId="1076"/>
        <pc:sldMkLst>
          <pc:docMk/>
          <pc:sldMk cId="2722878724" sldId="292"/>
        </pc:sldMkLst>
        <pc:spChg chg="mod">
          <ac:chgData name="Tomoyuki Ueda" userId="14975d2eb860b0ea" providerId="LiveId" clId="{B27743B6-445A-43F9-8FCC-D84FFC3AB776}" dt="2022-09-19T04:01:16.922" v="878" actId="20577"/>
          <ac:spMkLst>
            <pc:docMk/>
            <pc:sldMk cId="2722878724" sldId="292"/>
            <ac:spMk id="2" creationId="{8644B406-FC68-B68E-4C87-24FB231B9AA4}"/>
          </ac:spMkLst>
        </pc:spChg>
        <pc:spChg chg="add mod">
          <ac:chgData name="Tomoyuki Ueda" userId="14975d2eb860b0ea" providerId="LiveId" clId="{B27743B6-445A-43F9-8FCC-D84FFC3AB776}" dt="2022-09-20T06:18:37.013" v="2149" actId="1076"/>
          <ac:spMkLst>
            <pc:docMk/>
            <pc:sldMk cId="2722878724" sldId="292"/>
            <ac:spMk id="5" creationId="{18BE0797-9473-A5D8-BB33-A4C2F43A0E22}"/>
          </ac:spMkLst>
        </pc:spChg>
      </pc:sldChg>
      <pc:sldChg chg="delSp modSp mod ord modNotesTx">
        <pc:chgData name="Tomoyuki Ueda" userId="14975d2eb860b0ea" providerId="LiveId" clId="{B27743B6-445A-43F9-8FCC-D84FFC3AB776}" dt="2022-09-20T01:44:50.266" v="1986"/>
        <pc:sldMkLst>
          <pc:docMk/>
          <pc:sldMk cId="1449870643" sldId="307"/>
        </pc:sldMkLst>
        <pc:spChg chg="mod">
          <ac:chgData name="Tomoyuki Ueda" userId="14975d2eb860b0ea" providerId="LiveId" clId="{B27743B6-445A-43F9-8FCC-D84FFC3AB776}" dt="2022-09-19T05:04:20.235" v="1488" actId="20577"/>
          <ac:spMkLst>
            <pc:docMk/>
            <pc:sldMk cId="1449870643" sldId="307"/>
            <ac:spMk id="2" creationId="{84E50FF1-E297-05EA-465D-5F048981BF93}"/>
          </ac:spMkLst>
        </pc:spChg>
        <pc:spChg chg="del mod">
          <ac:chgData name="Tomoyuki Ueda" userId="14975d2eb860b0ea" providerId="LiveId" clId="{B27743B6-445A-43F9-8FCC-D84FFC3AB776}" dt="2022-09-20T01:44:50.266" v="1986"/>
          <ac:spMkLst>
            <pc:docMk/>
            <pc:sldMk cId="1449870643" sldId="307"/>
            <ac:spMk id="18" creationId="{590BE86C-87B7-BC21-D841-DA7D0FA49922}"/>
          </ac:spMkLst>
        </pc:spChg>
        <pc:spChg chg="del mod">
          <ac:chgData name="Tomoyuki Ueda" userId="14975d2eb860b0ea" providerId="LiveId" clId="{B27743B6-445A-43F9-8FCC-D84FFC3AB776}" dt="2022-09-19T05:14:28.947" v="1498" actId="478"/>
          <ac:spMkLst>
            <pc:docMk/>
            <pc:sldMk cId="1449870643" sldId="307"/>
            <ac:spMk id="20" creationId="{A0B93849-A87A-3C47-7E84-02317468AF57}"/>
          </ac:spMkLst>
        </pc:spChg>
      </pc:sldChg>
      <pc:sldChg chg="addSp delSp modSp mod ord modNotesTx">
        <pc:chgData name="Tomoyuki Ueda" userId="14975d2eb860b0ea" providerId="LiveId" clId="{B27743B6-445A-43F9-8FCC-D84FFC3AB776}" dt="2022-09-20T01:44:20.333" v="1973"/>
        <pc:sldMkLst>
          <pc:docMk/>
          <pc:sldMk cId="452654123" sldId="308"/>
        </pc:sldMkLst>
        <pc:spChg chg="del mod">
          <ac:chgData name="Tomoyuki Ueda" userId="14975d2eb860b0ea" providerId="LiveId" clId="{B27743B6-445A-43F9-8FCC-D84FFC3AB776}" dt="2022-09-20T01:44:20.333" v="1973"/>
          <ac:spMkLst>
            <pc:docMk/>
            <pc:sldMk cId="452654123" sldId="308"/>
            <ac:spMk id="3" creationId="{D862F921-BBF4-106D-FFEF-A1D999D26F52}"/>
          </ac:spMkLst>
        </pc:spChg>
        <pc:spChg chg="add mod">
          <ac:chgData name="Tomoyuki Ueda" userId="14975d2eb860b0ea" providerId="LiveId" clId="{B27743B6-445A-43F9-8FCC-D84FFC3AB776}" dt="2022-09-19T03:16:22.196" v="298" actId="1076"/>
          <ac:spMkLst>
            <pc:docMk/>
            <pc:sldMk cId="452654123" sldId="308"/>
            <ac:spMk id="8" creationId="{CA78B69D-6A8F-1CFB-6517-0C826D524E78}"/>
          </ac:spMkLst>
        </pc:spChg>
        <pc:spChg chg="add mod">
          <ac:chgData name="Tomoyuki Ueda" userId="14975d2eb860b0ea" providerId="LiveId" clId="{B27743B6-445A-43F9-8FCC-D84FFC3AB776}" dt="2022-09-19T03:17:02.476" v="315" actId="20577"/>
          <ac:spMkLst>
            <pc:docMk/>
            <pc:sldMk cId="452654123" sldId="308"/>
            <ac:spMk id="9" creationId="{4B727DB4-FE2F-C7D9-2AC1-5F6F5EFA1AE3}"/>
          </ac:spMkLst>
        </pc:spChg>
        <pc:picChg chg="mod">
          <ac:chgData name="Tomoyuki Ueda" userId="14975d2eb860b0ea" providerId="LiveId" clId="{B27743B6-445A-43F9-8FCC-D84FFC3AB776}" dt="2022-09-19T03:16:18.198" v="297" actId="1076"/>
          <ac:picMkLst>
            <pc:docMk/>
            <pc:sldMk cId="452654123" sldId="308"/>
            <ac:picMk id="6" creationId="{2080369B-414F-B37A-E528-971BBC51F57A}"/>
          </ac:picMkLst>
        </pc:picChg>
      </pc:sldChg>
      <pc:sldChg chg="addSp delSp modSp mod ord modNotesTx">
        <pc:chgData name="Tomoyuki Ueda" userId="14975d2eb860b0ea" providerId="LiveId" clId="{B27743B6-445A-43F9-8FCC-D84FFC3AB776}" dt="2022-09-20T06:19:36.302" v="2175"/>
        <pc:sldMkLst>
          <pc:docMk/>
          <pc:sldMk cId="3080416479" sldId="309"/>
        </pc:sldMkLst>
        <pc:spChg chg="mod">
          <ac:chgData name="Tomoyuki Ueda" userId="14975d2eb860b0ea" providerId="LiveId" clId="{B27743B6-445A-43F9-8FCC-D84FFC3AB776}" dt="2022-09-20T06:14:07.691" v="2089" actId="20577"/>
          <ac:spMkLst>
            <pc:docMk/>
            <pc:sldMk cId="3080416479" sldId="309"/>
            <ac:spMk id="2" creationId="{8644B406-FC68-B68E-4C87-24FB231B9AA4}"/>
          </ac:spMkLst>
        </pc:spChg>
        <pc:spChg chg="add del mod">
          <ac:chgData name="Tomoyuki Ueda" userId="14975d2eb860b0ea" providerId="LiveId" clId="{B27743B6-445A-43F9-8FCC-D84FFC3AB776}" dt="2022-09-20T06:15:30.600" v="2117" actId="478"/>
          <ac:spMkLst>
            <pc:docMk/>
            <pc:sldMk cId="3080416479" sldId="309"/>
            <ac:spMk id="7" creationId="{B087CCA7-3878-8830-8936-7D89E43DE52A}"/>
          </ac:spMkLst>
        </pc:spChg>
        <pc:spChg chg="add mod">
          <ac:chgData name="Tomoyuki Ueda" userId="14975d2eb860b0ea" providerId="LiveId" clId="{B27743B6-445A-43F9-8FCC-D84FFC3AB776}" dt="2022-09-20T06:19:32.505" v="2173" actId="1076"/>
          <ac:spMkLst>
            <pc:docMk/>
            <pc:sldMk cId="3080416479" sldId="309"/>
            <ac:spMk id="13" creationId="{1C7A89CB-227E-BF37-921E-47C1A4C7C0A5}"/>
          </ac:spMkLst>
        </pc:spChg>
        <pc:spChg chg="add del mod">
          <ac:chgData name="Tomoyuki Ueda" userId="14975d2eb860b0ea" providerId="LiveId" clId="{B27743B6-445A-43F9-8FCC-D84FFC3AB776}" dt="2022-09-20T06:19:36.302" v="2175"/>
          <ac:spMkLst>
            <pc:docMk/>
            <pc:sldMk cId="3080416479" sldId="309"/>
            <ac:spMk id="15" creationId="{A5A7B9D6-AC03-EEE2-76B1-184E2C76715D}"/>
          </ac:spMkLst>
        </pc:spChg>
      </pc:sldChg>
      <pc:sldChg chg="addSp modSp mod modNotesTx">
        <pc:chgData name="Tomoyuki Ueda" userId="14975d2eb860b0ea" providerId="LiveId" clId="{B27743B6-445A-43F9-8FCC-D84FFC3AB776}" dt="2022-09-20T06:23:04.951" v="2314" actId="20577"/>
        <pc:sldMkLst>
          <pc:docMk/>
          <pc:sldMk cId="588613562" sldId="310"/>
        </pc:sldMkLst>
        <pc:spChg chg="mod">
          <ac:chgData name="Tomoyuki Ueda" userId="14975d2eb860b0ea" providerId="LiveId" clId="{B27743B6-445A-43F9-8FCC-D84FFC3AB776}" dt="2022-09-19T04:01:26.214" v="882" actId="20577"/>
          <ac:spMkLst>
            <pc:docMk/>
            <pc:sldMk cId="588613562" sldId="310"/>
            <ac:spMk id="2" creationId="{8644B406-FC68-B68E-4C87-24FB231B9AA4}"/>
          </ac:spMkLst>
        </pc:spChg>
        <pc:spChg chg="add mod">
          <ac:chgData name="Tomoyuki Ueda" userId="14975d2eb860b0ea" providerId="LiveId" clId="{B27743B6-445A-43F9-8FCC-D84FFC3AB776}" dt="2022-09-20T06:19:50.322" v="2190" actId="20577"/>
          <ac:spMkLst>
            <pc:docMk/>
            <pc:sldMk cId="588613562" sldId="310"/>
            <ac:spMk id="7" creationId="{33594549-9EB1-65D0-044D-5DF0993B9512}"/>
          </ac:spMkLst>
        </pc:spChg>
      </pc:sldChg>
      <pc:sldChg chg="addSp modSp mod ord modNotesTx">
        <pc:chgData name="Tomoyuki Ueda" userId="14975d2eb860b0ea" providerId="LiveId" clId="{B27743B6-445A-43F9-8FCC-D84FFC3AB776}" dt="2022-09-20T02:02:28.463" v="2067" actId="20577"/>
        <pc:sldMkLst>
          <pc:docMk/>
          <pc:sldMk cId="3949470056" sldId="312"/>
        </pc:sldMkLst>
        <pc:spChg chg="mod">
          <ac:chgData name="Tomoyuki Ueda" userId="14975d2eb860b0ea" providerId="LiveId" clId="{B27743B6-445A-43F9-8FCC-D84FFC3AB776}" dt="2022-09-19T04:08:59.068" v="1167" actId="20577"/>
          <ac:spMkLst>
            <pc:docMk/>
            <pc:sldMk cId="3949470056" sldId="312"/>
            <ac:spMk id="2" creationId="{00000000-0000-0000-0000-000000000000}"/>
          </ac:spMkLst>
        </pc:spChg>
        <pc:spChg chg="mod">
          <ac:chgData name="Tomoyuki Ueda" userId="14975d2eb860b0ea" providerId="LiveId" clId="{B27743B6-445A-43F9-8FCC-D84FFC3AB776}" dt="2022-09-19T04:08:41.491" v="1160" actId="1076"/>
          <ac:spMkLst>
            <pc:docMk/>
            <pc:sldMk cId="3949470056" sldId="312"/>
            <ac:spMk id="3" creationId="{00000000-0000-0000-0000-000000000000}"/>
          </ac:spMkLst>
        </pc:spChg>
        <pc:spChg chg="add mod">
          <ac:chgData name="Tomoyuki Ueda" userId="14975d2eb860b0ea" providerId="LiveId" clId="{B27743B6-445A-43F9-8FCC-D84FFC3AB776}" dt="2022-09-19T04:08:49.319" v="1162" actId="1076"/>
          <ac:spMkLst>
            <pc:docMk/>
            <pc:sldMk cId="3949470056" sldId="312"/>
            <ac:spMk id="8" creationId="{C49B58AA-1B40-EF24-0034-67373C0E45C9}"/>
          </ac:spMkLst>
        </pc:spChg>
        <pc:picChg chg="mod">
          <ac:chgData name="Tomoyuki Ueda" userId="14975d2eb860b0ea" providerId="LiveId" clId="{B27743B6-445A-43F9-8FCC-D84FFC3AB776}" dt="2022-09-19T04:08:45.259" v="1161" actId="1076"/>
          <ac:picMkLst>
            <pc:docMk/>
            <pc:sldMk cId="3949470056" sldId="312"/>
            <ac:picMk id="7" creationId="{FEE1886F-DF12-B5BE-4445-20418B704C59}"/>
          </ac:picMkLst>
        </pc:picChg>
      </pc:sldChg>
      <pc:sldChg chg="modSp mod ord">
        <pc:chgData name="Tomoyuki Ueda" userId="14975d2eb860b0ea" providerId="LiveId" clId="{B27743B6-445A-43F9-8FCC-D84FFC3AB776}" dt="2022-09-19T04:09:06.256" v="1176" actId="20577"/>
        <pc:sldMkLst>
          <pc:docMk/>
          <pc:sldMk cId="485999301" sldId="313"/>
        </pc:sldMkLst>
        <pc:spChg chg="mod">
          <ac:chgData name="Tomoyuki Ueda" userId="14975d2eb860b0ea" providerId="LiveId" clId="{B27743B6-445A-43F9-8FCC-D84FFC3AB776}" dt="2022-09-19T04:09:06.256" v="1176" actId="20577"/>
          <ac:spMkLst>
            <pc:docMk/>
            <pc:sldMk cId="485999301" sldId="313"/>
            <ac:spMk id="2" creationId="{8BBFC69A-9BF1-FB37-7E00-5B2D95E43F8A}"/>
          </ac:spMkLst>
        </pc:spChg>
      </pc:sldChg>
      <pc:sldChg chg="addSp delSp modSp mod modNotesTx">
        <pc:chgData name="Tomoyuki Ueda" userId="14975d2eb860b0ea" providerId="LiveId" clId="{B27743B6-445A-43F9-8FCC-D84FFC3AB776}" dt="2022-09-20T06:24:47.950" v="2502" actId="20577"/>
        <pc:sldMkLst>
          <pc:docMk/>
          <pc:sldMk cId="1577589813" sldId="314"/>
        </pc:sldMkLst>
        <pc:spChg chg="mod">
          <ac:chgData name="Tomoyuki Ueda" userId="14975d2eb860b0ea" providerId="LiveId" clId="{B27743B6-445A-43F9-8FCC-D84FFC3AB776}" dt="2022-09-19T04:27:13.303" v="1274" actId="20577"/>
          <ac:spMkLst>
            <pc:docMk/>
            <pc:sldMk cId="1577589813" sldId="314"/>
            <ac:spMk id="2" creationId="{F0FBA538-59ED-8418-7DC8-2EF02DEA036B}"/>
          </ac:spMkLst>
        </pc:spChg>
        <pc:spChg chg="del mod">
          <ac:chgData name="Tomoyuki Ueda" userId="14975d2eb860b0ea" providerId="LiveId" clId="{B27743B6-445A-43F9-8FCC-D84FFC3AB776}" dt="2022-09-19T04:26:24.890" v="1257" actId="478"/>
          <ac:spMkLst>
            <pc:docMk/>
            <pc:sldMk cId="1577589813" sldId="314"/>
            <ac:spMk id="3" creationId="{7D3E4DF1-DB0F-C9FA-F13E-6491C37D2D9A}"/>
          </ac:spMkLst>
        </pc:spChg>
        <pc:spChg chg="mod">
          <ac:chgData name="Tomoyuki Ueda" userId="14975d2eb860b0ea" providerId="LiveId" clId="{B27743B6-445A-43F9-8FCC-D84FFC3AB776}" dt="2022-09-19T04:27:54.281" v="1283" actId="1076"/>
          <ac:spMkLst>
            <pc:docMk/>
            <pc:sldMk cId="1577589813" sldId="314"/>
            <ac:spMk id="6" creationId="{76DD5B42-FD56-73FF-B509-12E0C4CEF6C5}"/>
          </ac:spMkLst>
        </pc:spChg>
        <pc:spChg chg="mod">
          <ac:chgData name="Tomoyuki Ueda" userId="14975d2eb860b0ea" providerId="LiveId" clId="{B27743B6-445A-43F9-8FCC-D84FFC3AB776}" dt="2022-09-19T04:28:00.823" v="1284" actId="1076"/>
          <ac:spMkLst>
            <pc:docMk/>
            <pc:sldMk cId="1577589813" sldId="314"/>
            <ac:spMk id="7" creationId="{205860D0-FCCA-1023-F061-BA51E5BDD0CD}"/>
          </ac:spMkLst>
        </pc:spChg>
        <pc:spChg chg="del mod">
          <ac:chgData name="Tomoyuki Ueda" userId="14975d2eb860b0ea" providerId="LiveId" clId="{B27743B6-445A-43F9-8FCC-D84FFC3AB776}" dt="2022-09-19T08:04:54.091" v="1544" actId="478"/>
          <ac:spMkLst>
            <pc:docMk/>
            <pc:sldMk cId="1577589813" sldId="314"/>
            <ac:spMk id="8" creationId="{0775FEBE-A632-6EDC-AEEE-3BB99058BA3A}"/>
          </ac:spMkLst>
        </pc:spChg>
        <pc:spChg chg="mod">
          <ac:chgData name="Tomoyuki Ueda" userId="14975d2eb860b0ea" providerId="LiveId" clId="{B27743B6-445A-43F9-8FCC-D84FFC3AB776}" dt="2022-09-19T08:09:07.365" v="1631" actId="20577"/>
          <ac:spMkLst>
            <pc:docMk/>
            <pc:sldMk cId="1577589813" sldId="314"/>
            <ac:spMk id="9" creationId="{18ACC5B0-29A0-549B-F44F-9F87A3222FBE}"/>
          </ac:spMkLst>
        </pc:spChg>
        <pc:spChg chg="del">
          <ac:chgData name="Tomoyuki Ueda" userId="14975d2eb860b0ea" providerId="LiveId" clId="{B27743B6-445A-43F9-8FCC-D84FFC3AB776}" dt="2022-09-19T04:09:31.416" v="1178" actId="478"/>
          <ac:spMkLst>
            <pc:docMk/>
            <pc:sldMk cId="1577589813" sldId="314"/>
            <ac:spMk id="10" creationId="{974837D6-1EC4-17A7-006E-91E0A3C42855}"/>
          </ac:spMkLst>
        </pc:spChg>
        <pc:spChg chg="del">
          <ac:chgData name="Tomoyuki Ueda" userId="14975d2eb860b0ea" providerId="LiveId" clId="{B27743B6-445A-43F9-8FCC-D84FFC3AB776}" dt="2022-09-19T04:09:33.242" v="1179" actId="478"/>
          <ac:spMkLst>
            <pc:docMk/>
            <pc:sldMk cId="1577589813" sldId="314"/>
            <ac:spMk id="11" creationId="{5DAC7F51-0DBF-07A5-427F-BAE5F504926A}"/>
          </ac:spMkLst>
        </pc:spChg>
        <pc:spChg chg="add del mod">
          <ac:chgData name="Tomoyuki Ueda" userId="14975d2eb860b0ea" providerId="LiveId" clId="{B27743B6-445A-43F9-8FCC-D84FFC3AB776}" dt="2022-09-19T08:11:39.009" v="1718" actId="478"/>
          <ac:spMkLst>
            <pc:docMk/>
            <pc:sldMk cId="1577589813" sldId="314"/>
            <ac:spMk id="12" creationId="{F69BD713-41F3-5DFC-50AB-4120D203296A}"/>
          </ac:spMkLst>
        </pc:spChg>
        <pc:spChg chg="add del">
          <ac:chgData name="Tomoyuki Ueda" userId="14975d2eb860b0ea" providerId="LiveId" clId="{B27743B6-445A-43F9-8FCC-D84FFC3AB776}" dt="2022-09-19T04:10:32.856" v="1196" actId="22"/>
          <ac:spMkLst>
            <pc:docMk/>
            <pc:sldMk cId="1577589813" sldId="314"/>
            <ac:spMk id="15" creationId="{9F08015A-B135-2B30-0280-A1C40238DB7D}"/>
          </ac:spMkLst>
        </pc:spChg>
        <pc:spChg chg="add del mod">
          <ac:chgData name="Tomoyuki Ueda" userId="14975d2eb860b0ea" providerId="LiveId" clId="{B27743B6-445A-43F9-8FCC-D84FFC3AB776}" dt="2022-09-19T04:11:36.626" v="1211"/>
          <ac:spMkLst>
            <pc:docMk/>
            <pc:sldMk cId="1577589813" sldId="314"/>
            <ac:spMk id="17" creationId="{8DEBDD2E-22EF-AE94-4509-7252C43717BD}"/>
          </ac:spMkLst>
        </pc:spChg>
        <pc:spChg chg="add mod">
          <ac:chgData name="Tomoyuki Ueda" userId="14975d2eb860b0ea" providerId="LiveId" clId="{B27743B6-445A-43F9-8FCC-D84FFC3AB776}" dt="2022-09-19T08:09:03.721" v="1618" actId="113"/>
          <ac:spMkLst>
            <pc:docMk/>
            <pc:sldMk cId="1577589813" sldId="314"/>
            <ac:spMk id="18" creationId="{E6DECBD3-A3E4-14F8-9046-FE1927631B0B}"/>
          </ac:spMkLst>
        </pc:spChg>
        <pc:spChg chg="add mod">
          <ac:chgData name="Tomoyuki Ueda" userId="14975d2eb860b0ea" providerId="LiveId" clId="{B27743B6-445A-43F9-8FCC-D84FFC3AB776}" dt="2022-09-19T08:04:54.590" v="1545"/>
          <ac:spMkLst>
            <pc:docMk/>
            <pc:sldMk cId="1577589813" sldId="314"/>
            <ac:spMk id="20" creationId="{C980C2BB-B17B-F561-4336-766E48842D15}"/>
          </ac:spMkLst>
        </pc:spChg>
        <pc:spChg chg="del">
          <ac:chgData name="Tomoyuki Ueda" userId="14975d2eb860b0ea" providerId="LiveId" clId="{B27743B6-445A-43F9-8FCC-D84FFC3AB776}" dt="2022-09-19T03:58:16.998" v="791" actId="478"/>
          <ac:spMkLst>
            <pc:docMk/>
            <pc:sldMk cId="1577589813" sldId="314"/>
            <ac:spMk id="21" creationId="{F7FAE8E7-004C-A81E-85AF-33E76B6CE6A9}"/>
          </ac:spMkLst>
        </pc:spChg>
        <pc:spChg chg="del">
          <ac:chgData name="Tomoyuki Ueda" userId="14975d2eb860b0ea" providerId="LiveId" clId="{B27743B6-445A-43F9-8FCC-D84FFC3AB776}" dt="2022-09-19T03:58:11.418" v="790" actId="478"/>
          <ac:spMkLst>
            <pc:docMk/>
            <pc:sldMk cId="1577589813" sldId="314"/>
            <ac:spMk id="22" creationId="{0749C49C-4A38-8FF4-2968-CD5D477843BD}"/>
          </ac:spMkLst>
        </pc:spChg>
        <pc:spChg chg="del">
          <ac:chgData name="Tomoyuki Ueda" userId="14975d2eb860b0ea" providerId="LiveId" clId="{B27743B6-445A-43F9-8FCC-D84FFC3AB776}" dt="2022-09-19T03:58:22.613" v="792" actId="478"/>
          <ac:spMkLst>
            <pc:docMk/>
            <pc:sldMk cId="1577589813" sldId="314"/>
            <ac:spMk id="23" creationId="{14CC5164-7D8B-31AB-3ED7-C9461A02C6C7}"/>
          </ac:spMkLst>
        </pc:spChg>
        <pc:spChg chg="add del mod">
          <ac:chgData name="Tomoyuki Ueda" userId="14975d2eb860b0ea" providerId="LiveId" clId="{B27743B6-445A-43F9-8FCC-D84FFC3AB776}" dt="2022-09-19T08:07:55.107" v="1595" actId="478"/>
          <ac:spMkLst>
            <pc:docMk/>
            <pc:sldMk cId="1577589813" sldId="314"/>
            <ac:spMk id="24" creationId="{02F5EE74-FBCC-1FDB-20ED-4AD8D0037FC9}"/>
          </ac:spMkLst>
        </pc:spChg>
        <pc:spChg chg="add mod">
          <ac:chgData name="Tomoyuki Ueda" userId="14975d2eb860b0ea" providerId="LiveId" clId="{B27743B6-445A-43F9-8FCC-D84FFC3AB776}" dt="2022-09-19T08:09:58.069" v="1673" actId="14100"/>
          <ac:spMkLst>
            <pc:docMk/>
            <pc:sldMk cId="1577589813" sldId="314"/>
            <ac:spMk id="25" creationId="{440599FE-21C8-A3DE-DC14-599FB232AB1F}"/>
          </ac:spMkLst>
        </pc:spChg>
        <pc:spChg chg="add mod ord">
          <ac:chgData name="Tomoyuki Ueda" userId="14975d2eb860b0ea" providerId="LiveId" clId="{B27743B6-445A-43F9-8FCC-D84FFC3AB776}" dt="2022-09-20T06:20:33.551" v="2202" actId="1076"/>
          <ac:spMkLst>
            <pc:docMk/>
            <pc:sldMk cId="1577589813" sldId="314"/>
            <ac:spMk id="26" creationId="{E5B9F17F-891F-7A88-C0DC-8039D7BD66A6}"/>
          </ac:spMkLst>
        </pc:spChg>
        <pc:picChg chg="mod">
          <ac:chgData name="Tomoyuki Ueda" userId="14975d2eb860b0ea" providerId="LiveId" clId="{B27743B6-445A-43F9-8FCC-D84FFC3AB776}" dt="2022-09-19T08:06:21.609" v="1557" actId="1076"/>
          <ac:picMkLst>
            <pc:docMk/>
            <pc:sldMk cId="1577589813" sldId="314"/>
            <ac:picMk id="13" creationId="{E9068A38-3C44-9707-D8B1-55CCCAD485CA}"/>
          </ac:picMkLst>
        </pc:picChg>
        <pc:picChg chg="mod">
          <ac:chgData name="Tomoyuki Ueda" userId="14975d2eb860b0ea" providerId="LiveId" clId="{B27743B6-445A-43F9-8FCC-D84FFC3AB776}" dt="2022-09-19T04:27:37.633" v="1279" actId="14100"/>
          <ac:picMkLst>
            <pc:docMk/>
            <pc:sldMk cId="1577589813" sldId="314"/>
            <ac:picMk id="19" creationId="{FEA4A208-3B65-31DD-047A-811933062598}"/>
          </ac:picMkLst>
        </pc:picChg>
      </pc:sldChg>
      <pc:sldChg chg="addSp modSp mod ord modShow">
        <pc:chgData name="Tomoyuki Ueda" userId="14975d2eb860b0ea" providerId="LiveId" clId="{B27743B6-445A-43F9-8FCC-D84FFC3AB776}" dt="2022-09-20T06:26:43.480" v="2514" actId="1076"/>
        <pc:sldMkLst>
          <pc:docMk/>
          <pc:sldMk cId="2688252029" sldId="315"/>
        </pc:sldMkLst>
        <pc:spChg chg="mod">
          <ac:chgData name="Tomoyuki Ueda" userId="14975d2eb860b0ea" providerId="LiveId" clId="{B27743B6-445A-43F9-8FCC-D84FFC3AB776}" dt="2022-09-19T08:15:01.177" v="1808" actId="20577"/>
          <ac:spMkLst>
            <pc:docMk/>
            <pc:sldMk cId="2688252029" sldId="315"/>
            <ac:spMk id="2" creationId="{6E79820B-20CE-2131-C9B0-AFCC467D5895}"/>
          </ac:spMkLst>
        </pc:spChg>
        <pc:spChg chg="mod">
          <ac:chgData name="Tomoyuki Ueda" userId="14975d2eb860b0ea" providerId="LiveId" clId="{B27743B6-445A-43F9-8FCC-D84FFC3AB776}" dt="2022-09-19T08:14:53.288" v="1794" actId="20577"/>
          <ac:spMkLst>
            <pc:docMk/>
            <pc:sldMk cId="2688252029" sldId="315"/>
            <ac:spMk id="3" creationId="{FFDF4358-EEC1-4CFA-DE4B-1727834FAD64}"/>
          </ac:spMkLst>
        </pc:spChg>
        <pc:spChg chg="add mod">
          <ac:chgData name="Tomoyuki Ueda" userId="14975d2eb860b0ea" providerId="LiveId" clId="{B27743B6-445A-43F9-8FCC-D84FFC3AB776}" dt="2022-09-20T06:26:43.480" v="2514" actId="1076"/>
          <ac:spMkLst>
            <pc:docMk/>
            <pc:sldMk cId="2688252029" sldId="315"/>
            <ac:spMk id="6" creationId="{98C47935-F08E-CE93-66EB-3A1C487D78E1}"/>
          </ac:spMkLst>
        </pc:spChg>
        <pc:picChg chg="mod">
          <ac:chgData name="Tomoyuki Ueda" userId="14975d2eb860b0ea" providerId="LiveId" clId="{B27743B6-445A-43F9-8FCC-D84FFC3AB776}" dt="2022-09-19T08:15:29.034" v="1812" actId="1076"/>
          <ac:picMkLst>
            <pc:docMk/>
            <pc:sldMk cId="2688252029" sldId="315"/>
            <ac:picMk id="7" creationId="{2C90EC75-3C42-8CE8-1ADB-EE80B3D7BDEE}"/>
          </ac:picMkLst>
        </pc:picChg>
        <pc:picChg chg="mod">
          <ac:chgData name="Tomoyuki Ueda" userId="14975d2eb860b0ea" providerId="LiveId" clId="{B27743B6-445A-43F9-8FCC-D84FFC3AB776}" dt="2022-09-19T08:15:33.941" v="1813" actId="1076"/>
          <ac:picMkLst>
            <pc:docMk/>
            <pc:sldMk cId="2688252029" sldId="315"/>
            <ac:picMk id="9" creationId="{7C9C7DBC-C22D-60A9-B46C-FC3CCE68B95E}"/>
          </ac:picMkLst>
        </pc:picChg>
      </pc:sldChg>
      <pc:sldChg chg="modSp mod">
        <pc:chgData name="Tomoyuki Ueda" userId="14975d2eb860b0ea" providerId="LiveId" clId="{B27743B6-445A-43F9-8FCC-D84FFC3AB776}" dt="2022-09-20T01:45:56.910" v="2047" actId="20577"/>
        <pc:sldMkLst>
          <pc:docMk/>
          <pc:sldMk cId="2690153199" sldId="316"/>
        </pc:sldMkLst>
        <pc:spChg chg="mod">
          <ac:chgData name="Tomoyuki Ueda" userId="14975d2eb860b0ea" providerId="LiveId" clId="{B27743B6-445A-43F9-8FCC-D84FFC3AB776}" dt="2022-09-19T04:12:46.446" v="1249" actId="20577"/>
          <ac:spMkLst>
            <pc:docMk/>
            <pc:sldMk cId="2690153199" sldId="316"/>
            <ac:spMk id="2" creationId="{1EAECCA2-C45F-CCBD-41C4-05B65D7AF936}"/>
          </ac:spMkLst>
        </pc:spChg>
        <pc:spChg chg="mod">
          <ac:chgData name="Tomoyuki Ueda" userId="14975d2eb860b0ea" providerId="LiveId" clId="{B27743B6-445A-43F9-8FCC-D84FFC3AB776}" dt="2022-09-20T01:45:56.910" v="2047" actId="20577"/>
          <ac:spMkLst>
            <pc:docMk/>
            <pc:sldMk cId="2690153199" sldId="316"/>
            <ac:spMk id="3" creationId="{229C0BD4-E2AA-D587-42B8-08AF8CD97728}"/>
          </ac:spMkLst>
        </pc:spChg>
      </pc:sldChg>
      <pc:sldChg chg="modSp mod">
        <pc:chgData name="Tomoyuki Ueda" userId="14975d2eb860b0ea" providerId="LiveId" clId="{B27743B6-445A-43F9-8FCC-D84FFC3AB776}" dt="2022-09-20T01:46:52.204" v="2049" actId="20577"/>
        <pc:sldMkLst>
          <pc:docMk/>
          <pc:sldMk cId="935333612" sldId="317"/>
        </pc:sldMkLst>
        <pc:spChg chg="mod">
          <ac:chgData name="Tomoyuki Ueda" userId="14975d2eb860b0ea" providerId="LiveId" clId="{B27743B6-445A-43F9-8FCC-D84FFC3AB776}" dt="2022-09-19T04:29:36.125" v="1333" actId="20577"/>
          <ac:spMkLst>
            <pc:docMk/>
            <pc:sldMk cId="935333612" sldId="317"/>
            <ac:spMk id="2" creationId="{0516F74D-8CEC-9361-6B0D-B9E4636260F9}"/>
          </ac:spMkLst>
        </pc:spChg>
        <pc:spChg chg="mod">
          <ac:chgData name="Tomoyuki Ueda" userId="14975d2eb860b0ea" providerId="LiveId" clId="{B27743B6-445A-43F9-8FCC-D84FFC3AB776}" dt="2022-09-20T01:46:52.204" v="2049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addSp delSp modSp mod modNotesTx">
        <pc:chgData name="Tomoyuki Ueda" userId="14975d2eb860b0ea" providerId="LiveId" clId="{B27743B6-445A-43F9-8FCC-D84FFC3AB776}" dt="2022-09-20T06:26:01.559" v="2508"/>
        <pc:sldMkLst>
          <pc:docMk/>
          <pc:sldMk cId="3903758399" sldId="318"/>
        </pc:sldMkLst>
        <pc:spChg chg="mod">
          <ac:chgData name="Tomoyuki Ueda" userId="14975d2eb860b0ea" providerId="LiveId" clId="{B27743B6-445A-43F9-8FCC-D84FFC3AB776}" dt="2022-09-19T04:27:23.453" v="1278" actId="20577"/>
          <ac:spMkLst>
            <pc:docMk/>
            <pc:sldMk cId="3903758399" sldId="318"/>
            <ac:spMk id="2" creationId="{485DB5B1-9BD0-36AA-7861-9422D878D3A9}"/>
          </ac:spMkLst>
        </pc:spChg>
        <pc:spChg chg="mod">
          <ac:chgData name="Tomoyuki Ueda" userId="14975d2eb860b0ea" providerId="LiveId" clId="{B27743B6-445A-43F9-8FCC-D84FFC3AB776}" dt="2022-09-19T08:09:31.987" v="1672" actId="20577"/>
          <ac:spMkLst>
            <pc:docMk/>
            <pc:sldMk cId="3903758399" sldId="318"/>
            <ac:spMk id="3" creationId="{297B7071-121F-2DB1-D5BE-A052283A5D69}"/>
          </ac:spMkLst>
        </pc:spChg>
        <pc:spChg chg="add mod">
          <ac:chgData name="Tomoyuki Ueda" userId="14975d2eb860b0ea" providerId="LiveId" clId="{B27743B6-445A-43F9-8FCC-D84FFC3AB776}" dt="2022-09-20T06:26:01.559" v="2508"/>
          <ac:spMkLst>
            <pc:docMk/>
            <pc:sldMk cId="3903758399" sldId="318"/>
            <ac:spMk id="6" creationId="{D144EF11-FE05-74D0-F7C9-5B7DC236631B}"/>
          </ac:spMkLst>
        </pc:spChg>
        <pc:spChg chg="add del mod">
          <ac:chgData name="Tomoyuki Ueda" userId="14975d2eb860b0ea" providerId="LiveId" clId="{B27743B6-445A-43F9-8FCC-D84FFC3AB776}" dt="2022-09-19T08:01:54.341" v="1519" actId="478"/>
          <ac:spMkLst>
            <pc:docMk/>
            <pc:sldMk cId="3903758399" sldId="318"/>
            <ac:spMk id="7" creationId="{4A6E8CAA-B2BA-C132-2AA7-AF124F420E7F}"/>
          </ac:spMkLst>
        </pc:spChg>
        <pc:spChg chg="add mod">
          <ac:chgData name="Tomoyuki Ueda" userId="14975d2eb860b0ea" providerId="LiveId" clId="{B27743B6-445A-43F9-8FCC-D84FFC3AB776}" dt="2022-09-19T08:09:16.154" v="1645" actId="20577"/>
          <ac:spMkLst>
            <pc:docMk/>
            <pc:sldMk cId="3903758399" sldId="318"/>
            <ac:spMk id="10" creationId="{37D57081-330C-1B3D-27E9-CFB8CD530A9E}"/>
          </ac:spMkLst>
        </pc:spChg>
        <pc:spChg chg="add mod">
          <ac:chgData name="Tomoyuki Ueda" userId="14975d2eb860b0ea" providerId="LiveId" clId="{B27743B6-445A-43F9-8FCC-D84FFC3AB776}" dt="2022-09-19T08:03:20.073" v="1531" actId="1076"/>
          <ac:spMkLst>
            <pc:docMk/>
            <pc:sldMk cId="3903758399" sldId="318"/>
            <ac:spMk id="12" creationId="{248230FB-1298-7F59-B9A7-4C974B86F5A5}"/>
          </ac:spMkLst>
        </pc:spChg>
        <pc:spChg chg="add del mod">
          <ac:chgData name="Tomoyuki Ueda" userId="14975d2eb860b0ea" providerId="LiveId" clId="{B27743B6-445A-43F9-8FCC-D84FFC3AB776}" dt="2022-09-19T08:05:05.935" v="1546" actId="478"/>
          <ac:spMkLst>
            <pc:docMk/>
            <pc:sldMk cId="3903758399" sldId="318"/>
            <ac:spMk id="13" creationId="{BDBEC101-7157-3444-CFD3-C93A30FC4E8C}"/>
          </ac:spMkLst>
        </pc:spChg>
        <pc:spChg chg="add mod">
          <ac:chgData name="Tomoyuki Ueda" userId="14975d2eb860b0ea" providerId="LiveId" clId="{B27743B6-445A-43F9-8FCC-D84FFC3AB776}" dt="2022-09-19T08:04:08.612" v="1543" actId="14100"/>
          <ac:spMkLst>
            <pc:docMk/>
            <pc:sldMk cId="3903758399" sldId="318"/>
            <ac:spMk id="14" creationId="{D2B5EE6F-815E-8CE8-31DE-22E311E15F0B}"/>
          </ac:spMkLst>
        </pc:spChg>
        <pc:spChg chg="add mod">
          <ac:chgData name="Tomoyuki Ueda" userId="14975d2eb860b0ea" providerId="LiveId" clId="{B27743B6-445A-43F9-8FCC-D84FFC3AB776}" dt="2022-09-19T08:05:34.875" v="1551" actId="1076"/>
          <ac:spMkLst>
            <pc:docMk/>
            <pc:sldMk cId="3903758399" sldId="318"/>
            <ac:spMk id="15" creationId="{28400FF8-4631-9B05-E86A-FC7D152FE6EC}"/>
          </ac:spMkLst>
        </pc:spChg>
        <pc:spChg chg="add mod">
          <ac:chgData name="Tomoyuki Ueda" userId="14975d2eb860b0ea" providerId="LiveId" clId="{B27743B6-445A-43F9-8FCC-D84FFC3AB776}" dt="2022-09-19T08:10:25.110" v="1682" actId="1076"/>
          <ac:spMkLst>
            <pc:docMk/>
            <pc:sldMk cId="3903758399" sldId="318"/>
            <ac:spMk id="16" creationId="{9D8D30DB-3569-8ACD-3FA5-2A43BD61F593}"/>
          </ac:spMkLst>
        </pc:spChg>
        <pc:spChg chg="add del mod">
          <ac:chgData name="Tomoyuki Ueda" userId="14975d2eb860b0ea" providerId="LiveId" clId="{B27743B6-445A-43F9-8FCC-D84FFC3AB776}" dt="2022-09-20T06:26:01.165" v="2507" actId="478"/>
          <ac:spMkLst>
            <pc:docMk/>
            <pc:sldMk cId="3903758399" sldId="318"/>
            <ac:spMk id="17" creationId="{E8C6E2BC-31D9-3E9D-8D87-A810F4009BCE}"/>
          </ac:spMkLst>
        </pc:spChg>
        <pc:picChg chg="add del mod">
          <ac:chgData name="Tomoyuki Ueda" userId="14975d2eb860b0ea" providerId="LiveId" clId="{B27743B6-445A-43F9-8FCC-D84FFC3AB776}" dt="2022-09-19T08:01:48.756" v="1518" actId="478"/>
          <ac:picMkLst>
            <pc:docMk/>
            <pc:sldMk cId="3903758399" sldId="318"/>
            <ac:picMk id="6" creationId="{E21329C0-4937-B54E-E1F1-13C8FC0C0961}"/>
          </ac:picMkLst>
        </pc:picChg>
        <pc:picChg chg="add mod">
          <ac:chgData name="Tomoyuki Ueda" userId="14975d2eb860b0ea" providerId="LiveId" clId="{B27743B6-445A-43F9-8FCC-D84FFC3AB776}" dt="2022-09-19T08:10:17.606" v="1680" actId="1076"/>
          <ac:picMkLst>
            <pc:docMk/>
            <pc:sldMk cId="3903758399" sldId="318"/>
            <ac:picMk id="9" creationId="{8C1B3E7D-5A05-6146-FF55-7F6B087E38BA}"/>
          </ac:picMkLst>
        </pc:picChg>
        <pc:picChg chg="add mod">
          <ac:chgData name="Tomoyuki Ueda" userId="14975d2eb860b0ea" providerId="LiveId" clId="{B27743B6-445A-43F9-8FCC-D84FFC3AB776}" dt="2022-09-19T08:02:34.856" v="1527"/>
          <ac:picMkLst>
            <pc:docMk/>
            <pc:sldMk cId="3903758399" sldId="318"/>
            <ac:picMk id="11" creationId="{3E736919-F689-080A-308D-EEE2B63FC1A8}"/>
          </ac:picMkLst>
        </pc:picChg>
      </pc:sldChg>
      <pc:sldChg chg="addSp delSp modSp new mod">
        <pc:chgData name="Tomoyuki Ueda" userId="14975d2eb860b0ea" providerId="LiveId" clId="{B27743B6-445A-43F9-8FCC-D84FFC3AB776}" dt="2022-09-19T03:55:20.515" v="767" actId="1076"/>
        <pc:sldMkLst>
          <pc:docMk/>
          <pc:sldMk cId="4021410910" sldId="319"/>
        </pc:sldMkLst>
        <pc:spChg chg="mod">
          <ac:chgData name="Tomoyuki Ueda" userId="14975d2eb860b0ea" providerId="LiveId" clId="{B27743B6-445A-43F9-8FCC-D84FFC3AB776}" dt="2022-09-19T03:54:58.136" v="765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Tomoyuki Ueda" userId="14975d2eb860b0ea" providerId="LiveId" clId="{B27743B6-445A-43F9-8FCC-D84FFC3AB776}" dt="2022-09-19T03:55:20.515" v="767" actId="1076"/>
          <ac:spMkLst>
            <pc:docMk/>
            <pc:sldMk cId="4021410910" sldId="319"/>
            <ac:spMk id="3" creationId="{5D686FAB-93C1-FC76-42A9-A7E6FE175463}"/>
          </ac:spMkLst>
        </pc:spChg>
        <pc:spChg chg="add mod">
          <ac:chgData name="Tomoyuki Ueda" userId="14975d2eb860b0ea" providerId="LiveId" clId="{B27743B6-445A-43F9-8FCC-D84FFC3AB776}" dt="2022-09-19T03:29:31.188" v="520" actId="1076"/>
          <ac:spMkLst>
            <pc:docMk/>
            <pc:sldMk cId="4021410910" sldId="319"/>
            <ac:spMk id="9" creationId="{50CFFE9E-EA92-E3CF-9BB3-56CFBBB900D2}"/>
          </ac:spMkLst>
        </pc:spChg>
        <pc:spChg chg="add mod">
          <ac:chgData name="Tomoyuki Ueda" userId="14975d2eb860b0ea" providerId="LiveId" clId="{B27743B6-445A-43F9-8FCC-D84FFC3AB776}" dt="2022-09-19T03:35:42.130" v="590" actId="1076"/>
          <ac:spMkLst>
            <pc:docMk/>
            <pc:sldMk cId="4021410910" sldId="319"/>
            <ac:spMk id="10" creationId="{A348F18C-C82D-F30A-00E2-896F26CB4019}"/>
          </ac:spMkLst>
        </pc:spChg>
        <pc:spChg chg="add mod">
          <ac:chgData name="Tomoyuki Ueda" userId="14975d2eb860b0ea" providerId="LiveId" clId="{B27743B6-445A-43F9-8FCC-D84FFC3AB776}" dt="2022-09-19T03:36:42.973" v="602" actId="1076"/>
          <ac:spMkLst>
            <pc:docMk/>
            <pc:sldMk cId="4021410910" sldId="319"/>
            <ac:spMk id="15" creationId="{408F6600-7B36-4B33-C9E9-180A3099D2D8}"/>
          </ac:spMkLst>
        </pc:spChg>
        <pc:spChg chg="add mod">
          <ac:chgData name="Tomoyuki Ueda" userId="14975d2eb860b0ea" providerId="LiveId" clId="{B27743B6-445A-43F9-8FCC-D84FFC3AB776}" dt="2022-09-19T03:37:04.689" v="603" actId="1076"/>
          <ac:spMkLst>
            <pc:docMk/>
            <pc:sldMk cId="4021410910" sldId="319"/>
            <ac:spMk id="19" creationId="{0B78E632-5EFB-7691-967F-1BF466DBE102}"/>
          </ac:spMkLst>
        </pc:spChg>
        <pc:spChg chg="add del mod">
          <ac:chgData name="Tomoyuki Ueda" userId="14975d2eb860b0ea" providerId="LiveId" clId="{B27743B6-445A-43F9-8FCC-D84FFC3AB776}" dt="2022-09-19T03:31:50.397" v="569"/>
          <ac:spMkLst>
            <pc:docMk/>
            <pc:sldMk cId="4021410910" sldId="319"/>
            <ac:spMk id="20" creationId="{7F929046-EBA8-9139-248A-867F823A6E6A}"/>
          </ac:spMkLst>
        </pc:spChg>
        <pc:picChg chg="add mod">
          <ac:chgData name="Tomoyuki Ueda" userId="14975d2eb860b0ea" providerId="LiveId" clId="{B27743B6-445A-43F9-8FCC-D84FFC3AB776}" dt="2022-09-19T03:37:04.689" v="603" actId="1076"/>
          <ac:picMkLst>
            <pc:docMk/>
            <pc:sldMk cId="4021410910" sldId="319"/>
            <ac:picMk id="6" creationId="{08507C81-EB61-25E3-02FA-D5D4D922E4B8}"/>
          </ac:picMkLst>
        </pc:picChg>
        <pc:picChg chg="add mod">
          <ac:chgData name="Tomoyuki Ueda" userId="14975d2eb860b0ea" providerId="LiveId" clId="{B27743B6-445A-43F9-8FCC-D84FFC3AB776}" dt="2022-09-19T03:35:42.130" v="590" actId="1076"/>
          <ac:picMkLst>
            <pc:docMk/>
            <pc:sldMk cId="4021410910" sldId="319"/>
            <ac:picMk id="7" creationId="{57EF85E9-934D-23BD-CA08-EF10A463762C}"/>
          </ac:picMkLst>
        </pc:picChg>
        <pc:picChg chg="add mod">
          <ac:chgData name="Tomoyuki Ueda" userId="14975d2eb860b0ea" providerId="LiveId" clId="{B27743B6-445A-43F9-8FCC-D84FFC3AB776}" dt="2022-09-19T03:29:31.188" v="520" actId="1076"/>
          <ac:picMkLst>
            <pc:docMk/>
            <pc:sldMk cId="4021410910" sldId="319"/>
            <ac:picMk id="8" creationId="{498AC429-42B9-D2B0-0309-E8B3F582BCFF}"/>
          </ac:picMkLst>
        </pc:picChg>
        <pc:picChg chg="add mod">
          <ac:chgData name="Tomoyuki Ueda" userId="14975d2eb860b0ea" providerId="LiveId" clId="{B27743B6-445A-43F9-8FCC-D84FFC3AB776}" dt="2022-09-19T03:36:42.973" v="602" actId="1076"/>
          <ac:picMkLst>
            <pc:docMk/>
            <pc:sldMk cId="4021410910" sldId="319"/>
            <ac:picMk id="14" creationId="{218F324F-3742-790F-4D3B-55D0E0B696E1}"/>
          </ac:picMkLst>
        </pc:picChg>
        <pc:picChg chg="add mod">
          <ac:chgData name="Tomoyuki Ueda" userId="14975d2eb860b0ea" providerId="LiveId" clId="{B27743B6-445A-43F9-8FCC-D84FFC3AB776}" dt="2022-09-19T03:35:42.130" v="590" actId="1076"/>
          <ac:picMkLst>
            <pc:docMk/>
            <pc:sldMk cId="4021410910" sldId="319"/>
            <ac:picMk id="21" creationId="{C26B5BC7-9D5A-97F0-9CC8-4B3FFB5AAD79}"/>
          </ac:picMkLst>
        </pc:picChg>
        <pc:cxnChg chg="add mod">
          <ac:chgData name="Tomoyuki Ueda" userId="14975d2eb860b0ea" providerId="LiveId" clId="{B27743B6-445A-43F9-8FCC-D84FFC3AB776}" dt="2022-09-19T03:35:42.130" v="590" actId="1076"/>
          <ac:cxnSpMkLst>
            <pc:docMk/>
            <pc:sldMk cId="4021410910" sldId="319"/>
            <ac:cxnSpMk id="11" creationId="{B2581CB5-41FB-1291-CAFC-3D6ACADD076F}"/>
          </ac:cxnSpMkLst>
        </pc:cxnChg>
        <pc:cxnChg chg="add mod">
          <ac:chgData name="Tomoyuki Ueda" userId="14975d2eb860b0ea" providerId="LiveId" clId="{B27743B6-445A-43F9-8FCC-D84FFC3AB776}" dt="2022-09-19T03:37:04.689" v="603" actId="1076"/>
          <ac:cxnSpMkLst>
            <pc:docMk/>
            <pc:sldMk cId="4021410910" sldId="319"/>
            <ac:cxnSpMk id="12" creationId="{5E15937F-83CE-E1FF-268A-20F29AA95947}"/>
          </ac:cxnSpMkLst>
        </pc:cxnChg>
        <pc:cxnChg chg="add mod">
          <ac:chgData name="Tomoyuki Ueda" userId="14975d2eb860b0ea" providerId="LiveId" clId="{B27743B6-445A-43F9-8FCC-D84FFC3AB776}" dt="2022-09-19T03:37:04.689" v="603" actId="1076"/>
          <ac:cxnSpMkLst>
            <pc:docMk/>
            <pc:sldMk cId="4021410910" sldId="319"/>
            <ac:cxnSpMk id="13" creationId="{81FCD8AA-4AE3-0EC5-ACEA-FD406D876DB7}"/>
          </ac:cxnSpMkLst>
        </pc:cxnChg>
        <pc:cxnChg chg="add del mod">
          <ac:chgData name="Tomoyuki Ueda" userId="14975d2eb860b0ea" providerId="LiveId" clId="{B27743B6-445A-43F9-8FCC-D84FFC3AB776}" dt="2022-09-19T03:24:57.995" v="481"/>
          <ac:cxnSpMkLst>
            <pc:docMk/>
            <pc:sldMk cId="4021410910" sldId="319"/>
            <ac:cxnSpMk id="16" creationId="{7C731CD5-AD3A-0CB9-0065-E7D9073FB8AB}"/>
          </ac:cxnSpMkLst>
        </pc:cxnChg>
      </pc:sldChg>
      <pc:sldChg chg="addSp modSp new mod modNotesTx">
        <pc:chgData name="Tomoyuki Ueda" userId="14975d2eb860b0ea" providerId="LiveId" clId="{B27743B6-445A-43F9-8FCC-D84FFC3AB776}" dt="2022-09-19T05:14:57.059" v="1501" actId="20577"/>
        <pc:sldMkLst>
          <pc:docMk/>
          <pc:sldMk cId="47747725" sldId="320"/>
        </pc:sldMkLst>
        <pc:spChg chg="mod">
          <ac:chgData name="Tomoyuki Ueda" userId="14975d2eb860b0ea" providerId="LiveId" clId="{B27743B6-445A-43F9-8FCC-D84FFC3AB776}" dt="2022-09-19T03:55:10.792" v="766"/>
          <ac:spMkLst>
            <pc:docMk/>
            <pc:sldMk cId="47747725" sldId="320"/>
            <ac:spMk id="2" creationId="{EE6FF72C-040C-4CAA-DD3A-14DAA1EE0000}"/>
          </ac:spMkLst>
        </pc:spChg>
        <pc:spChg chg="mod">
          <ac:chgData name="Tomoyuki Ueda" userId="14975d2eb860b0ea" providerId="LiveId" clId="{B27743B6-445A-43F9-8FCC-D84FFC3AB776}" dt="2022-09-19T03:53:36.065" v="749" actId="20577"/>
          <ac:spMkLst>
            <pc:docMk/>
            <pc:sldMk cId="47747725" sldId="320"/>
            <ac:spMk id="3" creationId="{A0F956A5-6F1C-2DCF-29D5-404375D48209}"/>
          </ac:spMkLst>
        </pc:spChg>
        <pc:picChg chg="add mod">
          <ac:chgData name="Tomoyuki Ueda" userId="14975d2eb860b0ea" providerId="LiveId" clId="{B27743B6-445A-43F9-8FCC-D84FFC3AB776}" dt="2022-09-19T04:23:53.966" v="1253" actId="1076"/>
          <ac:picMkLst>
            <pc:docMk/>
            <pc:sldMk cId="47747725" sldId="320"/>
            <ac:picMk id="6" creationId="{7486B74B-FBD4-391A-6715-621C800FF5F2}"/>
          </ac:picMkLst>
        </pc:picChg>
      </pc:sldChg>
    </pc:docChg>
  </pc:docChgLst>
  <pc:docChgLst>
    <pc:chgData name="Tomoyuki Ueda" userId="14975d2eb860b0ea" providerId="LiveId" clId="{086031FB-09B5-4B87-A9E8-344C89597041}"/>
    <pc:docChg chg="undo redo custSel addSld delSld modSld">
      <pc:chgData name="Tomoyuki Ueda" userId="14975d2eb860b0ea" providerId="LiveId" clId="{086031FB-09B5-4B87-A9E8-344C89597041}" dt="2023-01-18T05:37:29.651" v="419" actId="20577"/>
      <pc:docMkLst>
        <pc:docMk/>
      </pc:docMkLst>
      <pc:sldChg chg="delSp modSp mod modNotesTx">
        <pc:chgData name="Tomoyuki Ueda" userId="14975d2eb860b0ea" providerId="LiveId" clId="{086031FB-09B5-4B87-A9E8-344C89597041}" dt="2023-01-18T05:36:21.392" v="254" actId="20577"/>
        <pc:sldMkLst>
          <pc:docMk/>
          <pc:sldMk cId="3926447362" sldId="336"/>
        </pc:sldMkLst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46" creationId="{E1047447-B213-6DCD-FE02-4464DD4DD932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47" creationId="{7559F1D9-DE9E-D2E3-B3B3-753551F147E1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49" creationId="{BDB39768-96AC-D68B-64C0-3F653319D00C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0" creationId="{DC13C343-59D2-42CC-A8BD-3F444381D69B}"/>
          </ac:spMkLst>
        </pc:spChg>
        <pc:spChg chg="del mod ord">
          <ac:chgData name="Tomoyuki Ueda" userId="14975d2eb860b0ea" providerId="LiveId" clId="{086031FB-09B5-4B87-A9E8-344C89597041}" dt="2023-01-18T04:22:17.761" v="157" actId="478"/>
          <ac:spMkLst>
            <pc:docMk/>
            <pc:sldMk cId="3926447362" sldId="336"/>
            <ac:spMk id="51" creationId="{6BA70811-0171-2FD6-B5F8-1297528DCEDF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2" creationId="{43F955F4-3F15-4405-9B1C-33E245E14BF6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53" creationId="{C3E9B281-6625-33F2-B245-93BAC01787C8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54" creationId="{7877B393-323B-494E-9415-E1A87A4D4A31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55" creationId="{542EF72A-FE79-9956-6440-C81D9DA15A0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58" creationId="{9F312541-282E-C570-0CDE-8057AA81456C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0" creationId="{D4C43272-0188-9932-A1D0-4E38A67E27E9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61" creationId="{9C48EFEE-0514-9ACC-55E8-448A4809748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2" creationId="{F3FD7CB9-07BD-0E4D-EA7E-BA64CC467D9A}"/>
          </ac:spMkLst>
        </pc:spChg>
        <pc:spChg chg="del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3" creationId="{BD7FD36E-DA76-5562-DA56-4FBC1C038E07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64" creationId="{CC232A1D-D327-B204-B145-7FA4F8EFF48C}"/>
          </ac:spMkLst>
        </pc:spChg>
        <pc:spChg chg="del mod ord">
          <ac:chgData name="Tomoyuki Ueda" userId="14975d2eb860b0ea" providerId="LiveId" clId="{086031FB-09B5-4B87-A9E8-344C89597041}" dt="2023-01-18T04:24:59.639" v="189" actId="478"/>
          <ac:spMkLst>
            <pc:docMk/>
            <pc:sldMk cId="3926447362" sldId="336"/>
            <ac:spMk id="66" creationId="{81F42B27-F191-3513-7580-B12763F1F12E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7" creationId="{AB24FB17-95DF-F924-295A-6A43453FE57A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68" creationId="{D812466F-AD50-E4B7-8874-144E3B617E95}"/>
          </ac:spMkLst>
        </pc:spChg>
        <pc:spChg chg="del mod ord">
          <ac:chgData name="Tomoyuki Ueda" userId="14975d2eb860b0ea" providerId="LiveId" clId="{086031FB-09B5-4B87-A9E8-344C89597041}" dt="2023-01-18T04:24:23.656" v="187" actId="478"/>
          <ac:spMkLst>
            <pc:docMk/>
            <pc:sldMk cId="3926447362" sldId="336"/>
            <ac:spMk id="70" creationId="{6740375D-09C4-51CC-7268-E7549002527B}"/>
          </ac:spMkLst>
        </pc:spChg>
        <pc:spChg chg="del mod ord">
          <ac:chgData name="Tomoyuki Ueda" userId="14975d2eb860b0ea" providerId="LiveId" clId="{086031FB-09B5-4B87-A9E8-344C89597041}" dt="2023-01-18T04:24:23.656" v="187" actId="478"/>
          <ac:spMkLst>
            <pc:docMk/>
            <pc:sldMk cId="3926447362" sldId="336"/>
            <ac:spMk id="71" creationId="{7993D99A-E5DD-A433-0E65-D8A9334C882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2" creationId="{7334FCAC-15D5-B64C-ADDA-2BD544A50A95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4" creationId="{FFD76762-EC85-8DC1-BBE4-328F4990C5DB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5" creationId="{492CEB8E-08B7-A17B-BACA-32A1807839B0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6" creationId="{75E14D29-7E4C-A7CD-A5DA-928927AF6B3F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77" creationId="{8E2DD6A2-A581-0BB9-5DEB-7C76152521D6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79" creationId="{3C693DEF-AABD-387A-9637-352652BC6905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80" creationId="{E071BAB6-AC5F-BCCD-FC53-D491930B6312}"/>
          </ac:spMkLst>
        </pc:spChg>
        <pc:spChg chg="del mod ord">
          <ac:chgData name="Tomoyuki Ueda" userId="14975d2eb860b0ea" providerId="LiveId" clId="{086031FB-09B5-4B87-A9E8-344C89597041}" dt="2023-01-18T04:22:19.425" v="158" actId="478"/>
          <ac:spMkLst>
            <pc:docMk/>
            <pc:sldMk cId="3926447362" sldId="336"/>
            <ac:spMk id="83" creationId="{F7E2EE80-FDCF-2425-1B59-74E685C528D1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87" creationId="{EB7C371C-F77C-DE75-B47A-3B74ED22899B}"/>
          </ac:spMkLst>
        </pc:spChg>
        <pc:spChg chg="del mod ord">
          <ac:chgData name="Tomoyuki Ueda" userId="14975d2eb860b0ea" providerId="LiveId" clId="{086031FB-09B5-4B87-A9E8-344C89597041}" dt="2023-01-18T04:22:20.874" v="160" actId="478"/>
          <ac:spMkLst>
            <pc:docMk/>
            <pc:sldMk cId="3926447362" sldId="336"/>
            <ac:spMk id="90" creationId="{85E6E6BD-6C32-2846-B620-6C0A551CCC7C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92" creationId="{3E74FFB8-6DCA-5B4E-C77D-A0089C032598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93" creationId="{320FDB62-BC43-8A0C-1F90-2AE40B1FD71B}"/>
          </ac:spMkLst>
        </pc:spChg>
        <pc:spChg chg="del mod ord">
          <ac:chgData name="Tomoyuki Ueda" userId="14975d2eb860b0ea" providerId="LiveId" clId="{086031FB-09B5-4B87-A9E8-344C89597041}" dt="2023-01-18T04:22:22.603" v="162" actId="478"/>
          <ac:spMkLst>
            <pc:docMk/>
            <pc:sldMk cId="3926447362" sldId="336"/>
            <ac:spMk id="94" creationId="{65EDBA8C-F0A8-E4E9-3B33-C0BB6F244D7A}"/>
          </ac:spMkLst>
        </pc:spChg>
        <pc:spChg chg="del mod ord">
          <ac:chgData name="Tomoyuki Ueda" userId="14975d2eb860b0ea" providerId="LiveId" clId="{086031FB-09B5-4B87-A9E8-344C89597041}" dt="2023-01-18T04:22:21.912" v="161" actId="478"/>
          <ac:spMkLst>
            <pc:docMk/>
            <pc:sldMk cId="3926447362" sldId="336"/>
            <ac:spMk id="95" creationId="{0DD6932C-E7F0-F7E7-BB71-EDDCA178641D}"/>
          </ac:spMkLst>
        </pc:spChg>
        <pc:spChg chg="del mod ord">
          <ac:chgData name="Tomoyuki Ueda" userId="14975d2eb860b0ea" providerId="LiveId" clId="{086031FB-09B5-4B87-A9E8-344C89597041}" dt="2023-01-18T04:22:23.158" v="163" actId="478"/>
          <ac:spMkLst>
            <pc:docMk/>
            <pc:sldMk cId="3926447362" sldId="336"/>
            <ac:spMk id="96" creationId="{B27EF01E-4907-E50B-9F21-5CEF52393D6D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97" creationId="{EC2E18E3-C4C1-6DE4-D282-E705811E92F1}"/>
          </ac:spMkLst>
        </pc:spChg>
        <pc:spChg chg="del mod ord">
          <ac:chgData name="Tomoyuki Ueda" userId="14975d2eb860b0ea" providerId="LiveId" clId="{086031FB-09B5-4B87-A9E8-344C89597041}" dt="2023-01-18T04:23:48.423" v="184" actId="478"/>
          <ac:spMkLst>
            <pc:docMk/>
            <pc:sldMk cId="3926447362" sldId="336"/>
            <ac:spMk id="98" creationId="{1E19E81A-B836-3F56-33A9-EAD9664C4411}"/>
          </ac:spMkLst>
        </pc:spChg>
        <pc:spChg chg="del mod ord">
          <ac:chgData name="Tomoyuki Ueda" userId="14975d2eb860b0ea" providerId="LiveId" clId="{086031FB-09B5-4B87-A9E8-344C89597041}" dt="2023-01-18T04:23:01.896" v="170" actId="478"/>
          <ac:spMkLst>
            <pc:docMk/>
            <pc:sldMk cId="3926447362" sldId="336"/>
            <ac:spMk id="99" creationId="{77D4E968-B6BA-E15C-5D39-AB5B8684E2C7}"/>
          </ac:spMkLst>
        </pc:spChg>
        <pc:spChg chg="del mod ord">
          <ac:chgData name="Tomoyuki Ueda" userId="14975d2eb860b0ea" providerId="LiveId" clId="{086031FB-09B5-4B87-A9E8-344C89597041}" dt="2023-01-18T04:22:26.345" v="168" actId="478"/>
          <ac:spMkLst>
            <pc:docMk/>
            <pc:sldMk cId="3926447362" sldId="336"/>
            <ac:spMk id="100" creationId="{EFEB5E7C-DFD0-B55A-5B82-131E516F7D2A}"/>
          </ac:spMkLst>
        </pc:spChg>
        <pc:spChg chg="del mod ord">
          <ac:chgData name="Tomoyuki Ueda" userId="14975d2eb860b0ea" providerId="LiveId" clId="{086031FB-09B5-4B87-A9E8-344C89597041}" dt="2023-01-18T04:22:25.722" v="167" actId="478"/>
          <ac:spMkLst>
            <pc:docMk/>
            <pc:sldMk cId="3926447362" sldId="336"/>
            <ac:spMk id="101" creationId="{775D15A6-ABC4-9691-353C-86F10DE1C92F}"/>
          </ac:spMkLst>
        </pc:spChg>
        <pc:spChg chg="del mod ord">
          <ac:chgData name="Tomoyuki Ueda" userId="14975d2eb860b0ea" providerId="LiveId" clId="{086031FB-09B5-4B87-A9E8-344C89597041}" dt="2023-01-18T04:22:24.701" v="165" actId="478"/>
          <ac:spMkLst>
            <pc:docMk/>
            <pc:sldMk cId="3926447362" sldId="336"/>
            <ac:spMk id="102" creationId="{8385DA07-C6C0-FC33-FEA3-D712D56E9076}"/>
          </ac:spMkLst>
        </pc:spChg>
        <pc:spChg chg="del mod ord">
          <ac:chgData name="Tomoyuki Ueda" userId="14975d2eb860b0ea" providerId="LiveId" clId="{086031FB-09B5-4B87-A9E8-344C89597041}" dt="2023-01-18T04:21:48.400" v="154" actId="478"/>
          <ac:spMkLst>
            <pc:docMk/>
            <pc:sldMk cId="3926447362" sldId="336"/>
            <ac:spMk id="103" creationId="{CCA60281-7DA1-94F3-CB48-D38BC6813766}"/>
          </ac:spMkLst>
        </pc:spChg>
        <pc:spChg chg="del mod ord">
          <ac:chgData name="Tomoyuki Ueda" userId="14975d2eb860b0ea" providerId="LiveId" clId="{086031FB-09B5-4B87-A9E8-344C89597041}" dt="2023-01-18T04:22:24.337" v="164" actId="478"/>
          <ac:spMkLst>
            <pc:docMk/>
            <pc:sldMk cId="3926447362" sldId="336"/>
            <ac:spMk id="104" creationId="{1EA59388-1ADA-EED8-8002-39BA5F73F85D}"/>
          </ac:spMkLst>
        </pc:spChg>
        <pc:spChg chg="del mod ord">
          <ac:chgData name="Tomoyuki Ueda" userId="14975d2eb860b0ea" providerId="LiveId" clId="{086031FB-09B5-4B87-A9E8-344C89597041}" dt="2023-01-18T04:22:25.303" v="166" actId="478"/>
          <ac:spMkLst>
            <pc:docMk/>
            <pc:sldMk cId="3926447362" sldId="336"/>
            <ac:spMk id="105" creationId="{CC1D1EB8-7F22-A433-6862-9C1FD727EAB1}"/>
          </ac:spMkLst>
        </pc:spChg>
        <pc:spChg chg="del mod ord">
          <ac:chgData name="Tomoyuki Ueda" userId="14975d2eb860b0ea" providerId="LiveId" clId="{086031FB-09B5-4B87-A9E8-344C89597041}" dt="2023-01-18T04:22:20.114" v="159" actId="478"/>
          <ac:spMkLst>
            <pc:docMk/>
            <pc:sldMk cId="3926447362" sldId="336"/>
            <ac:spMk id="108" creationId="{B315DF7F-0762-418A-8D04-855B9ECD6E42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196" creationId="{A0161519-98F4-ECC4-0CC8-FF8CF6875BA1}"/>
          </ac:spMkLst>
        </pc:spChg>
        <pc:spChg chg="del mod ord">
          <ac:chgData name="Tomoyuki Ueda" userId="14975d2eb860b0ea" providerId="LiveId" clId="{086031FB-09B5-4B87-A9E8-344C89597041}" dt="2023-01-18T04:23:39.541" v="180" actId="478"/>
          <ac:spMkLst>
            <pc:docMk/>
            <pc:sldMk cId="3926447362" sldId="336"/>
            <ac:spMk id="197" creationId="{E4C8CEA4-B71C-0030-E147-20994A96D68E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198" creationId="{61690E9F-1224-99AD-CA59-176A3FF307B2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199" creationId="{E78DE799-FDEA-9053-DF14-FD2BD40A1904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0" creationId="{15BFA177-6449-05F9-BD01-F9C6DA628B5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1" creationId="{D67DA1F8-A5E3-4936-37FF-82ACBB03E9D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02" creationId="{EB9DE412-F2B0-75B5-D790-48A5A2AAD4EB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3" creationId="{77E9FBE0-7A7C-98D3-3372-0BB4DA0B4711}"/>
          </ac:spMkLst>
        </pc:spChg>
        <pc:spChg chg="mod ord">
          <ac:chgData name="Tomoyuki Ueda" userId="14975d2eb860b0ea" providerId="LiveId" clId="{086031FB-09B5-4B87-A9E8-344C89597041}" dt="2023-01-18T04:25:20.791" v="190"/>
          <ac:spMkLst>
            <pc:docMk/>
            <pc:sldMk cId="3926447362" sldId="336"/>
            <ac:spMk id="204" creationId="{2884BFCD-167E-E5DE-7EAD-3DE92543964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5" creationId="{936C12BB-2F91-77EF-4194-48E76B22C85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6" creationId="{6EB4AD95-B4A0-4DFA-3984-32EBD1AB7BF1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7" creationId="{4163FD40-2157-39BA-6BE3-4FF5088FADB7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8" creationId="{B1416CCE-104B-5B18-B1D2-7A0CFFB4363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09" creationId="{04F0D78F-1E5C-2913-CE3E-F02EDE798923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0" creationId="{F84540C4-DDB1-E964-0940-E55FFE9B9494}"/>
          </ac:spMkLst>
        </pc:spChg>
        <pc:spChg chg="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1" creationId="{FFCBF06F-E5B3-E234-55B9-6151D2969F8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2" creationId="{A3D8DE50-A90B-EC46-1343-D8787D131084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3" creationId="{E6F2D54F-1F00-30AC-C0D7-F517F305A65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4" creationId="{23EC28FB-D18D-CD6D-0F2A-B4A40BBCC789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15" creationId="{9B1BC0BD-9EE3-5E13-03A2-AA6464266D27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6" creationId="{7613594B-A8FF-6F16-C9FC-F78D5E0442D9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7" creationId="{55797339-91E0-590A-CB2E-8C6DA52E05B5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18" creationId="{C00586CF-9FF7-8DD7-56DB-F97095A139E2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19" creationId="{D8F91F39-59F9-A750-F0AF-335435C5138E}"/>
          </ac:spMkLst>
        </pc:spChg>
        <pc:spChg chg="mod ord">
          <ac:chgData name="Tomoyuki Ueda" userId="14975d2eb860b0ea" providerId="LiveId" clId="{086031FB-09B5-4B87-A9E8-344C89597041}" dt="2023-01-18T04:22:48.921" v="169" actId="167"/>
          <ac:spMkLst>
            <pc:docMk/>
            <pc:sldMk cId="3926447362" sldId="336"/>
            <ac:spMk id="220" creationId="{F17D6744-0357-C3AD-D137-0DEB74F576F9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1" creationId="{BE7506F7-97BA-665B-F613-3A2EB76E8E48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2" creationId="{AB3EE8E0-1B86-B0AA-8121-C62B0991904D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3" creationId="{37B7640C-40D4-6F11-858B-7E42ED1568A5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24" creationId="{B2732FA8-65E0-83DA-1E96-C23E5E782B70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5" creationId="{4E9BEFAF-E6F7-F629-0C2D-DA7D4FBF58A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6" creationId="{58EBD29F-3AF2-218B-CE01-F69E86AE254B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27" creationId="{FCE0DA32-E9E4-AA7A-C587-521C689F7C07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28" creationId="{B14A6F18-842A-AB3F-0529-B2ABE86E9E51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29" creationId="{7A083FED-C091-8594-C506-291D958E8691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0" creationId="{0A4FE0DB-6CAC-99ED-BA0D-87FB455C217D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1" creationId="{B78DE962-AAD6-4C09-8ECC-0BE71CABDF4C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2" creationId="{02DF08CF-0BAE-8B84-0C60-547727BF07F8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33" creationId="{8ACDF0BA-7513-3F32-7252-2587F6168334}"/>
          </ac:spMkLst>
        </pc:spChg>
        <pc:spChg chg="mod ord">
          <ac:chgData name="Tomoyuki Ueda" userId="14975d2eb860b0ea" providerId="LiveId" clId="{086031FB-09B5-4B87-A9E8-344C89597041}" dt="2023-01-18T04:23:45.853" v="183" actId="167"/>
          <ac:spMkLst>
            <pc:docMk/>
            <pc:sldMk cId="3926447362" sldId="336"/>
            <ac:spMk id="234" creationId="{6A084B93-2722-5B24-9285-35509E6C04FA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5" creationId="{32A411E9-1201-180B-EFCD-5B2FDCFC3AB2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6" creationId="{01930EB5-C473-F823-8C2B-BF0DC609B3D8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7" creationId="{DCACFD57-4B73-1182-0FC4-BA1EBE31E84E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8" creationId="{25BA2281-71FF-48CE-C9E3-D1F8FA014E77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39" creationId="{7127616F-FD26-7DDA-E1D6-6EA1176D344B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40" creationId="{90083C91-13DE-79D2-FED0-2D0043D0ADF0}"/>
          </ac:spMkLst>
        </pc:spChg>
        <pc:spChg chg="mod ord">
          <ac:chgData name="Tomoyuki Ueda" userId="14975d2eb860b0ea" providerId="LiveId" clId="{086031FB-09B5-4B87-A9E8-344C89597041}" dt="2023-01-18T04:24:17.829" v="186" actId="167"/>
          <ac:spMkLst>
            <pc:docMk/>
            <pc:sldMk cId="3926447362" sldId="336"/>
            <ac:spMk id="241" creationId="{F2ECEB56-2665-F7D1-4095-4E08A1913CCC}"/>
          </ac:spMkLst>
        </pc:spChg>
        <pc:spChg chg="mod ord">
          <ac:chgData name="Tomoyuki Ueda" userId="14975d2eb860b0ea" providerId="LiveId" clId="{086031FB-09B5-4B87-A9E8-344C89597041}" dt="2023-01-18T04:23:08.304" v="172" actId="1076"/>
          <ac:spMkLst>
            <pc:docMk/>
            <pc:sldMk cId="3926447362" sldId="336"/>
            <ac:spMk id="242" creationId="{F55EF256-52CD-EB47-C310-2F0A38CB0566}"/>
          </ac:spMkLst>
        </pc:spChg>
        <pc:spChg chg="mod ord">
          <ac:chgData name="Tomoyuki Ueda" userId="14975d2eb860b0ea" providerId="LiveId" clId="{086031FB-09B5-4B87-A9E8-344C89597041}" dt="2023-01-18T04:24:52.575" v="188" actId="167"/>
          <ac:spMkLst>
            <pc:docMk/>
            <pc:sldMk cId="3926447362" sldId="336"/>
            <ac:spMk id="243" creationId="{1B30541F-32E3-C95B-2BED-32C6D0D4822F}"/>
          </ac:spMkLst>
        </pc:spChg>
        <pc:spChg chg="mod ord">
          <ac:chgData name="Tomoyuki Ueda" userId="14975d2eb860b0ea" providerId="LiveId" clId="{086031FB-09B5-4B87-A9E8-344C89597041}" dt="2023-01-18T04:23:30.012" v="179" actId="167"/>
          <ac:spMkLst>
            <pc:docMk/>
            <pc:sldMk cId="3926447362" sldId="336"/>
            <ac:spMk id="244" creationId="{7B6C62DE-7852-129B-C77B-6B4B7DA206A8}"/>
          </ac:spMkLst>
        </pc:spChg>
      </pc:sldChg>
      <pc:sldChg chg="modNotesTx">
        <pc:chgData name="Tomoyuki Ueda" userId="14975d2eb860b0ea" providerId="LiveId" clId="{086031FB-09B5-4B87-A9E8-344C89597041}" dt="2023-01-18T05:37:29.651" v="419" actId="20577"/>
        <pc:sldMkLst>
          <pc:docMk/>
          <pc:sldMk cId="2574822532" sldId="339"/>
        </pc:sldMkLst>
      </pc:sldChg>
      <pc:sldChg chg="add del">
        <pc:chgData name="Tomoyuki Ueda" userId="14975d2eb860b0ea" providerId="LiveId" clId="{086031FB-09B5-4B87-A9E8-344C89597041}" dt="2023-01-17T05:02:01.546" v="1" actId="2890"/>
        <pc:sldMkLst>
          <pc:docMk/>
          <pc:sldMk cId="1996730222" sldId="344"/>
        </pc:sldMkLst>
      </pc:sldChg>
      <pc:sldChg chg="add del replId">
        <pc:chgData name="Tomoyuki Ueda" userId="14975d2eb860b0ea" providerId="LiveId" clId="{086031FB-09B5-4B87-A9E8-344C89597041}" dt="2023-01-17T05:02:01.546" v="1" actId="2890"/>
        <pc:sldMkLst>
          <pc:docMk/>
          <pc:sldMk cId="2687928304" sldId="345"/>
        </pc:sldMkLst>
      </pc:sldChg>
    </pc:docChg>
  </pc:docChgLst>
  <pc:docChgLst>
    <pc:chgData name="Tomoyuki Ueda" userId="14975d2eb860b0ea" providerId="LiveId" clId="{4ADA9F41-D057-4750-9348-469154515B1F}"/>
    <pc:docChg chg="undo redo custSel addSld delSld modSld sldOrd">
      <pc:chgData name="Tomoyuki Ueda" userId="14975d2eb860b0ea" providerId="LiveId" clId="{4ADA9F41-D057-4750-9348-469154515B1F}" dt="2022-12-22T07:35:23.717" v="6395" actId="20577"/>
      <pc:docMkLst>
        <pc:docMk/>
      </pc:docMkLst>
      <pc:sldChg chg="ord">
        <pc:chgData name="Tomoyuki Ueda" userId="14975d2eb860b0ea" providerId="LiveId" clId="{4ADA9F41-D057-4750-9348-469154515B1F}" dt="2022-12-20T04:35:00.338" v="636"/>
        <pc:sldMkLst>
          <pc:docMk/>
          <pc:sldMk cId="2790626849" sldId="285"/>
        </pc:sldMkLst>
      </pc:sldChg>
      <pc:sldChg chg="modSp mod">
        <pc:chgData name="Tomoyuki Ueda" userId="14975d2eb860b0ea" providerId="LiveId" clId="{4ADA9F41-D057-4750-9348-469154515B1F}" dt="2022-12-21T14:43:43.241" v="6112" actId="20577"/>
        <pc:sldMkLst>
          <pc:docMk/>
          <pc:sldMk cId="1449870643" sldId="307"/>
        </pc:sldMkLst>
        <pc:spChg chg="mod">
          <ac:chgData name="Tomoyuki Ueda" userId="14975d2eb860b0ea" providerId="LiveId" clId="{4ADA9F41-D057-4750-9348-469154515B1F}" dt="2022-12-21T14:42:16.708" v="6089" actId="20577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4ADA9F41-D057-4750-9348-469154515B1F}" dt="2022-12-21T14:43:43.241" v="6112" actId="20577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4ADA9F41-D057-4750-9348-469154515B1F}" dt="2022-12-21T14:43:04.037" v="6107" actId="20577"/>
          <ac:spMkLst>
            <pc:docMk/>
            <pc:sldMk cId="1449870643" sldId="307"/>
            <ac:spMk id="18" creationId="{BFE2DE8B-A80B-C71C-82F7-9384153C42A0}"/>
          </ac:spMkLst>
        </pc:spChg>
        <pc:spChg chg="mod">
          <ac:chgData name="Tomoyuki Ueda" userId="14975d2eb860b0ea" providerId="LiveId" clId="{4ADA9F41-D057-4750-9348-469154515B1F}" dt="2022-12-21T14:43:09.025" v="6108" actId="1076"/>
          <ac:spMkLst>
            <pc:docMk/>
            <pc:sldMk cId="1449870643" sldId="307"/>
            <ac:spMk id="20" creationId="{3AA682C3-1CC0-2F1A-6AFD-300FC0F5DA58}"/>
          </ac:spMkLst>
        </pc:spChg>
      </pc:sldChg>
      <pc:sldChg chg="modSp mod modNotesTx">
        <pc:chgData name="Tomoyuki Ueda" userId="14975d2eb860b0ea" providerId="LiveId" clId="{4ADA9F41-D057-4750-9348-469154515B1F}" dt="2022-12-22T07:35:23.717" v="6395" actId="20577"/>
        <pc:sldMkLst>
          <pc:docMk/>
          <pc:sldMk cId="935333612" sldId="317"/>
        </pc:sldMkLst>
        <pc:spChg chg="mod">
          <ac:chgData name="Tomoyuki Ueda" userId="14975d2eb860b0ea" providerId="LiveId" clId="{4ADA9F41-D057-4750-9348-469154515B1F}" dt="2022-12-21T14:27:28.355" v="6070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addSp modSp mod">
        <pc:chgData name="Tomoyuki Ueda" userId="14975d2eb860b0ea" providerId="LiveId" clId="{4ADA9F41-D057-4750-9348-469154515B1F}" dt="2022-12-22T00:17:46.853" v="6115"/>
        <pc:sldMkLst>
          <pc:docMk/>
          <pc:sldMk cId="2327893116" sldId="321"/>
        </pc:sldMkLst>
        <pc:spChg chg="mod">
          <ac:chgData name="Tomoyuki Ueda" userId="14975d2eb860b0ea" providerId="LiveId" clId="{4ADA9F41-D057-4750-9348-469154515B1F}" dt="2022-12-21T14:15:04.149" v="6023" actId="20577"/>
          <ac:spMkLst>
            <pc:docMk/>
            <pc:sldMk cId="2327893116" sldId="321"/>
            <ac:spMk id="2" creationId="{00000000-0000-0000-0000-000000000000}"/>
          </ac:spMkLst>
        </pc:spChg>
        <pc:picChg chg="add mod">
          <ac:chgData name="Tomoyuki Ueda" userId="14975d2eb860b0ea" providerId="LiveId" clId="{4ADA9F41-D057-4750-9348-469154515B1F}" dt="2022-12-22T00:17:46.853" v="6115"/>
          <ac:picMkLst>
            <pc:docMk/>
            <pc:sldMk cId="2327893116" sldId="321"/>
            <ac:picMk id="4" creationId="{64272CEA-8A8B-B709-C004-87F77F8F8B3B}"/>
          </ac:picMkLst>
        </pc:picChg>
      </pc:sldChg>
      <pc:sldChg chg="addSp delSp modSp mod">
        <pc:chgData name="Tomoyuki Ueda" userId="14975d2eb860b0ea" providerId="LiveId" clId="{4ADA9F41-D057-4750-9348-469154515B1F}" dt="2022-12-22T07:22:10.070" v="6285" actId="1076"/>
        <pc:sldMkLst>
          <pc:docMk/>
          <pc:sldMk cId="1427314640" sldId="322"/>
        </pc:sldMkLst>
        <pc:spChg chg="mod">
          <ac:chgData name="Tomoyuki Ueda" userId="14975d2eb860b0ea" providerId="LiveId" clId="{4ADA9F41-D057-4750-9348-469154515B1F}" dt="2022-12-20T04:33:25.657" v="600" actId="20577"/>
          <ac:spMkLst>
            <pc:docMk/>
            <pc:sldMk cId="1427314640" sldId="322"/>
            <ac:spMk id="2" creationId="{71CA548A-BB08-DFF3-2041-3E9D4AE5891E}"/>
          </ac:spMkLst>
        </pc:spChg>
        <pc:spChg chg="add del mod">
          <ac:chgData name="Tomoyuki Ueda" userId="14975d2eb860b0ea" providerId="LiveId" clId="{4ADA9F41-D057-4750-9348-469154515B1F}" dt="2022-12-22T07:22:10.070" v="6285" actId="1076"/>
          <ac:spMkLst>
            <pc:docMk/>
            <pc:sldMk cId="1427314640" sldId="322"/>
            <ac:spMk id="5" creationId="{4B525B13-9DD5-5BF4-18C0-4BD487866764}"/>
          </ac:spMkLst>
        </pc:spChg>
        <pc:spChg chg="add mod">
          <ac:chgData name="Tomoyuki Ueda" userId="14975d2eb860b0ea" providerId="LiveId" clId="{4ADA9F41-D057-4750-9348-469154515B1F}" dt="2022-12-15T02:18:54.126" v="241" actId="207"/>
          <ac:spMkLst>
            <pc:docMk/>
            <pc:sldMk cId="1427314640" sldId="322"/>
            <ac:spMk id="7" creationId="{C91125C8-4C33-CB0D-4A30-F92FB270C0F2}"/>
          </ac:spMkLst>
        </pc:spChg>
        <pc:graphicFrameChg chg="mod">
          <ac:chgData name="Tomoyuki Ueda" userId="14975d2eb860b0ea" providerId="LiveId" clId="{4ADA9F41-D057-4750-9348-469154515B1F}" dt="2022-12-20T04:32:08.550" v="591" actId="1076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picChg chg="mod">
          <ac:chgData name="Tomoyuki Ueda" userId="14975d2eb860b0ea" providerId="LiveId" clId="{4ADA9F41-D057-4750-9348-469154515B1F}" dt="2022-12-15T02:19:14.184" v="245" actId="1076"/>
          <ac:picMkLst>
            <pc:docMk/>
            <pc:sldMk cId="1427314640" sldId="322"/>
            <ac:picMk id="10" creationId="{D3F32EC9-D843-E149-2302-05AF32693853}"/>
          </ac:picMkLst>
        </pc:picChg>
      </pc:sldChg>
      <pc:sldChg chg="ord modNotesTx">
        <pc:chgData name="Tomoyuki Ueda" userId="14975d2eb860b0ea" providerId="LiveId" clId="{4ADA9F41-D057-4750-9348-469154515B1F}" dt="2022-12-20T04:35:00.338" v="636"/>
        <pc:sldMkLst>
          <pc:docMk/>
          <pc:sldMk cId="3216756457" sldId="327"/>
        </pc:sldMkLst>
      </pc:sldChg>
      <pc:sldChg chg="addSp delSp modSp mod">
        <pc:chgData name="Tomoyuki Ueda" userId="14975d2eb860b0ea" providerId="LiveId" clId="{4ADA9F41-D057-4750-9348-469154515B1F}" dt="2022-12-20T04:33:36.334" v="610" actId="20577"/>
        <pc:sldMkLst>
          <pc:docMk/>
          <pc:sldMk cId="2433087445" sldId="328"/>
        </pc:sldMkLst>
        <pc:spChg chg="mod">
          <ac:chgData name="Tomoyuki Ueda" userId="14975d2eb860b0ea" providerId="LiveId" clId="{4ADA9F41-D057-4750-9348-469154515B1F}" dt="2022-12-20T04:33:36.334" v="610" actId="20577"/>
          <ac:spMkLst>
            <pc:docMk/>
            <pc:sldMk cId="2433087445" sldId="328"/>
            <ac:spMk id="2" creationId="{71CA548A-BB08-DFF3-2041-3E9D4AE5891E}"/>
          </ac:spMkLst>
        </pc:spChg>
        <pc:spChg chg="add del mod">
          <ac:chgData name="Tomoyuki Ueda" userId="14975d2eb860b0ea" providerId="LiveId" clId="{4ADA9F41-D057-4750-9348-469154515B1F}" dt="2022-12-15T02:21:05.062" v="326" actId="478"/>
          <ac:spMkLst>
            <pc:docMk/>
            <pc:sldMk cId="2433087445" sldId="328"/>
            <ac:spMk id="6" creationId="{903F8F76-442A-8C27-B29A-33F89CDFE8C6}"/>
          </ac:spMkLst>
        </pc:spChg>
        <pc:spChg chg="add mod">
          <ac:chgData name="Tomoyuki Ueda" userId="14975d2eb860b0ea" providerId="LiveId" clId="{4ADA9F41-D057-4750-9348-469154515B1F}" dt="2022-12-15T02:20:16.945" v="288"/>
          <ac:spMkLst>
            <pc:docMk/>
            <pc:sldMk cId="2433087445" sldId="328"/>
            <ac:spMk id="8" creationId="{BCBB3605-BA10-BBAD-8B92-EB2935ADD17A}"/>
          </ac:spMkLst>
        </pc:spChg>
        <pc:spChg chg="add mod">
          <ac:chgData name="Tomoyuki Ueda" userId="14975d2eb860b0ea" providerId="LiveId" clId="{4ADA9F41-D057-4750-9348-469154515B1F}" dt="2022-12-15T02:21:16.767" v="343" actId="1076"/>
          <ac:spMkLst>
            <pc:docMk/>
            <pc:sldMk cId="2433087445" sldId="328"/>
            <ac:spMk id="9" creationId="{93C23C35-0222-7CC2-1971-6FF6016D8A36}"/>
          </ac:spMkLst>
        </pc:spChg>
        <pc:graphicFrameChg chg="mod">
          <ac:chgData name="Tomoyuki Ueda" userId="14975d2eb860b0ea" providerId="LiveId" clId="{4ADA9F41-D057-4750-9348-469154515B1F}" dt="2022-12-20T04:32:31.911" v="593" actId="1076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picChg chg="mod">
          <ac:chgData name="Tomoyuki Ueda" userId="14975d2eb860b0ea" providerId="LiveId" clId="{4ADA9F41-D057-4750-9348-469154515B1F}" dt="2022-12-15T02:20:24.179" v="289" actId="1076"/>
          <ac:picMkLst>
            <pc:docMk/>
            <pc:sldMk cId="2433087445" sldId="328"/>
            <ac:picMk id="3" creationId="{BDDC86D8-CEFD-56A3-2450-E7E7D3C99982}"/>
          </ac:picMkLst>
        </pc:picChg>
      </pc:sldChg>
      <pc:sldChg chg="addSp modSp mod">
        <pc:chgData name="Tomoyuki Ueda" userId="14975d2eb860b0ea" providerId="LiveId" clId="{4ADA9F41-D057-4750-9348-469154515B1F}" dt="2022-12-20T04:33:30.561" v="605" actId="20577"/>
        <pc:sldMkLst>
          <pc:docMk/>
          <pc:sldMk cId="2003435828" sldId="329"/>
        </pc:sldMkLst>
        <pc:spChg chg="mod">
          <ac:chgData name="Tomoyuki Ueda" userId="14975d2eb860b0ea" providerId="LiveId" clId="{4ADA9F41-D057-4750-9348-469154515B1F}" dt="2022-12-20T04:33:30.561" v="605" actId="20577"/>
          <ac:spMkLst>
            <pc:docMk/>
            <pc:sldMk cId="2003435828" sldId="329"/>
            <ac:spMk id="2" creationId="{71CA548A-BB08-DFF3-2041-3E9D4AE5891E}"/>
          </ac:spMkLst>
        </pc:spChg>
        <pc:spChg chg="add mod">
          <ac:chgData name="Tomoyuki Ueda" userId="14975d2eb860b0ea" providerId="LiveId" clId="{4ADA9F41-D057-4750-9348-469154515B1F}" dt="2022-12-15T02:19:06.779" v="243"/>
          <ac:spMkLst>
            <pc:docMk/>
            <pc:sldMk cId="2003435828" sldId="329"/>
            <ac:spMk id="6" creationId="{BB53E53D-2FCB-0AC0-97AC-6FB9C5FF0D3F}"/>
          </ac:spMkLst>
        </pc:spChg>
        <pc:spChg chg="add mod">
          <ac:chgData name="Tomoyuki Ueda" userId="14975d2eb860b0ea" providerId="LiveId" clId="{4ADA9F41-D057-4750-9348-469154515B1F}" dt="2022-12-15T02:21:00.696" v="325" actId="14100"/>
          <ac:spMkLst>
            <pc:docMk/>
            <pc:sldMk cId="2003435828" sldId="329"/>
            <ac:spMk id="7" creationId="{DE0E3FB6-8F26-67E8-68ED-95D3642F613E}"/>
          </ac:spMkLst>
        </pc:spChg>
        <pc:graphicFrameChg chg="mod">
          <ac:chgData name="Tomoyuki Ueda" userId="14975d2eb860b0ea" providerId="LiveId" clId="{4ADA9F41-D057-4750-9348-469154515B1F}" dt="2022-12-20T04:32:16.363" v="592" actId="1076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mod">
          <ac:chgData name="Tomoyuki Ueda" userId="14975d2eb860b0ea" providerId="LiveId" clId="{4ADA9F41-D057-4750-9348-469154515B1F}" dt="2022-12-15T02:20:33.346" v="290" actId="1076"/>
          <ac:picMkLst>
            <pc:docMk/>
            <pc:sldMk cId="2003435828" sldId="329"/>
            <ac:picMk id="3" creationId="{8E69D437-DA6C-EBEA-3031-6A67DDC814EA}"/>
          </ac:picMkLst>
        </pc:picChg>
      </pc:sldChg>
      <pc:sldChg chg="ord">
        <pc:chgData name="Tomoyuki Ueda" userId="14975d2eb860b0ea" providerId="LiveId" clId="{4ADA9F41-D057-4750-9348-469154515B1F}" dt="2022-12-21T04:56:53.774" v="3874"/>
        <pc:sldMkLst>
          <pc:docMk/>
          <pc:sldMk cId="423767754" sldId="330"/>
        </pc:sldMkLst>
      </pc:sldChg>
      <pc:sldChg chg="addSp delSp modSp mod modAnim modNotesTx">
        <pc:chgData name="Tomoyuki Ueda" userId="14975d2eb860b0ea" providerId="LiveId" clId="{4ADA9F41-D057-4750-9348-469154515B1F}" dt="2022-12-22T07:34:56.448" v="6324" actId="20577"/>
        <pc:sldMkLst>
          <pc:docMk/>
          <pc:sldMk cId="248722902" sldId="331"/>
        </pc:sldMkLst>
        <pc:spChg chg="add mod">
          <ac:chgData name="Tomoyuki Ueda" userId="14975d2eb860b0ea" providerId="LiveId" clId="{4ADA9F41-D057-4750-9348-469154515B1F}" dt="2022-12-15T02:11:44.301" v="119" actId="1076"/>
          <ac:spMkLst>
            <pc:docMk/>
            <pc:sldMk cId="248722902" sldId="331"/>
            <ac:spMk id="4" creationId="{2AB238DF-AE96-B9DA-B0AE-7EED03B9CA93}"/>
          </ac:spMkLst>
        </pc:spChg>
        <pc:spChg chg="add mod">
          <ac:chgData name="Tomoyuki Ueda" userId="14975d2eb860b0ea" providerId="LiveId" clId="{4ADA9F41-D057-4750-9348-469154515B1F}" dt="2022-12-15T02:03:59.052" v="51" actId="14100"/>
          <ac:spMkLst>
            <pc:docMk/>
            <pc:sldMk cId="248722902" sldId="331"/>
            <ac:spMk id="5" creationId="{DB8BC68B-6DE2-53C2-E791-50817D10D385}"/>
          </ac:spMkLst>
        </pc:spChg>
        <pc:spChg chg="del">
          <ac:chgData name="Tomoyuki Ueda" userId="14975d2eb860b0ea" providerId="LiveId" clId="{4ADA9F41-D057-4750-9348-469154515B1F}" dt="2022-12-15T02:02:19.653" v="1" actId="478"/>
          <ac:spMkLst>
            <pc:docMk/>
            <pc:sldMk cId="248722902" sldId="331"/>
            <ac:spMk id="38" creationId="{E4271D3A-A190-61DE-2703-23C8ABEF3887}"/>
          </ac:spMkLst>
        </pc:spChg>
        <pc:spChg chg="mod">
          <ac:chgData name="Tomoyuki Ueda" userId="14975d2eb860b0ea" providerId="LiveId" clId="{4ADA9F41-D057-4750-9348-469154515B1F}" dt="2022-12-15T02:13:01.923" v="124" actId="1076"/>
          <ac:spMkLst>
            <pc:docMk/>
            <pc:sldMk cId="248722902" sldId="331"/>
            <ac:spMk id="39" creationId="{EA37A9D7-BE46-A267-E038-9B1D93B9B588}"/>
          </ac:spMkLst>
        </pc:spChg>
        <pc:cxnChg chg="add del">
          <ac:chgData name="Tomoyuki Ueda" userId="14975d2eb860b0ea" providerId="LiveId" clId="{4ADA9F41-D057-4750-9348-469154515B1F}" dt="2022-12-15T02:08:54.151" v="94" actId="478"/>
          <ac:cxnSpMkLst>
            <pc:docMk/>
            <pc:sldMk cId="248722902" sldId="331"/>
            <ac:cxnSpMk id="37" creationId="{53F0D165-D461-C8CC-98F3-7BA723F17650}"/>
          </ac:cxnSpMkLst>
        </pc:cxnChg>
      </pc:sldChg>
      <pc:sldChg chg="addSp delSp modSp mod">
        <pc:chgData name="Tomoyuki Ueda" userId="14975d2eb860b0ea" providerId="LiveId" clId="{4ADA9F41-D057-4750-9348-469154515B1F}" dt="2022-12-16T02:42:44.519" v="535" actId="170"/>
        <pc:sldMkLst>
          <pc:docMk/>
          <pc:sldMk cId="247980373" sldId="332"/>
        </pc:sldMkLst>
        <pc:spChg chg="mod">
          <ac:chgData name="Tomoyuki Ueda" userId="14975d2eb860b0ea" providerId="LiveId" clId="{4ADA9F41-D057-4750-9348-469154515B1F}" dt="2022-12-16T02:38:58.239" v="448" actId="1076"/>
          <ac:spMkLst>
            <pc:docMk/>
            <pc:sldMk cId="247980373" sldId="332"/>
            <ac:spMk id="2" creationId="{8644B406-FC68-B68E-4C87-24FB231B9AA4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5" creationId="{0420456B-F6C5-08C0-5274-065780441186}"/>
          </ac:spMkLst>
        </pc:spChg>
        <pc:spChg chg="mod ord">
          <ac:chgData name="Tomoyuki Ueda" userId="14975d2eb860b0ea" providerId="LiveId" clId="{4ADA9F41-D057-4750-9348-469154515B1F}" dt="2022-12-16T02:40:45.720" v="495" actId="170"/>
          <ac:spMkLst>
            <pc:docMk/>
            <pc:sldMk cId="247980373" sldId="332"/>
            <ac:spMk id="7" creationId="{16E75C33-ED14-8D81-F735-45939CE02B21}"/>
          </ac:spMkLst>
        </pc:spChg>
        <pc:spChg chg="mod ord">
          <ac:chgData name="Tomoyuki Ueda" userId="14975d2eb860b0ea" providerId="LiveId" clId="{4ADA9F41-D057-4750-9348-469154515B1F}" dt="2022-12-16T02:41:39.449" v="519" actId="167"/>
          <ac:spMkLst>
            <pc:docMk/>
            <pc:sldMk cId="247980373" sldId="332"/>
            <ac:spMk id="8" creationId="{4FEBAE44-3A32-65F0-10B4-34F89C2C39F0}"/>
          </ac:spMkLst>
        </pc:spChg>
        <pc:spChg chg="add del mod">
          <ac:chgData name="Tomoyuki Ueda" userId="14975d2eb860b0ea" providerId="LiveId" clId="{4ADA9F41-D057-4750-9348-469154515B1F}" dt="2022-12-15T02:06:20.866" v="74" actId="478"/>
          <ac:spMkLst>
            <pc:docMk/>
            <pc:sldMk cId="247980373" sldId="332"/>
            <ac:spMk id="9" creationId="{6C8A0E9C-87F0-CBED-788E-8A0035D27D3E}"/>
          </ac:spMkLst>
        </pc:spChg>
        <pc:spChg chg="add del mod">
          <ac:chgData name="Tomoyuki Ueda" userId="14975d2eb860b0ea" providerId="LiveId" clId="{4ADA9F41-D057-4750-9348-469154515B1F}" dt="2022-12-15T02:04:42.049" v="56"/>
          <ac:spMkLst>
            <pc:docMk/>
            <pc:sldMk cId="247980373" sldId="332"/>
            <ac:spMk id="10" creationId="{EEDCA858-F792-3D5E-7978-26D0FA52F840}"/>
          </ac:spMkLst>
        </pc:spChg>
        <pc:spChg chg="add mod ord">
          <ac:chgData name="Tomoyuki Ueda" userId="14975d2eb860b0ea" providerId="LiveId" clId="{4ADA9F41-D057-4750-9348-469154515B1F}" dt="2022-12-16T02:41:48.376" v="520" actId="167"/>
          <ac:spMkLst>
            <pc:docMk/>
            <pc:sldMk cId="247980373" sldId="332"/>
            <ac:spMk id="11" creationId="{9579652A-DE81-AE5A-BD95-CFCAABF48F44}"/>
          </ac:spMkLst>
        </pc:spChg>
        <pc:spChg chg="mod ord">
          <ac:chgData name="Tomoyuki Ueda" userId="14975d2eb860b0ea" providerId="LiveId" clId="{4ADA9F41-D057-4750-9348-469154515B1F}" dt="2022-12-16T02:40:21.551" v="470" actId="207"/>
          <ac:spMkLst>
            <pc:docMk/>
            <pc:sldMk cId="247980373" sldId="332"/>
            <ac:spMk id="20" creationId="{3FA8B505-7C9E-CE2D-A1B6-0B5B41E00F6B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38" creationId="{E4271D3A-A190-61DE-2703-23C8ABEF3887}"/>
          </ac:spMkLst>
        </pc:spChg>
        <pc:spChg chg="mod">
          <ac:chgData name="Tomoyuki Ueda" userId="14975d2eb860b0ea" providerId="LiveId" clId="{4ADA9F41-D057-4750-9348-469154515B1F}" dt="2022-12-16T02:39:05.725" v="450" actId="1076"/>
          <ac:spMkLst>
            <pc:docMk/>
            <pc:sldMk cId="247980373" sldId="332"/>
            <ac:spMk id="39" creationId="{EA37A9D7-BE46-A267-E038-9B1D93B9B588}"/>
          </ac:spMkLst>
        </pc:spChg>
        <pc:picChg chg="mod ord">
          <ac:chgData name="Tomoyuki Ueda" userId="14975d2eb860b0ea" providerId="LiveId" clId="{4ADA9F41-D057-4750-9348-469154515B1F}" dt="2022-12-16T02:42:00.019" v="522" actId="207"/>
          <ac:picMkLst>
            <pc:docMk/>
            <pc:sldMk cId="247980373" sldId="332"/>
            <ac:picMk id="3" creationId="{7FEBF5F6-5C6B-666A-9FC1-CF4F1F043D66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4" creationId="{12E3D6C7-C546-CBE1-57FC-46F32BFE95B7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3" creationId="{61286085-B3EF-C48B-CCF6-AB8739C3F9D1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5" creationId="{B2EA0CE3-D86F-1B1F-78E3-8F5EAD326F75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6" creationId="{C5F73A30-8FDC-F875-F1C9-0DA6216471D0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8" creationId="{184C55D1-173C-F0AC-D21D-2DF44BD77BB2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19" creationId="{245CB8EE-56D9-2F73-7B99-8F12F6FB7518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7" creationId="{46A715D0-60E7-EA5A-F308-5348595BC257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8" creationId="{AF8636C7-7F32-BD67-2BED-547FA12EC340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29" creationId="{A2AE4F3D-009E-19FF-E557-CFBAE948D78C}"/>
          </ac:picMkLst>
        </pc:picChg>
        <pc:picChg chg="mod">
          <ac:chgData name="Tomoyuki Ueda" userId="14975d2eb860b0ea" providerId="LiveId" clId="{4ADA9F41-D057-4750-9348-469154515B1F}" dt="2022-12-16T02:39:05.725" v="450" actId="1076"/>
          <ac:picMkLst>
            <pc:docMk/>
            <pc:sldMk cId="247980373" sldId="332"/>
            <ac:picMk id="43" creationId="{4A7BF486-AEE2-EFE9-CB3F-B4B7AECADC02}"/>
          </ac:picMkLst>
        </pc:picChg>
        <pc:cxnChg chg="mod">
          <ac:chgData name="Tomoyuki Ueda" userId="14975d2eb860b0ea" providerId="LiveId" clId="{4ADA9F41-D057-4750-9348-469154515B1F}" dt="2022-12-16T02:40:11.939" v="469" actId="14100"/>
          <ac:cxnSpMkLst>
            <pc:docMk/>
            <pc:sldMk cId="247980373" sldId="332"/>
            <ac:cxnSpMk id="12" creationId="{3E7A6C74-122D-0006-E904-CC3DEFC6B30F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0" creationId="{C860F288-3D55-C5AF-1D1F-12883B21E5A7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5" creationId="{4C6697CE-7ABB-38F3-E89B-BBE942CED59F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36" creationId="{3C7836A7-8894-AC49-6D87-DB474F81F44E}"/>
          </ac:cxnSpMkLst>
        </pc:cxnChg>
        <pc:cxnChg chg="mod ord">
          <ac:chgData name="Tomoyuki Ueda" userId="14975d2eb860b0ea" providerId="LiveId" clId="{4ADA9F41-D057-4750-9348-469154515B1F}" dt="2022-12-16T02:42:44.519" v="535" actId="170"/>
          <ac:cxnSpMkLst>
            <pc:docMk/>
            <pc:sldMk cId="247980373" sldId="332"/>
            <ac:cxnSpMk id="37" creationId="{53F0D165-D461-C8CC-98F3-7BA723F17650}"/>
          </ac:cxnSpMkLst>
        </pc:cxnChg>
        <pc:cxnChg chg="mod">
          <ac:chgData name="Tomoyuki Ueda" userId="14975d2eb860b0ea" providerId="LiveId" clId="{4ADA9F41-D057-4750-9348-469154515B1F}" dt="2022-12-16T02:39:05.725" v="450" actId="1076"/>
          <ac:cxnSpMkLst>
            <pc:docMk/>
            <pc:sldMk cId="247980373" sldId="332"/>
            <ac:cxnSpMk id="44" creationId="{18B78FE6-8DCF-59B1-3642-870F071AA226}"/>
          </ac:cxnSpMkLst>
        </pc:cxnChg>
      </pc:sldChg>
      <pc:sldChg chg="addSp modSp mod ord modShow modNotesTx">
        <pc:chgData name="Tomoyuki Ueda" userId="14975d2eb860b0ea" providerId="LiveId" clId="{4ADA9F41-D057-4750-9348-469154515B1F}" dt="2022-12-22T00:45:53.390" v="6183" actId="20577"/>
        <pc:sldMkLst>
          <pc:docMk/>
          <pc:sldMk cId="2314384520" sldId="333"/>
        </pc:sldMkLst>
        <pc:spChg chg="mod">
          <ac:chgData name="Tomoyuki Ueda" userId="14975d2eb860b0ea" providerId="LiveId" clId="{4ADA9F41-D057-4750-9348-469154515B1F}" dt="2022-12-20T04:33:49.643" v="632" actId="20577"/>
          <ac:spMkLst>
            <pc:docMk/>
            <pc:sldMk cId="2314384520" sldId="333"/>
            <ac:spMk id="2" creationId="{0EC32DB4-459A-0BB6-291D-20F004A6A871}"/>
          </ac:spMkLst>
        </pc:spChg>
        <pc:spChg chg="mod">
          <ac:chgData name="Tomoyuki Ueda" userId="14975d2eb860b0ea" providerId="LiveId" clId="{4ADA9F41-D057-4750-9348-469154515B1F}" dt="2022-12-22T00:45:53.390" v="6183" actId="20577"/>
          <ac:spMkLst>
            <pc:docMk/>
            <pc:sldMk cId="2314384520" sldId="333"/>
            <ac:spMk id="3" creationId="{0A5B513F-ECD8-5AE8-A08D-FDABD6D920EC}"/>
          </ac:spMkLst>
        </pc:spChg>
        <pc:spChg chg="add mod">
          <ac:chgData name="Tomoyuki Ueda" userId="14975d2eb860b0ea" providerId="LiveId" clId="{4ADA9F41-D057-4750-9348-469154515B1F}" dt="2022-12-21T06:11:32.417" v="4322" actId="1076"/>
          <ac:spMkLst>
            <pc:docMk/>
            <pc:sldMk cId="2314384520" sldId="333"/>
            <ac:spMk id="9" creationId="{479EC220-ECE0-D7ED-A09D-2B3B55319AF9}"/>
          </ac:spMkLst>
        </pc:spChg>
        <pc:spChg chg="add mod">
          <ac:chgData name="Tomoyuki Ueda" userId="14975d2eb860b0ea" providerId="LiveId" clId="{4ADA9F41-D057-4750-9348-469154515B1F}" dt="2022-12-21T06:11:31.974" v="4321" actId="1076"/>
          <ac:spMkLst>
            <pc:docMk/>
            <pc:sldMk cId="2314384520" sldId="333"/>
            <ac:spMk id="10" creationId="{45E04C85-2C67-D387-3C3E-6090C73D80FA}"/>
          </ac:spMkLst>
        </pc:spChg>
        <pc:spChg chg="add mod">
          <ac:chgData name="Tomoyuki Ueda" userId="14975d2eb860b0ea" providerId="LiveId" clId="{4ADA9F41-D057-4750-9348-469154515B1F}" dt="2022-12-15T03:11:14.707" v="427" actId="113"/>
          <ac:spMkLst>
            <pc:docMk/>
            <pc:sldMk cId="2314384520" sldId="333"/>
            <ac:spMk id="11" creationId="{181CD655-5CFD-AB0B-9A10-DAB7C1717E38}"/>
          </ac:spMkLst>
        </pc:spChg>
        <pc:picChg chg="add mod">
          <ac:chgData name="Tomoyuki Ueda" userId="14975d2eb860b0ea" providerId="LiveId" clId="{4ADA9F41-D057-4750-9348-469154515B1F}" dt="2022-12-15T02:26:52.302" v="391" actId="1076"/>
          <ac:picMkLst>
            <pc:docMk/>
            <pc:sldMk cId="2314384520" sldId="333"/>
            <ac:picMk id="6" creationId="{13713A21-0968-B07A-0673-D18AD776BC02}"/>
          </ac:picMkLst>
        </pc:picChg>
        <pc:picChg chg="add mod">
          <ac:chgData name="Tomoyuki Ueda" userId="14975d2eb860b0ea" providerId="LiveId" clId="{4ADA9F41-D057-4750-9348-469154515B1F}" dt="2022-12-15T02:26:52.302" v="391" actId="1076"/>
          <ac:picMkLst>
            <pc:docMk/>
            <pc:sldMk cId="2314384520" sldId="333"/>
            <ac:picMk id="7" creationId="{6B0C1E8C-2212-E0B0-2937-338036681026}"/>
          </ac:picMkLst>
        </pc:picChg>
        <pc:picChg chg="add mod">
          <ac:chgData name="Tomoyuki Ueda" userId="14975d2eb860b0ea" providerId="LiveId" clId="{4ADA9F41-D057-4750-9348-469154515B1F}" dt="2022-12-21T05:09:14.223" v="4130" actId="1076"/>
          <ac:picMkLst>
            <pc:docMk/>
            <pc:sldMk cId="2314384520" sldId="333"/>
            <ac:picMk id="8" creationId="{34F33F1B-60C9-02E6-2C32-31770DB156A9}"/>
          </ac:picMkLst>
        </pc:picChg>
      </pc:sldChg>
      <pc:sldChg chg="addSp delSp modSp mod modNotesTx">
        <pc:chgData name="Tomoyuki Ueda" userId="14975d2eb860b0ea" providerId="LiveId" clId="{4ADA9F41-D057-4750-9348-469154515B1F}" dt="2022-12-22T07:35:11.375" v="6360" actId="20577"/>
        <pc:sldMkLst>
          <pc:docMk/>
          <pc:sldMk cId="172554549" sldId="334"/>
        </pc:sldMkLst>
        <pc:spChg chg="mod">
          <ac:chgData name="Tomoyuki Ueda" userId="14975d2eb860b0ea" providerId="LiveId" clId="{4ADA9F41-D057-4750-9348-469154515B1F}" dt="2022-12-20T07:13:37.083" v="2718" actId="20577"/>
          <ac:spMkLst>
            <pc:docMk/>
            <pc:sldMk cId="172554549" sldId="334"/>
            <ac:spMk id="2" creationId="{4F3B4A1F-5339-D944-093B-1CA0A5FA72CB}"/>
          </ac:spMkLst>
        </pc:spChg>
        <pc:spChg chg="mod">
          <ac:chgData name="Tomoyuki Ueda" userId="14975d2eb860b0ea" providerId="LiveId" clId="{4ADA9F41-D057-4750-9348-469154515B1F}" dt="2022-12-20T07:46:14.718" v="3033" actId="20577"/>
          <ac:spMkLst>
            <pc:docMk/>
            <pc:sldMk cId="172554549" sldId="334"/>
            <ac:spMk id="3" creationId="{88DA3FFE-DA74-7847-4EB6-2535D17BB2F6}"/>
          </ac:spMkLst>
        </pc:spChg>
        <pc:spChg chg="add del mod">
          <ac:chgData name="Tomoyuki Ueda" userId="14975d2eb860b0ea" providerId="LiveId" clId="{4ADA9F41-D057-4750-9348-469154515B1F}" dt="2022-12-22T06:43:45.061" v="6277" actId="14100"/>
          <ac:spMkLst>
            <pc:docMk/>
            <pc:sldMk cId="172554549" sldId="334"/>
            <ac:spMk id="7" creationId="{F6D5C81E-D606-8AF2-F280-82B0272995BD}"/>
          </ac:spMkLst>
        </pc:spChg>
        <pc:spChg chg="add mod">
          <ac:chgData name="Tomoyuki Ueda" userId="14975d2eb860b0ea" providerId="LiveId" clId="{4ADA9F41-D057-4750-9348-469154515B1F}" dt="2022-12-20T07:37:57.086" v="2922" actId="14100"/>
          <ac:spMkLst>
            <pc:docMk/>
            <pc:sldMk cId="172554549" sldId="334"/>
            <ac:spMk id="9" creationId="{B16B23C2-7ABF-AA78-4D7F-664541A49C0E}"/>
          </ac:spMkLst>
        </pc:spChg>
        <pc:spChg chg="add mod">
          <ac:chgData name="Tomoyuki Ueda" userId="14975d2eb860b0ea" providerId="LiveId" clId="{4ADA9F41-D057-4750-9348-469154515B1F}" dt="2022-12-22T06:43:34.919" v="6275" actId="1076"/>
          <ac:spMkLst>
            <pc:docMk/>
            <pc:sldMk cId="172554549" sldId="334"/>
            <ac:spMk id="10" creationId="{17E4C246-29FB-50A6-A9E8-A433147D48EE}"/>
          </ac:spMkLst>
        </pc:spChg>
        <pc:graphicFrameChg chg="add mod modGraphic">
          <ac:chgData name="Tomoyuki Ueda" userId="14975d2eb860b0ea" providerId="LiveId" clId="{4ADA9F41-D057-4750-9348-469154515B1F}" dt="2022-12-22T06:43:16.210" v="6263" actId="20577"/>
          <ac:graphicFrameMkLst>
            <pc:docMk/>
            <pc:sldMk cId="172554549" sldId="334"/>
            <ac:graphicFrameMk id="6" creationId="{F7B35C8C-579D-68C4-FB67-753986C9BD53}"/>
          </ac:graphicFrameMkLst>
        </pc:graphicFrameChg>
        <pc:graphicFrameChg chg="add del mod">
          <ac:chgData name="Tomoyuki Ueda" userId="14975d2eb860b0ea" providerId="LiveId" clId="{4ADA9F41-D057-4750-9348-469154515B1F}" dt="2022-12-20T07:35:04.119" v="2870" actId="478"/>
          <ac:graphicFrameMkLst>
            <pc:docMk/>
            <pc:sldMk cId="172554549" sldId="334"/>
            <ac:graphicFrameMk id="7" creationId="{F9C7661D-417A-7A48-DC20-6CEB20205F29}"/>
          </ac:graphicFrameMkLst>
        </pc:graphicFrameChg>
        <pc:graphicFrameChg chg="add mod modGraphic">
          <ac:chgData name="Tomoyuki Ueda" userId="14975d2eb860b0ea" providerId="LiveId" clId="{4ADA9F41-D057-4750-9348-469154515B1F}" dt="2022-12-22T06:43:19.332" v="6269" actId="20577"/>
          <ac:graphicFrameMkLst>
            <pc:docMk/>
            <pc:sldMk cId="172554549" sldId="334"/>
            <ac:graphicFrameMk id="8" creationId="{E70CF079-0B9E-78C4-50DA-551073FBCB5C}"/>
          </ac:graphicFrameMkLst>
        </pc:graphicFrameChg>
      </pc:sldChg>
      <pc:sldChg chg="new del">
        <pc:chgData name="Tomoyuki Ueda" userId="14975d2eb860b0ea" providerId="LiveId" clId="{4ADA9F41-D057-4750-9348-469154515B1F}" dt="2022-12-15T02:08:20.448" v="91" actId="680"/>
        <pc:sldMkLst>
          <pc:docMk/>
          <pc:sldMk cId="436626629" sldId="335"/>
        </pc:sldMkLst>
      </pc:sldChg>
      <pc:sldChg chg="modSp new add del mod">
        <pc:chgData name="Tomoyuki Ueda" userId="14975d2eb860b0ea" providerId="LiveId" clId="{4ADA9F41-D057-4750-9348-469154515B1F}" dt="2022-12-20T04:36:12.909" v="659" actId="680"/>
        <pc:sldMkLst>
          <pc:docMk/>
          <pc:sldMk cId="691786306" sldId="335"/>
        </pc:sldMkLst>
        <pc:spChg chg="mod">
          <ac:chgData name="Tomoyuki Ueda" userId="14975d2eb860b0ea" providerId="LiveId" clId="{4ADA9F41-D057-4750-9348-469154515B1F}" dt="2022-12-20T04:36:06.925" v="656" actId="20577"/>
          <ac:spMkLst>
            <pc:docMk/>
            <pc:sldMk cId="691786306" sldId="335"/>
            <ac:spMk id="2" creationId="{7DCB5A8A-8C8C-0449-18CC-EA8CDB4D133A}"/>
          </ac:spMkLst>
        </pc:spChg>
      </pc:sldChg>
      <pc:sldChg chg="addSp delSp modSp new mod ord modNotesTx">
        <pc:chgData name="Tomoyuki Ueda" userId="14975d2eb860b0ea" providerId="LiveId" clId="{4ADA9F41-D057-4750-9348-469154515B1F}" dt="2022-12-21T14:09:47.673" v="5996"/>
        <pc:sldMkLst>
          <pc:docMk/>
          <pc:sldMk cId="4104971173" sldId="335"/>
        </pc:sldMkLst>
        <pc:spChg chg="mod">
          <ac:chgData name="Tomoyuki Ueda" userId="14975d2eb860b0ea" providerId="LiveId" clId="{4ADA9F41-D057-4750-9348-469154515B1F}" dt="2022-12-20T06:18:01.503" v="1696" actId="20577"/>
          <ac:spMkLst>
            <pc:docMk/>
            <pc:sldMk cId="4104971173" sldId="335"/>
            <ac:spMk id="2" creationId="{DB9ECCC1-6A48-676A-78B9-FC43576D4F22}"/>
          </ac:spMkLst>
        </pc:spChg>
        <pc:spChg chg="add mod">
          <ac:chgData name="Tomoyuki Ueda" userId="14975d2eb860b0ea" providerId="LiveId" clId="{4ADA9F41-D057-4750-9348-469154515B1F}" dt="2022-12-21T13:37:36.275" v="4996" actId="2710"/>
          <ac:spMkLst>
            <pc:docMk/>
            <pc:sldMk cId="4104971173" sldId="335"/>
            <ac:spMk id="5" creationId="{49B9802F-5BC4-26D5-3A46-802FA6728DB3}"/>
          </ac:spMkLst>
        </pc:spChg>
        <pc:spChg chg="add mod">
          <ac:chgData name="Tomoyuki Ueda" userId="14975d2eb860b0ea" providerId="LiveId" clId="{4ADA9F41-D057-4750-9348-469154515B1F}" dt="2022-12-21T14:09:39.877" v="5993" actId="1076"/>
          <ac:spMkLst>
            <pc:docMk/>
            <pc:sldMk cId="4104971173" sldId="335"/>
            <ac:spMk id="6" creationId="{3E59B403-254A-19BC-6126-A9A56B8226F7}"/>
          </ac:spMkLst>
        </pc:spChg>
        <pc:spChg chg="add mod">
          <ac:chgData name="Tomoyuki Ueda" userId="14975d2eb860b0ea" providerId="LiveId" clId="{4ADA9F41-D057-4750-9348-469154515B1F}" dt="2022-12-21T14:07:57.128" v="5797" actId="1076"/>
          <ac:spMkLst>
            <pc:docMk/>
            <pc:sldMk cId="4104971173" sldId="335"/>
            <ac:spMk id="7" creationId="{E780455C-4FD1-D622-C618-65258C43C412}"/>
          </ac:spMkLst>
        </pc:spChg>
        <pc:spChg chg="add del mod">
          <ac:chgData name="Tomoyuki Ueda" userId="14975d2eb860b0ea" providerId="LiveId" clId="{4ADA9F41-D057-4750-9348-469154515B1F}" dt="2022-12-21T14:09:47.673" v="5996"/>
          <ac:spMkLst>
            <pc:docMk/>
            <pc:sldMk cId="4104971173" sldId="335"/>
            <ac:spMk id="8" creationId="{8E08ADA6-E00B-0ECB-BB20-6771875D6552}"/>
          </ac:spMkLst>
        </pc:spChg>
      </pc:sldChg>
      <pc:sldChg chg="new del">
        <pc:chgData name="Tomoyuki Ueda" userId="14975d2eb860b0ea" providerId="LiveId" clId="{4ADA9F41-D057-4750-9348-469154515B1F}" dt="2022-12-20T04:35:57.062" v="654" actId="680"/>
        <pc:sldMkLst>
          <pc:docMk/>
          <pc:sldMk cId="3612820993" sldId="336"/>
        </pc:sldMkLst>
      </pc:sldChg>
      <pc:sldChg chg="addSp delSp modSp add mod modNotesTx">
        <pc:chgData name="Tomoyuki Ueda" userId="14975d2eb860b0ea" providerId="LiveId" clId="{4ADA9F41-D057-4750-9348-469154515B1F}" dt="2022-12-21T14:49:25.361" v="6114" actId="478"/>
        <pc:sldMkLst>
          <pc:docMk/>
          <pc:sldMk cId="3926447362" sldId="336"/>
        </pc:sldMkLst>
        <pc:spChg chg="mod">
          <ac:chgData name="Tomoyuki Ueda" userId="14975d2eb860b0ea" providerId="LiveId" clId="{4ADA9F41-D057-4750-9348-469154515B1F}" dt="2022-12-21T04:48:32.907" v="3733" actId="20577"/>
          <ac:spMkLst>
            <pc:docMk/>
            <pc:sldMk cId="3926447362" sldId="336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06:20:55.738" v="4334" actId="20577"/>
          <ac:spMkLst>
            <pc:docMk/>
            <pc:sldMk cId="3926447362" sldId="336"/>
            <ac:spMk id="5" creationId="{49B9802F-5BC4-26D5-3A46-802FA6728DB3}"/>
          </ac:spMkLst>
        </pc:spChg>
        <pc:spChg chg="del">
          <ac:chgData name="Tomoyuki Ueda" userId="14975d2eb860b0ea" providerId="LiveId" clId="{4ADA9F41-D057-4750-9348-469154515B1F}" dt="2022-12-20T04:50:26.606" v="1054" actId="478"/>
          <ac:spMkLst>
            <pc:docMk/>
            <pc:sldMk cId="3926447362" sldId="336"/>
            <ac:spMk id="6" creationId="{3E59B403-254A-19BC-6126-A9A56B8226F7}"/>
          </ac:spMkLst>
        </pc:spChg>
        <pc:spChg chg="del">
          <ac:chgData name="Tomoyuki Ueda" userId="14975d2eb860b0ea" providerId="LiveId" clId="{4ADA9F41-D057-4750-9348-469154515B1F}" dt="2022-12-20T04:50:26.606" v="1054" actId="478"/>
          <ac:spMkLst>
            <pc:docMk/>
            <pc:sldMk cId="3926447362" sldId="336"/>
            <ac:spMk id="7" creationId="{E780455C-4FD1-D622-C618-65258C43C41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0" creationId="{0C74E8C9-25D5-408D-33FF-62466FDB6E7E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1" creationId="{E41B6ECE-C809-89FF-ACD6-D878A0EB0458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2" creationId="{F554B353-5A1B-D7C2-DC34-DB222073B89F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3" creationId="{3109E0E6-F684-FB17-8B61-CACABC61CAE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4" creationId="{960D91A4-B658-9102-147E-A2F714EB72A9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5" creationId="{898B1438-F17B-0920-56F5-7C17CDC4A8C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6" creationId="{B23B6166-F036-7435-844D-C11480B780A0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7" creationId="{393723A9-D888-DD82-6640-AC93F2E9383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8" creationId="{4F994EDB-1C32-99DA-3D8E-2422612B738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19" creationId="{AB438948-C5D3-25C9-1102-0710585AF1A4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0" creationId="{C9189F7E-7FAF-28DE-5BE8-32A503A4FB09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1" creationId="{8881A257-A880-678E-8229-1EB1DE7A868C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2" creationId="{540D7FF1-42FD-0076-116B-588E2CC7575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3" creationId="{453323D4-4A54-2F2D-79C9-6AFAC8F8A21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4" creationId="{3FF1DAD5-2650-21D6-1D62-C3C71578C220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5" creationId="{357C26C7-AE4B-FCCC-8694-9E8BAD51E44F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6" creationId="{287E169B-F87C-40A2-2AC5-90250E215006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27" creationId="{ECA243BA-ED78-0D5F-A281-4D0F644D6729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8" creationId="{2DE94D6C-4E45-04F5-7C68-4B05F7057A2C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29" creationId="{AFA44BED-77A9-1D94-D3F9-AA7F46645894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0" creationId="{43482594-CEBC-EE2F-6A09-8EA901DD201B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1" creationId="{BFEE77F6-0843-4199-CAA2-82A5DFC693DD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2" creationId="{7CCC9729-B0B2-9619-9037-AA115D4CDCDC}"/>
          </ac:spMkLst>
        </pc:spChg>
        <pc:spChg chg="add del mod">
          <ac:chgData name="Tomoyuki Ueda" userId="14975d2eb860b0ea" providerId="LiveId" clId="{4ADA9F41-D057-4750-9348-469154515B1F}" dt="2022-12-20T05:54:08.281" v="1539" actId="478"/>
          <ac:spMkLst>
            <pc:docMk/>
            <pc:sldMk cId="3926447362" sldId="336"/>
            <ac:spMk id="33" creationId="{120053C2-4B82-0806-6536-FFABF0E408DA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4" creationId="{E9A24009-28EF-CD35-54F5-399E79601CB7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5" creationId="{9CAE9D43-1AE5-8F9E-DE9E-55A9BDFE828E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6" creationId="{9A5F69FE-A59E-42B9-55F1-D139B4FD0C78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7" creationId="{D98A495A-C860-F0C7-14A8-12504E79E88B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8" creationId="{6B52A91A-B4AA-9313-F049-2C59351F8CA2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39" creationId="{D411BFB6-EAFA-5BFA-EC05-682E3EB0974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0" creationId="{3993CF6E-2E6C-0799-D150-F58B97EB86A3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1" creationId="{2F53700C-56B0-9629-19F2-BCBEABC88BF5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2" creationId="{3EE454E9-50C2-B283-5E96-7DB04F2B5B9B}"/>
          </ac:spMkLst>
        </pc:spChg>
        <pc:spChg chg="add del mod">
          <ac:chgData name="Tomoyuki Ueda" userId="14975d2eb860b0ea" providerId="LiveId" clId="{4ADA9F41-D057-4750-9348-469154515B1F}" dt="2022-12-20T05:54:06.092" v="1538" actId="478"/>
          <ac:spMkLst>
            <pc:docMk/>
            <pc:sldMk cId="3926447362" sldId="336"/>
            <ac:spMk id="43" creationId="{04131CFF-FBDA-BEC4-657C-A4084ACFE64B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45" creationId="{054F6309-67D4-19D3-F51C-7E2AFFDACFC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6" creationId="{E1047447-B213-6DCD-FE02-4464DD4DD93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7" creationId="{7559F1D9-DE9E-D2E3-B3B3-753551F147E1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48" creationId="{01B609C1-892E-723C-4FCC-A1AD1AA4BAC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49" creationId="{BDB39768-96AC-D68B-64C0-3F653319D00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0" creationId="{DC13C343-59D2-42CC-A8BD-3F444381D69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51" creationId="{6BA70811-0171-2FD6-B5F8-1297528DCED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2" creationId="{43F955F4-3F15-4405-9B1C-33E245E14BF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3" creationId="{C3E9B281-6625-33F2-B245-93BAC01787C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4" creationId="{7877B393-323B-494E-9415-E1A87A4D4A3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5" creationId="{542EF72A-FE79-9956-6440-C81D9DA15A0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56" creationId="{731CC578-74CE-CAE0-3F72-AED779F68477}"/>
          </ac:spMkLst>
        </pc:spChg>
        <pc:spChg chg="add del mod">
          <ac:chgData name="Tomoyuki Ueda" userId="14975d2eb860b0ea" providerId="LiveId" clId="{4ADA9F41-D057-4750-9348-469154515B1F}" dt="2022-12-20T07:02:02.109" v="2575" actId="478"/>
          <ac:spMkLst>
            <pc:docMk/>
            <pc:sldMk cId="3926447362" sldId="336"/>
            <ac:spMk id="57" creationId="{071D4618-9798-56D2-5A48-6597381BA82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58" creationId="{9F312541-282E-C570-0CDE-8057AA81456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59" creationId="{FAE0775D-AA16-5745-F2D5-FF36BF336D1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0" creationId="{D4C43272-0188-9932-A1D0-4E38A67E27E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1" creationId="{9C48EFEE-0514-9ACC-55E8-448A4809748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2" creationId="{F3FD7CB9-07BD-0E4D-EA7E-BA64CC467D9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3" creationId="{BD7FD36E-DA76-5562-DA56-4FBC1C038E0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4" creationId="{CC232A1D-D327-B204-B145-7FA4F8EFF48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65" creationId="{409E921B-283D-6C45-BCC4-A3497E34B43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6" creationId="{81F42B27-F191-3513-7580-B12763F1F12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7" creationId="{AB24FB17-95DF-F924-295A-6A43453FE57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68" creationId="{D812466F-AD50-E4B7-8874-144E3B617E95}"/>
          </ac:spMkLst>
        </pc:spChg>
        <pc:spChg chg="add del mod">
          <ac:chgData name="Tomoyuki Ueda" userId="14975d2eb860b0ea" providerId="LiveId" clId="{4ADA9F41-D057-4750-9348-469154515B1F}" dt="2022-12-20T05:55:39.149" v="1558" actId="478"/>
          <ac:spMkLst>
            <pc:docMk/>
            <pc:sldMk cId="3926447362" sldId="336"/>
            <ac:spMk id="69" creationId="{DF0D078A-664E-5121-F6C1-8647CBB5046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0" creationId="{6740375D-09C4-51CC-7268-E7549002527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71" creationId="{7993D99A-E5DD-A433-0E65-D8A9334C882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2" creationId="{7334FCAC-15D5-B64C-ADDA-2BD544A50A9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3" creationId="{CFECC425-07CB-2203-038E-D76C6ABFD2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74" creationId="{FFD76762-EC85-8DC1-BBE4-328F4990C5D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5" creationId="{492CEB8E-08B7-A17B-BACA-32A1807839B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6" creationId="{75E14D29-7E4C-A7CD-A5DA-928927AF6B3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7" creationId="{8E2DD6A2-A581-0BB9-5DEB-7C76152521D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8" creationId="{EFA9316B-2467-8B22-48B4-3B7AA76CA2A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79" creationId="{3C693DEF-AABD-387A-9637-352652BC690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0" creationId="{E071BAB6-AC5F-BCCD-FC53-D491930B631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81" creationId="{A823C961-ED22-E620-1F29-5C5169B3905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82" creationId="{C6A0DF15-1FE7-5D24-1CA7-04A91FD513C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83" creationId="{F7E2EE80-FDCF-2425-1B59-74E685C528D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4" creationId="{0FF9A1CB-2F98-1296-22B6-DCB2FC5F893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5" creationId="{91D9776A-FB38-6396-760E-6141D4E4C43A}"/>
          </ac:spMkLst>
        </pc:spChg>
        <pc:spChg chg="add del mod">
          <ac:chgData name="Tomoyuki Ueda" userId="14975d2eb860b0ea" providerId="LiveId" clId="{4ADA9F41-D057-4750-9348-469154515B1F}" dt="2022-12-20T05:53:18.954" v="1528" actId="478"/>
          <ac:spMkLst>
            <pc:docMk/>
            <pc:sldMk cId="3926447362" sldId="336"/>
            <ac:spMk id="86" creationId="{06630F62-C7E0-C576-70BE-2141B29F4E19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87" creationId="{EB7C371C-F77C-DE75-B47A-3B74ED22899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88" creationId="{CA215A7C-897A-430D-0F1D-33574BDF3192}"/>
          </ac:spMkLst>
        </pc:spChg>
        <pc:spChg chg="add del mod">
          <ac:chgData name="Tomoyuki Ueda" userId="14975d2eb860b0ea" providerId="LiveId" clId="{4ADA9F41-D057-4750-9348-469154515B1F}" dt="2022-12-20T05:55:49.355" v="1560" actId="478"/>
          <ac:spMkLst>
            <pc:docMk/>
            <pc:sldMk cId="3926447362" sldId="336"/>
            <ac:spMk id="89" creationId="{7848867C-3E33-6251-B471-C2653E8A22D6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0" creationId="{85E6E6BD-6C32-2846-B620-6C0A551CCC7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1" creationId="{144078BA-1DE2-F127-21AF-D92A07146EF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2" creationId="{3E74FFB8-6DCA-5B4E-C77D-A0089C03259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93" creationId="{320FDB62-BC43-8A0C-1F90-2AE40B1FD71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4" creationId="{65EDBA8C-F0A8-E4E9-3B33-C0BB6F244D7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5" creationId="{0DD6932C-E7F0-F7E7-BB71-EDDCA178641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6" creationId="{B27EF01E-4907-E50B-9F21-5CEF52393D6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7" creationId="{EC2E18E3-C4C1-6DE4-D282-E705811E92F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8" creationId="{1E19E81A-B836-3F56-33A9-EAD9664C441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99" creationId="{77D4E968-B6BA-E15C-5D39-AB5B8684E2C7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0" creationId="{EFEB5E7C-DFD0-B55A-5B82-131E516F7D2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1" creationId="{775D15A6-ABC4-9691-353C-86F10DE1C92F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2" creationId="{8385DA07-C6C0-FC33-FEA3-D712D56E907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03" creationId="{CCA60281-7DA1-94F3-CB48-D38BC6813766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4" creationId="{1EA59388-1ADA-EED8-8002-39BA5F73F85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5" creationId="{CC1D1EB8-7F22-A433-6862-9C1FD727EAB1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06" creationId="{7E236C25-8001-EE37-4D6C-8AD28219791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07" creationId="{F6D17A39-BAE8-B497-2105-56B736F943F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108" creationId="{B315DF7F-0762-418A-8D04-855B9ECD6E4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11" creationId="{D0543F9E-FC19-DCE7-A644-C0DD62EAF43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2" creationId="{B1E49C98-D0F4-F272-6563-07A35D3F274F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3" creationId="{159FA8EA-6410-333C-594E-245503CC9BF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14" creationId="{EFFE3FDD-8B45-9840-0AC9-70A9B7BD0F72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5" creationId="{A8E911DE-E53A-A1F9-4252-A9724267D02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6" creationId="{7AF8F8F3-4497-2AF1-C4ED-9B6829DB0C4F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7" creationId="{A360DF81-D9B9-B655-1591-F18C209B031A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8" creationId="{5A044808-F451-DC2E-84F3-C8D41BE4BE6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19" creationId="{4340BC32-64B6-6828-BC02-1F99F20823BE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20" creationId="{2ECC0EDD-9EA5-F8E5-E5EC-294468FF640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1" creationId="{F583269C-FFD4-1169-B2A7-0F8B46BA1CD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2" creationId="{39895398-1355-770D-69BF-4D43A6121F0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3" creationId="{9F335DEA-41B9-CBD5-22E7-F88548A7BDD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4" creationId="{E1A699EA-BACE-CE2F-E0B8-DB152E2635A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5" creationId="{7EF4A6BE-C7F2-971F-35E2-EEADE61D20A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6" creationId="{38863416-8413-0814-8E41-67F06C5C671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7" creationId="{BF9EE9DA-D734-E1B0-6273-80FA58697AF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8" creationId="{1EE88374-FC53-0141-B1F5-C2B12E09D63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29" creationId="{21626873-186F-6EC1-3C4F-5F65E4342DE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0" creationId="{A06717D5-4EDB-496F-6987-6AFFC570887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1" creationId="{FA18CA43-0EFE-9F05-5EDF-7D8A9EBC6AC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2" creationId="{B0EF48B2-685B-084A-35C9-239B0AB24BDA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3" creationId="{98C49AC8-3948-8EDB-64A6-539C5C3798C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4" creationId="{CB86EB6E-6328-78AD-B0DB-991DFB5F0930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5" creationId="{9A366ADB-6359-222E-C9C3-FA06B9C7CBE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6" creationId="{FB0C00F5-F71A-3233-8C39-96162A1BF22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37" creationId="{FC43856E-094A-9E36-7892-C89600299610}"/>
          </ac:spMkLst>
        </pc:spChg>
        <pc:spChg chg="add del mod">
          <ac:chgData name="Tomoyuki Ueda" userId="14975d2eb860b0ea" providerId="LiveId" clId="{4ADA9F41-D057-4750-9348-469154515B1F}" dt="2022-12-21T14:49:23.018" v="6113" actId="478"/>
          <ac:spMkLst>
            <pc:docMk/>
            <pc:sldMk cId="3926447362" sldId="336"/>
            <ac:spMk id="141" creationId="{74BC4A11-53C2-D8D1-FBFC-F770CD3FD67A}"/>
          </ac:spMkLst>
        </pc:spChg>
        <pc:spChg chg="add del mod">
          <ac:chgData name="Tomoyuki Ueda" userId="14975d2eb860b0ea" providerId="LiveId" clId="{4ADA9F41-D057-4750-9348-469154515B1F}" dt="2022-12-20T07:01:48.243" v="2573" actId="478"/>
          <ac:spMkLst>
            <pc:docMk/>
            <pc:sldMk cId="3926447362" sldId="336"/>
            <ac:spMk id="142" creationId="{2F0ABA1D-8153-9974-6090-C02B9A62CA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4" creationId="{0995E351-552E-549F-43AA-4366A0D3240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5" creationId="{3AA10B4C-5FA3-C4C1-04DA-4B2BD36853E0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6" creationId="{53ED931C-C8D7-6D3D-3D2F-C06C8762686C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7" creationId="{56CBC727-1486-FBBF-CB75-645136ED78E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8" creationId="{0EE561B9-C1CE-8B60-BF1B-F90EB94F0B53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49" creationId="{0FD420FD-3B33-341E-E81F-F69487AE9C6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0" creationId="{460E449C-EEBA-FC1B-7FD5-84917F6FB52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1" creationId="{2CF6188B-9F54-6065-D9DC-6EF1B24DEF40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2" creationId="{F7F58B46-A5D9-DE08-EBFF-A563300A6FB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3" creationId="{C91A2D6B-C31D-560E-EB3E-C5DBB1CC1E1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4" creationId="{CCDDF1B8-9027-4E7A-F5CD-A7E319B9C2F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5" creationId="{8EFDEF05-064C-9705-E5BA-E8E8A4DD24C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6" creationId="{6AE2EA00-09E7-C9C5-BAAC-D6F8DD9ECC0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7" creationId="{C5B1B8EB-D62D-F744-A947-578D25AD227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8" creationId="{7B48DA84-6A90-621B-BC7A-4BBA29F1A08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59" creationId="{25266818-A6C3-4659-75C9-8AAAF05C427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0" creationId="{FCECD42C-BED7-9183-51D3-C7582A06B6E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1" creationId="{F0BB5CCF-1A67-3FD4-59F9-05CCA0DC61A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2" creationId="{313575FA-EAF6-4006-7425-447A052480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3" creationId="{68D5232F-11C2-4B45-69D3-A3C7697AACB4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4" creationId="{4C1F4FD7-4904-327D-5EDD-23C643C4C4E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5" creationId="{4EBB77B6-76C0-59A1-C4B4-1C31CFFC4B8E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6" creationId="{1FCE7959-D56A-6F97-9F1E-D31302BC6269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7" creationId="{879234C1-6641-B6D6-3A50-E19FE75B714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8" creationId="{546E5199-8871-9CF8-ABBC-D224B450889D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69" creationId="{A091832B-FCD6-55D5-B55E-E4C7F1E506D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0" creationId="{0036C98D-643F-E93E-93E0-40CB54A62A6D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1" creationId="{7620CCCF-BEEA-3D51-7D82-15E17273901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2" creationId="{C5F480C8-A2DC-7B0A-A414-4903F084FCAC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3" creationId="{294BF7F6-6BED-C328-2CD8-016EFA98E67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4" creationId="{BF7B4634-9D44-4883-1824-5C187C6232CF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5" creationId="{B4658D11-925D-D75F-035A-6A4C5AD5165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6" creationId="{0DD12D7B-E42F-6AB7-9C4C-D67C2BC3B1E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7" creationId="{521BA12F-A21C-A30A-4C8B-63C343F773F5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8" creationId="{3C6AD166-F91B-88E4-3F71-3318EFFB39FA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79" creationId="{774755F0-A809-1020-A970-E6C435A62F1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0" creationId="{73C7BF10-A1B5-A33A-5B80-D03A73B21476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1" creationId="{F0BB22CB-19AE-515F-6144-A640B3D4941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2" creationId="{9EFA7D1F-FC5F-C431-8CC0-7584C00DE3C2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3" creationId="{FC9C50B3-2867-3503-2B16-8614923145B8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4" creationId="{C53AE76B-083B-3A54-81DA-ECF3F92AB75B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5" creationId="{E4D88421-0915-AF58-8647-D43EFD84FC87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6" creationId="{E86D648F-2EF0-E3F6-BE75-558B723C1654}"/>
          </ac:spMkLst>
        </pc:spChg>
        <pc:spChg chg="add del mod">
          <ac:chgData name="Tomoyuki Ueda" userId="14975d2eb860b0ea" providerId="LiveId" clId="{4ADA9F41-D057-4750-9348-469154515B1F}" dt="2022-12-20T07:01:45.843" v="2571"/>
          <ac:spMkLst>
            <pc:docMk/>
            <pc:sldMk cId="3926447362" sldId="336"/>
            <ac:spMk id="187" creationId="{3CBF0A5C-40BB-DA36-884B-00693A7DBBD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88" creationId="{0ED4901E-356E-4A9E-6D9D-C4555D1FCFFC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89" creationId="{BE757CB9-D9F8-8D86-EEE9-BE637A5BE80E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0" creationId="{F3E02BB0-0148-B0A9-98F4-8031E107FD6D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1" creationId="{8A55CCD2-67F6-0C43-D34B-53EB0DDEA2A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2" creationId="{CF3E3BCE-3AF7-E7C8-ADB2-C770EDDA5CA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3" creationId="{29645681-BE8D-A009-057C-CD8508E6317C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4" creationId="{7A948738-F8AE-9094-525D-A4C5A7C5B083}"/>
          </ac:spMkLst>
        </pc:spChg>
        <pc:spChg chg="add del mod">
          <ac:chgData name="Tomoyuki Ueda" userId="14975d2eb860b0ea" providerId="LiveId" clId="{4ADA9F41-D057-4750-9348-469154515B1F}" dt="2022-12-20T07:08:21.669" v="2611" actId="478"/>
          <ac:spMkLst>
            <pc:docMk/>
            <pc:sldMk cId="3926447362" sldId="336"/>
            <ac:spMk id="195" creationId="{BC1EF2F1-F6BD-D052-165C-9B67C1177AC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6" creationId="{A0161519-98F4-ECC4-0CC8-FF8CF6875BA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7" creationId="{E4C8CEA4-B71C-0030-E147-20994A96D68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8" creationId="{61690E9F-1224-99AD-CA59-176A3FF307B2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199" creationId="{E78DE799-FDEA-9053-DF14-FD2BD40A190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0" creationId="{15BFA177-6449-05F9-BD01-F9C6DA628B5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1" creationId="{D67DA1F8-A5E3-4936-37FF-82ACBB03E9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02" creationId="{EB9DE412-F2B0-75B5-D790-48A5A2AAD4EB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3" creationId="{77E9FBE0-7A7C-98D3-3372-0BB4DA0B471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4" creationId="{2884BFCD-167E-E5DE-7EAD-3DE92543964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5" creationId="{936C12BB-2F91-77EF-4194-48E76B22C85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6" creationId="{6EB4AD95-B4A0-4DFA-3984-32EBD1AB7BF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7" creationId="{4163FD40-2157-39BA-6BE3-4FF5088FADB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8" creationId="{B1416CCE-104B-5B18-B1D2-7A0CFFB4363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09" creationId="{04F0D78F-1E5C-2913-CE3E-F02EDE798923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0" creationId="{F84540C4-DDB1-E964-0940-E55FFE9B949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1" creationId="{FFCBF06F-E5B3-E234-55B9-6151D2969F8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2" creationId="{A3D8DE50-A90B-EC46-1343-D8787D131084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3" creationId="{E6F2D54F-1F00-30AC-C0D7-F517F305A65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4" creationId="{23EC28FB-D18D-CD6D-0F2A-B4A40BBCC78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5" creationId="{9B1BC0BD-9EE3-5E13-03A2-AA6464266D2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6" creationId="{7613594B-A8FF-6F16-C9FC-F78D5E0442D9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17" creationId="{55797339-91E0-590A-CB2E-8C6DA52E05B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18" creationId="{C00586CF-9FF7-8DD7-56DB-F97095A139E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19" creationId="{D8F91F39-59F9-A750-F0AF-335435C5138E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0" creationId="{F17D6744-0357-C3AD-D137-0DEB74F576F9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1" creationId="{BE7506F7-97BA-665B-F613-3A2EB76E8E4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2" creationId="{AB3EE8E0-1B86-B0AA-8121-C62B0991904D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3" creationId="{37B7640C-40D4-6F11-858B-7E42ED1568A5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4" creationId="{B2732FA8-65E0-83DA-1E96-C23E5E782B70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5" creationId="{4E9BEFAF-E6F7-F629-0C2D-DA7D4FBF58A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6" creationId="{58EBD29F-3AF2-218B-CE01-F69E86AE254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27" creationId="{FCE0DA32-E9E4-AA7A-C587-521C689F7C0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8" creationId="{B14A6F18-842A-AB3F-0529-B2ABE86E9E51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29" creationId="{7A083FED-C091-8594-C506-291D958E8691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0" creationId="{0A4FE0DB-6CAC-99ED-BA0D-87FB455C217D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1" creationId="{B78DE962-AAD6-4C09-8ECC-0BE71CABDF4C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2" creationId="{02DF08CF-0BAE-8B84-0C60-547727BF07F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3" creationId="{8ACDF0BA-7513-3F32-7252-2587F6168334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4" creationId="{6A084B93-2722-5B24-9285-35509E6C04FA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5" creationId="{32A411E9-1201-180B-EFCD-5B2FDCFC3AB2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6" creationId="{01930EB5-C473-F823-8C2B-BF0DC609B3D8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7" creationId="{DCACFD57-4B73-1182-0FC4-BA1EBE31E84E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38" creationId="{25BA2281-71FF-48CE-C9E3-D1F8FA014E77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39" creationId="{7127616F-FD26-7DDA-E1D6-6EA1176D344B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0" creationId="{90083C91-13DE-79D2-FED0-2D0043D0ADF0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1" creationId="{F2ECEB56-2665-F7D1-4095-4E08A1913CCC}"/>
          </ac:spMkLst>
        </pc:spChg>
        <pc:spChg chg="add del mod">
          <ac:chgData name="Tomoyuki Ueda" userId="14975d2eb860b0ea" providerId="LiveId" clId="{4ADA9F41-D057-4750-9348-469154515B1F}" dt="2022-12-20T07:08:22.152" v="2612" actId="478"/>
          <ac:spMkLst>
            <pc:docMk/>
            <pc:sldMk cId="3926447362" sldId="336"/>
            <ac:spMk id="242" creationId="{F55EF256-52CD-EB47-C310-2F0A38CB0566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3" creationId="{1B30541F-32E3-C95B-2BED-32C6D0D4822F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4" creationId="{7B6C62DE-7852-129B-C77B-6B4B7DA206A8}"/>
          </ac:spMkLst>
        </pc:spChg>
        <pc:spChg chg="add mod">
          <ac:chgData name="Tomoyuki Ueda" userId="14975d2eb860b0ea" providerId="LiveId" clId="{4ADA9F41-D057-4750-9348-469154515B1F}" dt="2022-12-20T07:07:44.276" v="2608" actId="1076"/>
          <ac:spMkLst>
            <pc:docMk/>
            <pc:sldMk cId="3926447362" sldId="336"/>
            <ac:spMk id="245" creationId="{8710A9EC-20E0-3B99-7F4D-31778531381C}"/>
          </ac:spMkLst>
        </pc:sp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8" creationId="{97EB5DA1-E43E-F5C6-BB72-684022C3310E}"/>
          </ac:cxnSpMkLst>
        </pc:cxn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9" creationId="{21CBDEC8-7298-2AF2-F8F8-CA7256C1835F}"/>
          </ac:cxnSpMkLst>
        </pc:cxnChg>
        <pc:cxnChg chg="add del mod ord">
          <ac:chgData name="Tomoyuki Ueda" userId="14975d2eb860b0ea" providerId="LiveId" clId="{4ADA9F41-D057-4750-9348-469154515B1F}" dt="2022-12-20T06:40:18.115" v="2220" actId="478"/>
          <ac:cxnSpMkLst>
            <pc:docMk/>
            <pc:sldMk cId="3926447362" sldId="336"/>
            <ac:cxnSpMk id="44" creationId="{D0D15643-AE0A-FC57-A84C-D224967242A5}"/>
          </ac:cxnSpMkLst>
        </pc:cxnChg>
        <pc:cxnChg chg="add del mod">
          <ac:chgData name="Tomoyuki Ueda" userId="14975d2eb860b0ea" providerId="LiveId" clId="{4ADA9F41-D057-4750-9348-469154515B1F}" dt="2022-12-21T14:49:25.361" v="6114" actId="478"/>
          <ac:cxnSpMkLst>
            <pc:docMk/>
            <pc:sldMk cId="3926447362" sldId="336"/>
            <ac:cxnSpMk id="140" creationId="{8224BD98-4005-217D-C94A-BD2EC965509F}"/>
          </ac:cxnSpMkLst>
        </pc:cxnChg>
        <pc:cxnChg chg="add mod">
          <ac:chgData name="Tomoyuki Ueda" userId="14975d2eb860b0ea" providerId="LiveId" clId="{4ADA9F41-D057-4750-9348-469154515B1F}" dt="2022-12-20T07:07:44.276" v="2608" actId="1076"/>
          <ac:cxnSpMkLst>
            <pc:docMk/>
            <pc:sldMk cId="3926447362" sldId="336"/>
            <ac:cxnSpMk id="247" creationId="{11E8B57D-1849-7D94-06D0-BB99F61BD2C6}"/>
          </ac:cxnSpMkLst>
        </pc:cxnChg>
      </pc:sldChg>
      <pc:sldChg chg="modSp add del mod">
        <pc:chgData name="Tomoyuki Ueda" userId="14975d2eb860b0ea" providerId="LiveId" clId="{4ADA9F41-D057-4750-9348-469154515B1F}" dt="2022-12-20T07:48:30.713" v="3034" actId="47"/>
        <pc:sldMkLst>
          <pc:docMk/>
          <pc:sldMk cId="3581100695" sldId="337"/>
        </pc:sldMkLst>
        <pc:spChg chg="mod">
          <ac:chgData name="Tomoyuki Ueda" userId="14975d2eb860b0ea" providerId="LiveId" clId="{4ADA9F41-D057-4750-9348-469154515B1F}" dt="2022-12-20T06:18:26.009" v="1724" actId="20577"/>
          <ac:spMkLst>
            <pc:docMk/>
            <pc:sldMk cId="3581100695" sldId="337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0T06:40:17.617" v="2219" actId="20577"/>
          <ac:spMkLst>
            <pc:docMk/>
            <pc:sldMk cId="3581100695" sldId="337"/>
            <ac:spMk id="5" creationId="{49B9802F-5BC4-26D5-3A46-802FA6728DB3}"/>
          </ac:spMkLst>
        </pc:spChg>
      </pc:sldChg>
      <pc:sldChg chg="modSp add del mod">
        <pc:chgData name="Tomoyuki Ueda" userId="14975d2eb860b0ea" providerId="LiveId" clId="{4ADA9F41-D057-4750-9348-469154515B1F}" dt="2022-12-21T04:43:55.163" v="3470" actId="47"/>
        <pc:sldMkLst>
          <pc:docMk/>
          <pc:sldMk cId="2118779178" sldId="338"/>
        </pc:sldMkLst>
        <pc:spChg chg="mod">
          <ac:chgData name="Tomoyuki Ueda" userId="14975d2eb860b0ea" providerId="LiveId" clId="{4ADA9F41-D057-4750-9348-469154515B1F}" dt="2022-12-21T04:40:08.413" v="3325" actId="20577"/>
          <ac:spMkLst>
            <pc:docMk/>
            <pc:sldMk cId="2118779178" sldId="338"/>
            <ac:spMk id="5" creationId="{49B9802F-5BC4-26D5-3A46-802FA6728DB3}"/>
          </ac:spMkLst>
        </pc:spChg>
      </pc:sldChg>
      <pc:sldChg chg="addSp delSp modSp add mod modNotesTx">
        <pc:chgData name="Tomoyuki Ueda" userId="14975d2eb860b0ea" providerId="LiveId" clId="{4ADA9F41-D057-4750-9348-469154515B1F}" dt="2022-12-22T01:04:35.195" v="6217" actId="1076"/>
        <pc:sldMkLst>
          <pc:docMk/>
          <pc:sldMk cId="2574822532" sldId="339"/>
        </pc:sldMkLst>
        <pc:spChg chg="mod">
          <ac:chgData name="Tomoyuki Ueda" userId="14975d2eb860b0ea" providerId="LiveId" clId="{4ADA9F41-D057-4750-9348-469154515B1F}" dt="2022-12-21T04:48:31.342" v="3731"/>
          <ac:spMkLst>
            <pc:docMk/>
            <pc:sldMk cId="2574822532" sldId="339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2T01:04:26.300" v="6216" actId="20577"/>
          <ac:spMkLst>
            <pc:docMk/>
            <pc:sldMk cId="2574822532" sldId="339"/>
            <ac:spMk id="5" creationId="{49B9802F-5BC4-26D5-3A46-802FA6728DB3}"/>
          </ac:spMkLst>
        </pc:spChg>
        <pc:spChg chg="add del">
          <ac:chgData name="Tomoyuki Ueda" userId="14975d2eb860b0ea" providerId="LiveId" clId="{4ADA9F41-D057-4750-9348-469154515B1F}" dt="2022-12-21T04:50:34.356" v="3776" actId="11529"/>
          <ac:spMkLst>
            <pc:docMk/>
            <pc:sldMk cId="2574822532" sldId="339"/>
            <ac:spMk id="6" creationId="{071B9B00-08C0-8D99-7C32-A601714CC139}"/>
          </ac:spMkLst>
        </pc:spChg>
        <pc:spChg chg="add mod">
          <ac:chgData name="Tomoyuki Ueda" userId="14975d2eb860b0ea" providerId="LiveId" clId="{4ADA9F41-D057-4750-9348-469154515B1F}" dt="2022-12-22T01:04:35.195" v="6217" actId="1076"/>
          <ac:spMkLst>
            <pc:docMk/>
            <pc:sldMk cId="2574822532" sldId="339"/>
            <ac:spMk id="7" creationId="{A9EC5D67-02FE-FE40-5D0E-1B41E8424300}"/>
          </ac:spMkLst>
        </pc:spChg>
        <pc:spChg chg="add mod">
          <ac:chgData name="Tomoyuki Ueda" userId="14975d2eb860b0ea" providerId="LiveId" clId="{4ADA9F41-D057-4750-9348-469154515B1F}" dt="2022-12-22T01:04:35.195" v="6217" actId="1076"/>
          <ac:spMkLst>
            <pc:docMk/>
            <pc:sldMk cId="2574822532" sldId="339"/>
            <ac:spMk id="8" creationId="{346625E3-D8F8-DE26-4862-EB541C4BD3D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5" creationId="{054F6309-67D4-19D3-F51C-7E2AFFDACFC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6" creationId="{E1047447-B213-6DCD-FE02-4464DD4DD93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7" creationId="{7559F1D9-DE9E-D2E3-B3B3-753551F147E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8" creationId="{01B609C1-892E-723C-4FCC-A1AD1AA4BAC3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49" creationId="{BDB39768-96AC-D68B-64C0-3F653319D00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0" creationId="{DC13C343-59D2-42CC-A8BD-3F444381D69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1" creationId="{6BA70811-0171-2FD6-B5F8-1297528DCED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2" creationId="{43F955F4-3F15-4405-9B1C-33E245E14BF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3" creationId="{C3E9B281-6625-33F2-B245-93BAC01787C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4" creationId="{7877B393-323B-494E-9415-E1A87A4D4A3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5" creationId="{542EF72A-FE79-9956-6440-C81D9DA15A0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6" creationId="{731CC578-74CE-CAE0-3F72-AED779F6847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7" creationId="{071D4618-9798-56D2-5A48-6597381BA82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8" creationId="{9F312541-282E-C570-0CDE-8057AA81456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59" creationId="{FAE0775D-AA16-5745-F2D5-FF36BF336D1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0" creationId="{D4C43272-0188-9932-A1D0-4E38A67E27E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1" creationId="{9C48EFEE-0514-9ACC-55E8-448A4809748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2" creationId="{F3FD7CB9-07BD-0E4D-EA7E-BA64CC467D9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3" creationId="{BD7FD36E-DA76-5562-DA56-4FBC1C038E0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4" creationId="{CC232A1D-D327-B204-B145-7FA4F8EFF48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5" creationId="{409E921B-283D-6C45-BCC4-A3497E34B43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6" creationId="{81F42B27-F191-3513-7580-B12763F1F12E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7" creationId="{AB24FB17-95DF-F924-295A-6A43453FE5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68" creationId="{D812466F-AD50-E4B7-8874-144E3B617E9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0" creationId="{6740375D-09C4-51CC-7268-E7549002527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1" creationId="{7993D99A-E5DD-A433-0E65-D8A9334C882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2" creationId="{7334FCAC-15D5-B64C-ADDA-2BD544A50A9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3" creationId="{CFECC425-07CB-2203-038E-D76C6ABFD2D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4" creationId="{FFD76762-EC85-8DC1-BBE4-328F4990C5D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5" creationId="{492CEB8E-08B7-A17B-BACA-32A1807839B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6" creationId="{75E14D29-7E4C-A7CD-A5DA-928927AF6B3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7" creationId="{8E2DD6A2-A581-0BB9-5DEB-7C76152521D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8" creationId="{EFA9316B-2467-8B22-48B4-3B7AA76CA2A4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79" creationId="{3C693DEF-AABD-387A-9637-352652BC690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0" creationId="{E071BAB6-AC5F-BCCD-FC53-D491930B631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1" creationId="{A823C961-ED22-E620-1F29-5C5169B3905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2" creationId="{C6A0DF15-1FE7-5D24-1CA7-04A91FD513C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3" creationId="{F7E2EE80-FDCF-2425-1B59-74E685C528D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4" creationId="{0FF9A1CB-2F98-1296-22B6-DCB2FC5F893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5" creationId="{91D9776A-FB38-6396-760E-6141D4E4C43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7" creationId="{EB7C371C-F77C-DE75-B47A-3B74ED22899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88" creationId="{CA215A7C-897A-430D-0F1D-33574BDF319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0" creationId="{85E6E6BD-6C32-2846-B620-6C0A551CCC7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1" creationId="{144078BA-1DE2-F127-21AF-D92A07146EF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2" creationId="{3E74FFB8-6DCA-5B4E-C77D-A0089C032598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3" creationId="{320FDB62-BC43-8A0C-1F90-2AE40B1FD71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4" creationId="{65EDBA8C-F0A8-E4E9-3B33-C0BB6F244D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5" creationId="{0DD6932C-E7F0-F7E7-BB71-EDDCA178641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6" creationId="{B27EF01E-4907-E50B-9F21-5CEF52393D6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7" creationId="{EC2E18E3-C4C1-6DE4-D282-E705811E92F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8" creationId="{1E19E81A-B836-3F56-33A9-EAD9664C441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99" creationId="{77D4E968-B6BA-E15C-5D39-AB5B8684E2C7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0" creationId="{EFEB5E7C-DFD0-B55A-5B82-131E516F7D2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1" creationId="{775D15A6-ABC4-9691-353C-86F10DE1C92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2" creationId="{8385DA07-C6C0-FC33-FEA3-D712D56E907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3" creationId="{CCA60281-7DA1-94F3-CB48-D38BC681376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4" creationId="{1EA59388-1ADA-EED8-8002-39BA5F73F85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5" creationId="{CC1D1EB8-7F22-A433-6862-9C1FD727EAB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6" creationId="{7E236C25-8001-EE37-4D6C-8AD28219791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7" creationId="{F6D17A39-BAE8-B497-2105-56B736F943F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08" creationId="{B315DF7F-0762-418A-8D04-855B9ECD6E42}"/>
          </ac:spMkLst>
        </pc:spChg>
        <pc:spChg chg="del">
          <ac:chgData name="Tomoyuki Ueda" userId="14975d2eb860b0ea" providerId="LiveId" clId="{4ADA9F41-D057-4750-9348-469154515B1F}" dt="2022-12-20T06:59:42.870" v="2561" actId="478"/>
          <ac:spMkLst>
            <pc:docMk/>
            <pc:sldMk cId="2574822532" sldId="339"/>
            <ac:spMk id="111" creationId="{D0543F9E-FC19-DCE7-A644-C0DD62EAF43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2" creationId="{B1E49C98-D0F4-F272-6563-07A35D3F274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3" creationId="{159FA8EA-6410-333C-594E-245503CC9BF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4" creationId="{EFFE3FDD-8B45-9840-0AC9-70A9B7BD0F7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5" creationId="{A8E911DE-E53A-A1F9-4252-A9724267D02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6" creationId="{7AF8F8F3-4497-2AF1-C4ED-9B6829DB0C4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7" creationId="{A360DF81-D9B9-B655-1591-F18C209B031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8" creationId="{5A044808-F451-DC2E-84F3-C8D41BE4BE6C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19" creationId="{4340BC32-64B6-6828-BC02-1F99F20823BE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0" creationId="{2ECC0EDD-9EA5-F8E5-E5EC-294468FF640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1" creationId="{F583269C-FFD4-1169-B2A7-0F8B46BA1CD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2" creationId="{39895398-1355-770D-69BF-4D43A6121F0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3" creationId="{9F335DEA-41B9-CBD5-22E7-F88548A7BDD3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4" creationId="{E1A699EA-BACE-CE2F-E0B8-DB152E2635A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5" creationId="{7EF4A6BE-C7F2-971F-35E2-EEADE61D20A9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6" creationId="{38863416-8413-0814-8E41-67F06C5C671F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7" creationId="{BF9EE9DA-D734-E1B0-6273-80FA58697AF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8" creationId="{1EE88374-FC53-0141-B1F5-C2B12E09D632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29" creationId="{21626873-186F-6EC1-3C4F-5F65E4342DE1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0" creationId="{A06717D5-4EDB-496F-6987-6AFFC5708874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1" creationId="{FA18CA43-0EFE-9F05-5EDF-7D8A9EBC6AC5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2" creationId="{B0EF48B2-685B-084A-35C9-239B0AB24BD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3" creationId="{98C49AC8-3948-8EDB-64A6-539C5C3798C6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4" creationId="{CB86EB6E-6328-78AD-B0DB-991DFB5F0930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5" creationId="{9A366ADB-6359-222E-C9C3-FA06B9C7CBED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6" creationId="{FB0C00F5-F71A-3233-8C39-96162A1BF22B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37" creationId="{FC43856E-094A-9E36-7892-C89600299610}"/>
          </ac:spMkLst>
        </pc:spChg>
        <pc:spChg chg="del">
          <ac:chgData name="Tomoyuki Ueda" userId="14975d2eb860b0ea" providerId="LiveId" clId="{4ADA9F41-D057-4750-9348-469154515B1F}" dt="2022-12-20T06:59:41.548" v="2560" actId="478"/>
          <ac:spMkLst>
            <pc:docMk/>
            <pc:sldMk cId="2574822532" sldId="339"/>
            <ac:spMk id="141" creationId="{74BC4A11-53C2-D8D1-FBFC-F770CD3FD67A}"/>
          </ac:spMkLst>
        </pc:spChg>
        <pc:spChg chg="del">
          <ac:chgData name="Tomoyuki Ueda" userId="14975d2eb860b0ea" providerId="LiveId" clId="{4ADA9F41-D057-4750-9348-469154515B1F}" dt="2022-12-20T06:59:38.571" v="2559" actId="478"/>
          <ac:spMkLst>
            <pc:docMk/>
            <pc:sldMk cId="2574822532" sldId="339"/>
            <ac:spMk id="142" creationId="{2F0ABA1D-8153-9974-6090-C02B9A62CA8E}"/>
          </ac:spMkLst>
        </pc:sp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8" creationId="{97EB5DA1-E43E-F5C6-BB72-684022C3310E}"/>
          </ac:cxnSpMkLst>
        </pc:cxn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9" creationId="{21CBDEC8-7298-2AF2-F8F8-CA7256C1835F}"/>
          </ac:cxnSpMkLst>
        </pc:cxnChg>
        <pc:cxnChg chg="del">
          <ac:chgData name="Tomoyuki Ueda" userId="14975d2eb860b0ea" providerId="LiveId" clId="{4ADA9F41-D057-4750-9348-469154515B1F}" dt="2022-12-20T06:59:38.571" v="2559" actId="478"/>
          <ac:cxnSpMkLst>
            <pc:docMk/>
            <pc:sldMk cId="2574822532" sldId="339"/>
            <ac:cxnSpMk id="140" creationId="{8224BD98-4005-217D-C94A-BD2EC965509F}"/>
          </ac:cxnSpMkLst>
        </pc:cxnChg>
      </pc:sldChg>
      <pc:sldChg chg="delSp modSp add del mod ord">
        <pc:chgData name="Tomoyuki Ueda" userId="14975d2eb860b0ea" providerId="LiveId" clId="{4ADA9F41-D057-4750-9348-469154515B1F}" dt="2022-12-21T04:49:11.285" v="3745" actId="47"/>
        <pc:sldMkLst>
          <pc:docMk/>
          <pc:sldMk cId="2288857151" sldId="340"/>
        </pc:sldMkLst>
        <pc:spChg chg="mod">
          <ac:chgData name="Tomoyuki Ueda" userId="14975d2eb860b0ea" providerId="LiveId" clId="{4ADA9F41-D057-4750-9348-469154515B1F}" dt="2022-12-21T04:48:43.473" v="3744" actId="20577"/>
          <ac:spMkLst>
            <pc:docMk/>
            <pc:sldMk cId="2288857151" sldId="340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04:48:30.986" v="3730" actId="20577"/>
          <ac:spMkLst>
            <pc:docMk/>
            <pc:sldMk cId="2288857151" sldId="340"/>
            <ac:spMk id="5" creationId="{49B9802F-5BC4-26D5-3A46-802FA6728DB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5" creationId="{054F6309-67D4-19D3-F51C-7E2AFFDACFC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6" creationId="{E1047447-B213-6DCD-FE02-4464DD4DD93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7" creationId="{7559F1D9-DE9E-D2E3-B3B3-753551F147E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8" creationId="{01B609C1-892E-723C-4FCC-A1AD1AA4BAC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49" creationId="{BDB39768-96AC-D68B-64C0-3F653319D00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0" creationId="{DC13C343-59D2-42CC-A8BD-3F444381D69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1" creationId="{6BA70811-0171-2FD6-B5F8-1297528DCED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2" creationId="{43F955F4-3F15-4405-9B1C-33E245E14BF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3" creationId="{C3E9B281-6625-33F2-B245-93BAC01787C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4" creationId="{7877B393-323B-494E-9415-E1A87A4D4A3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5" creationId="{542EF72A-FE79-9956-6440-C81D9DA15A0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6" creationId="{731CC578-74CE-CAE0-3F72-AED779F6847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8" creationId="{9F312541-282E-C570-0CDE-8057AA81456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59" creationId="{FAE0775D-AA16-5745-F2D5-FF36BF336D1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0" creationId="{D4C43272-0188-9932-A1D0-4E38A67E27E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1" creationId="{9C48EFEE-0514-9ACC-55E8-448A4809748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2" creationId="{F3FD7CB9-07BD-0E4D-EA7E-BA64CC467D9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3" creationId="{BD7FD36E-DA76-5562-DA56-4FBC1C038E0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4" creationId="{CC232A1D-D327-B204-B145-7FA4F8EFF48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5" creationId="{409E921B-283D-6C45-BCC4-A3497E34B43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6" creationId="{81F42B27-F191-3513-7580-B12763F1F12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7" creationId="{AB24FB17-95DF-F924-295A-6A43453FE5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68" creationId="{D812466F-AD50-E4B7-8874-144E3B617E9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0" creationId="{6740375D-09C4-51CC-7268-E7549002527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1" creationId="{7993D99A-E5DD-A433-0E65-D8A9334C882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2" creationId="{7334FCAC-15D5-B64C-ADDA-2BD544A50A9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3" creationId="{CFECC425-07CB-2203-038E-D76C6ABFD2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4" creationId="{FFD76762-EC85-8DC1-BBE4-328F4990C5D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5" creationId="{492CEB8E-08B7-A17B-BACA-32A1807839B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6" creationId="{75E14D29-7E4C-A7CD-A5DA-928927AF6B3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7" creationId="{8E2DD6A2-A581-0BB9-5DEB-7C76152521D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8" creationId="{EFA9316B-2467-8B22-48B4-3B7AA76CA2A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79" creationId="{3C693DEF-AABD-387A-9637-352652BC690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0" creationId="{E071BAB6-AC5F-BCCD-FC53-D491930B631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1" creationId="{A823C961-ED22-E620-1F29-5C5169B3905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2" creationId="{C6A0DF15-1FE7-5D24-1CA7-04A91FD513C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3" creationId="{F7E2EE80-FDCF-2425-1B59-74E685C528D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4" creationId="{0FF9A1CB-2F98-1296-22B6-DCB2FC5F893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5" creationId="{91D9776A-FB38-6396-760E-6141D4E4C43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7" creationId="{EB7C371C-F77C-DE75-B47A-3B74ED22899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88" creationId="{CA215A7C-897A-430D-0F1D-33574BDF319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0" creationId="{85E6E6BD-6C32-2846-B620-6C0A551CCC7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1" creationId="{144078BA-1DE2-F127-21AF-D92A07146EF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2" creationId="{3E74FFB8-6DCA-5B4E-C77D-A0089C03259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3" creationId="{320FDB62-BC43-8A0C-1F90-2AE40B1FD71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4" creationId="{65EDBA8C-F0A8-E4E9-3B33-C0BB6F244D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5" creationId="{0DD6932C-E7F0-F7E7-BB71-EDDCA178641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6" creationId="{B27EF01E-4907-E50B-9F21-5CEF52393D6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7" creationId="{EC2E18E3-C4C1-6DE4-D282-E705811E92F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8" creationId="{1E19E81A-B836-3F56-33A9-EAD9664C441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99" creationId="{77D4E968-B6BA-E15C-5D39-AB5B8684E2C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0" creationId="{EFEB5E7C-DFD0-B55A-5B82-131E516F7D2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1" creationId="{775D15A6-ABC4-9691-353C-86F10DE1C92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2" creationId="{8385DA07-C6C0-FC33-FEA3-D712D56E907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3" creationId="{CCA60281-7DA1-94F3-CB48-D38BC681376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4" creationId="{1EA59388-1ADA-EED8-8002-39BA5F73F85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5" creationId="{CC1D1EB8-7F22-A433-6862-9C1FD727EAB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6" creationId="{7E236C25-8001-EE37-4D6C-8AD28219791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7" creationId="{F6D17A39-BAE8-B497-2105-56B736F943F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08" creationId="{B315DF7F-0762-418A-8D04-855B9ECD6E4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1" creationId="{D0543F9E-FC19-DCE7-A644-C0DD62EAF43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2" creationId="{B1E49C98-D0F4-F272-6563-07A35D3F274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3" creationId="{159FA8EA-6410-333C-594E-245503CC9BF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4" creationId="{EFFE3FDD-8B45-9840-0AC9-70A9B7BD0F7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5" creationId="{A8E911DE-E53A-A1F9-4252-A9724267D02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6" creationId="{7AF8F8F3-4497-2AF1-C4ED-9B6829DB0C4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7" creationId="{A360DF81-D9B9-B655-1591-F18C209B031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8" creationId="{5A044808-F451-DC2E-84F3-C8D41BE4BE6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19" creationId="{4340BC32-64B6-6828-BC02-1F99F20823B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0" creationId="{2ECC0EDD-9EA5-F8E5-E5EC-294468FF640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1" creationId="{F583269C-FFD4-1169-B2A7-0F8B46BA1CD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2" creationId="{39895398-1355-770D-69BF-4D43A6121F0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3" creationId="{9F335DEA-41B9-CBD5-22E7-F88548A7BDD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4" creationId="{E1A699EA-BACE-CE2F-E0B8-DB152E2635A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5" creationId="{7EF4A6BE-C7F2-971F-35E2-EEADE61D20A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6" creationId="{38863416-8413-0814-8E41-67F06C5C671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7" creationId="{BF9EE9DA-D734-E1B0-6273-80FA58697AF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8" creationId="{1EE88374-FC53-0141-B1F5-C2B12E09D63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29" creationId="{21626873-186F-6EC1-3C4F-5F65E4342DE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0" creationId="{A06717D5-4EDB-496F-6987-6AFFC570887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1" creationId="{FA18CA43-0EFE-9F05-5EDF-7D8A9EBC6AC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2" creationId="{B0EF48B2-685B-084A-35C9-239B0AB24BD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3" creationId="{98C49AC8-3948-8EDB-64A6-539C5C3798C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4" creationId="{CB86EB6E-6328-78AD-B0DB-991DFB5F093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5" creationId="{9A366ADB-6359-222E-C9C3-FA06B9C7CBE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6" creationId="{FB0C00F5-F71A-3233-8C39-96162A1BF22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37" creationId="{FC43856E-094A-9E36-7892-C8960029961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41" creationId="{74BC4A11-53C2-D8D1-FBFC-F770CD3FD67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88" creationId="{0ED4901E-356E-4A9E-6D9D-C4555D1FCFF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89" creationId="{BE757CB9-D9F8-8D86-EEE9-BE637A5BE80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0" creationId="{F3E02BB0-0148-B0A9-98F4-8031E107FD6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1" creationId="{8A55CCD2-67F6-0C43-D34B-53EB0DDEA2A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2" creationId="{CF3E3BCE-3AF7-E7C8-ADB2-C770EDDA5CA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3" creationId="{29645681-BE8D-A009-057C-CD8508E6317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4" creationId="{7A948738-F8AE-9094-525D-A4C5A7C5B08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5" creationId="{BC1EF2F1-F6BD-D052-165C-9B67C1177AC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6" creationId="{A0161519-98F4-ECC4-0CC8-FF8CF6875BA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7" creationId="{E4C8CEA4-B71C-0030-E147-20994A96D68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8" creationId="{61690E9F-1224-99AD-CA59-176A3FF307B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199" creationId="{E78DE799-FDEA-9053-DF14-FD2BD40A190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0" creationId="{15BFA177-6449-05F9-BD01-F9C6DA628B5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1" creationId="{D67DA1F8-A5E3-4936-37FF-82ACBB03E9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2" creationId="{EB9DE412-F2B0-75B5-D790-48A5A2AAD4E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3" creationId="{77E9FBE0-7A7C-98D3-3372-0BB4DA0B471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4" creationId="{2884BFCD-167E-E5DE-7EAD-3DE92543964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5" creationId="{936C12BB-2F91-77EF-4194-48E76B22C85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6" creationId="{6EB4AD95-B4A0-4DFA-3984-32EBD1AB7BF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7" creationId="{4163FD40-2157-39BA-6BE3-4FF5088FADB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8" creationId="{B1416CCE-104B-5B18-B1D2-7A0CFFB4363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09" creationId="{04F0D78F-1E5C-2913-CE3E-F02EDE798923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0" creationId="{F84540C4-DDB1-E964-0940-E55FFE9B949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1" creationId="{FFCBF06F-E5B3-E234-55B9-6151D2969F8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2" creationId="{A3D8DE50-A90B-EC46-1343-D8787D13108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3" creationId="{E6F2D54F-1F00-30AC-C0D7-F517F305A65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4" creationId="{23EC28FB-D18D-CD6D-0F2A-B4A40BBCC78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5" creationId="{9B1BC0BD-9EE3-5E13-03A2-AA6464266D2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6" creationId="{7613594B-A8FF-6F16-C9FC-F78D5E0442D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7" creationId="{55797339-91E0-590A-CB2E-8C6DA52E05B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8" creationId="{C00586CF-9FF7-8DD7-56DB-F97095A139E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19" creationId="{D8F91F39-59F9-A750-F0AF-335435C5138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0" creationId="{F17D6744-0357-C3AD-D137-0DEB74F576F9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1" creationId="{BE7506F7-97BA-665B-F613-3A2EB76E8E4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2" creationId="{AB3EE8E0-1B86-B0AA-8121-C62B0991904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3" creationId="{37B7640C-40D4-6F11-858B-7E42ED1568A5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4" creationId="{B2732FA8-65E0-83DA-1E96-C23E5E782B7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5" creationId="{4E9BEFAF-E6F7-F629-0C2D-DA7D4FBF58A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6" creationId="{58EBD29F-3AF2-218B-CE01-F69E86AE254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7" creationId="{FCE0DA32-E9E4-AA7A-C587-521C689F7C0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8" creationId="{B14A6F18-842A-AB3F-0529-B2ABE86E9E5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29" creationId="{7A083FED-C091-8594-C506-291D958E8691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0" creationId="{0A4FE0DB-6CAC-99ED-BA0D-87FB455C217D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1" creationId="{B78DE962-AAD6-4C09-8ECC-0BE71CABDF4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2" creationId="{02DF08CF-0BAE-8B84-0C60-547727BF07F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3" creationId="{8ACDF0BA-7513-3F32-7252-2587F6168334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4" creationId="{6A084B93-2722-5B24-9285-35509E6C04FA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5" creationId="{32A411E9-1201-180B-EFCD-5B2FDCFC3AB2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6" creationId="{01930EB5-C473-F823-8C2B-BF0DC609B3D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7" creationId="{DCACFD57-4B73-1182-0FC4-BA1EBE31E84E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8" creationId="{25BA2281-71FF-48CE-C9E3-D1F8FA014E77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39" creationId="{7127616F-FD26-7DDA-E1D6-6EA1176D344B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0" creationId="{90083C91-13DE-79D2-FED0-2D0043D0ADF0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1" creationId="{F2ECEB56-2665-F7D1-4095-4E08A1913CCC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2" creationId="{F55EF256-52CD-EB47-C310-2F0A38CB0566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3" creationId="{1B30541F-32E3-C95B-2BED-32C6D0D4822F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4" creationId="{7B6C62DE-7852-129B-C77B-6B4B7DA206A8}"/>
          </ac:spMkLst>
        </pc:spChg>
        <pc:spChg chg="del">
          <ac:chgData name="Tomoyuki Ueda" userId="14975d2eb860b0ea" providerId="LiveId" clId="{4ADA9F41-D057-4750-9348-469154515B1F}" dt="2022-12-21T04:46:36.152" v="3623" actId="478"/>
          <ac:spMkLst>
            <pc:docMk/>
            <pc:sldMk cId="2288857151" sldId="340"/>
            <ac:spMk id="245" creationId="{8710A9EC-20E0-3B99-7F4D-31778531381C}"/>
          </ac:spMkLst>
        </pc:sp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8" creationId="{97EB5DA1-E43E-F5C6-BB72-684022C3310E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9" creationId="{21CBDEC8-7298-2AF2-F8F8-CA7256C1835F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140" creationId="{8224BD98-4005-217D-C94A-BD2EC965509F}"/>
          </ac:cxnSpMkLst>
        </pc:cxnChg>
        <pc:cxnChg chg="del">
          <ac:chgData name="Tomoyuki Ueda" userId="14975d2eb860b0ea" providerId="LiveId" clId="{4ADA9F41-D057-4750-9348-469154515B1F}" dt="2022-12-21T04:46:36.152" v="3623" actId="478"/>
          <ac:cxnSpMkLst>
            <pc:docMk/>
            <pc:sldMk cId="2288857151" sldId="340"/>
            <ac:cxnSpMk id="247" creationId="{11E8B57D-1849-7D94-06D0-BB99F61BD2C6}"/>
          </ac:cxnSpMkLst>
        </pc:cxnChg>
      </pc:sldChg>
      <pc:sldChg chg="addSp delSp modSp add del mod">
        <pc:chgData name="Tomoyuki Ueda" userId="14975d2eb860b0ea" providerId="LiveId" clId="{4ADA9F41-D057-4750-9348-469154515B1F}" dt="2022-12-21T14:11:18.757" v="6014" actId="47"/>
        <pc:sldMkLst>
          <pc:docMk/>
          <pc:sldMk cId="3747033132" sldId="340"/>
        </pc:sldMkLst>
        <pc:spChg chg="mod">
          <ac:chgData name="Tomoyuki Ueda" userId="14975d2eb860b0ea" providerId="LiveId" clId="{4ADA9F41-D057-4750-9348-469154515B1F}" dt="2022-12-21T14:07:20.508" v="5776" actId="20577"/>
          <ac:spMkLst>
            <pc:docMk/>
            <pc:sldMk cId="3747033132" sldId="340"/>
            <ac:spMk id="2" creationId="{DB9ECCC1-6A48-676A-78B9-FC43576D4F22}"/>
          </ac:spMkLst>
        </pc:spChg>
        <pc:spChg chg="mod">
          <ac:chgData name="Tomoyuki Ueda" userId="14975d2eb860b0ea" providerId="LiveId" clId="{4ADA9F41-D057-4750-9348-469154515B1F}" dt="2022-12-21T14:10:16.645" v="6013" actId="20577"/>
          <ac:spMkLst>
            <pc:docMk/>
            <pc:sldMk cId="3747033132" sldId="340"/>
            <ac:spMk id="5" creationId="{49B9802F-5BC4-26D5-3A46-802FA6728DB3}"/>
          </ac:spMkLst>
        </pc:spChg>
        <pc:spChg chg="add mod">
          <ac:chgData name="Tomoyuki Ueda" userId="14975d2eb860b0ea" providerId="LiveId" clId="{4ADA9F41-D057-4750-9348-469154515B1F}" dt="2022-12-21T14:09:42.903" v="5994"/>
          <ac:spMkLst>
            <pc:docMk/>
            <pc:sldMk cId="3747033132" sldId="340"/>
            <ac:spMk id="6" creationId="{E3A4D19A-D80D-F191-44F7-74416BBBDF1A}"/>
          </ac:spMkLst>
        </pc:spChg>
        <pc:spChg chg="del">
          <ac:chgData name="Tomoyuki Ueda" userId="14975d2eb860b0ea" providerId="LiveId" clId="{4ADA9F41-D057-4750-9348-469154515B1F}" dt="2022-12-21T14:08:05.879" v="5800" actId="478"/>
          <ac:spMkLst>
            <pc:docMk/>
            <pc:sldMk cId="3747033132" sldId="340"/>
            <ac:spMk id="7" creationId="{A9EC5D67-02FE-FE40-5D0E-1B41E8424300}"/>
          </ac:spMkLst>
        </pc:spChg>
        <pc:spChg chg="del mod">
          <ac:chgData name="Tomoyuki Ueda" userId="14975d2eb860b0ea" providerId="LiveId" clId="{4ADA9F41-D057-4750-9348-469154515B1F}" dt="2022-12-21T14:08:03.230" v="5799" actId="478"/>
          <ac:spMkLst>
            <pc:docMk/>
            <pc:sldMk cId="3747033132" sldId="340"/>
            <ac:spMk id="8" creationId="{346625E3-D8F8-DE26-4862-EB541C4BD3D5}"/>
          </ac:spMkLst>
        </pc:spChg>
        <pc:spChg chg="add mod">
          <ac:chgData name="Tomoyuki Ueda" userId="14975d2eb860b0ea" providerId="LiveId" clId="{4ADA9F41-D057-4750-9348-469154515B1F}" dt="2022-12-21T14:09:51.049" v="5997"/>
          <ac:spMkLst>
            <pc:docMk/>
            <pc:sldMk cId="3747033132" sldId="340"/>
            <ac:spMk id="9" creationId="{DAACF23C-5B5D-8B78-E3CE-725473256165}"/>
          </ac:spMkLst>
        </pc:spChg>
      </pc:sldChg>
    </pc:docChg>
  </pc:docChgLst>
  <pc:docChgLst>
    <pc:chgData name="Tomoyuki Ueda" userId="14975d2eb860b0ea" providerId="LiveId" clId="{08AC5928-3044-4376-8375-91C7944F2777}"/>
    <pc:docChg chg="undo redo custSel addSld delSld modSld sldOrd">
      <pc:chgData name="Tomoyuki Ueda" userId="14975d2eb860b0ea" providerId="LiveId" clId="{08AC5928-3044-4376-8375-91C7944F2777}" dt="2022-09-05T12:38:08.678" v="1864" actId="255"/>
      <pc:docMkLst>
        <pc:docMk/>
      </pc:docMkLst>
      <pc:sldChg chg="modSp mod modNotesTx">
        <pc:chgData name="Tomoyuki Ueda" userId="14975d2eb860b0ea" providerId="LiveId" clId="{08AC5928-3044-4376-8375-91C7944F2777}" dt="2022-09-04T02:12:01.892" v="740" actId="20577"/>
        <pc:sldMkLst>
          <pc:docMk/>
          <pc:sldMk cId="3927562461" sldId="256"/>
        </pc:sldMkLst>
        <pc:spChg chg="mod">
          <ac:chgData name="Tomoyuki Ueda" userId="14975d2eb860b0ea" providerId="LiveId" clId="{08AC5928-3044-4376-8375-91C7944F2777}" dt="2022-09-03T01:20:16.908" v="52" actId="20577"/>
          <ac:spMkLst>
            <pc:docMk/>
            <pc:sldMk cId="3927562461" sldId="256"/>
            <ac:spMk id="2" creationId="{00000000-0000-0000-0000-000000000000}"/>
          </ac:spMkLst>
        </pc:spChg>
        <pc:spChg chg="mod">
          <ac:chgData name="Tomoyuki Ueda" userId="14975d2eb860b0ea" providerId="LiveId" clId="{08AC5928-3044-4376-8375-91C7944F2777}" dt="2022-09-03T11:54:22.744" v="677"/>
          <ac:spMkLst>
            <pc:docMk/>
            <pc:sldMk cId="3927562461" sldId="256"/>
            <ac:spMk id="3" creationId="{00000000-0000-0000-0000-000000000000}"/>
          </ac:spMkLst>
        </pc:spChg>
      </pc:sldChg>
      <pc:sldChg chg="modSp del mod">
        <pc:chgData name="Tomoyuki Ueda" userId="14975d2eb860b0ea" providerId="LiveId" clId="{08AC5928-3044-4376-8375-91C7944F2777}" dt="2022-09-03T01:20:44.232" v="69" actId="47"/>
        <pc:sldMkLst>
          <pc:docMk/>
          <pc:sldMk cId="2907976947" sldId="269"/>
        </pc:sldMkLst>
        <pc:spChg chg="mod">
          <ac:chgData name="Tomoyuki Ueda" userId="14975d2eb860b0ea" providerId="LiveId" clId="{08AC5928-3044-4376-8375-91C7944F2777}" dt="2022-09-03T01:20:31.331" v="68" actId="20577"/>
          <ac:spMkLst>
            <pc:docMk/>
            <pc:sldMk cId="2907976947" sldId="269"/>
            <ac:spMk id="2" creationId="{00000000-0000-0000-0000-000000000000}"/>
          </ac:spMkLst>
        </pc:spChg>
      </pc:sldChg>
      <pc:sldChg chg="addSp delSp modSp mod modNotesTx">
        <pc:chgData name="Tomoyuki Ueda" userId="14975d2eb860b0ea" providerId="LiveId" clId="{08AC5928-3044-4376-8375-91C7944F2777}" dt="2022-09-05T12:38:08.678" v="1864" actId="255"/>
        <pc:sldMkLst>
          <pc:docMk/>
          <pc:sldMk cId="2527520544" sldId="270"/>
        </pc:sldMkLst>
        <pc:spChg chg="mod">
          <ac:chgData name="Tomoyuki Ueda" userId="14975d2eb860b0ea" providerId="LiveId" clId="{08AC5928-3044-4376-8375-91C7944F2777}" dt="2022-09-05T07:34:55.918" v="1623" actId="20577"/>
          <ac:spMkLst>
            <pc:docMk/>
            <pc:sldMk cId="2527520544" sldId="270"/>
            <ac:spMk id="2" creationId="{00000000-0000-0000-0000-000000000000}"/>
          </ac:spMkLst>
        </pc:spChg>
        <pc:spChg chg="mod">
          <ac:chgData name="Tomoyuki Ueda" userId="14975d2eb860b0ea" providerId="LiveId" clId="{08AC5928-3044-4376-8375-91C7944F2777}" dt="2022-09-05T12:38:08.678" v="1864" actId="255"/>
          <ac:spMkLst>
            <pc:docMk/>
            <pc:sldMk cId="2527520544" sldId="270"/>
            <ac:spMk id="3" creationId="{00000000-0000-0000-0000-000000000000}"/>
          </ac:spMkLst>
        </pc:spChg>
        <pc:spChg chg="del">
          <ac:chgData name="Tomoyuki Ueda" userId="14975d2eb860b0ea" providerId="LiveId" clId="{08AC5928-3044-4376-8375-91C7944F2777}" dt="2022-09-05T12:34:26.251" v="1749" actId="478"/>
          <ac:spMkLst>
            <pc:docMk/>
            <pc:sldMk cId="2527520544" sldId="270"/>
            <ac:spMk id="6" creationId="{00000000-0000-0000-0000-000000000000}"/>
          </ac:spMkLst>
        </pc:spChg>
        <pc:spChg chg="add del">
          <ac:chgData name="Tomoyuki Ueda" userId="14975d2eb860b0ea" providerId="LiveId" clId="{08AC5928-3044-4376-8375-91C7944F2777}" dt="2022-09-03T02:42:41.104" v="440" actId="22"/>
          <ac:spMkLst>
            <pc:docMk/>
            <pc:sldMk cId="2527520544" sldId="270"/>
            <ac:spMk id="8" creationId="{A98B3581-CA22-54CF-2F0C-90B40EE21995}"/>
          </ac:spMkLst>
        </pc:spChg>
      </pc:sldChg>
      <pc:sldChg chg="del ord">
        <pc:chgData name="Tomoyuki Ueda" userId="14975d2eb860b0ea" providerId="LiveId" clId="{08AC5928-3044-4376-8375-91C7944F2777}" dt="2022-09-03T02:42:36.759" v="438" actId="47"/>
        <pc:sldMkLst>
          <pc:docMk/>
          <pc:sldMk cId="2110617215" sldId="271"/>
        </pc:sldMkLst>
      </pc:sldChg>
      <pc:sldChg chg="del">
        <pc:chgData name="Tomoyuki Ueda" userId="14975d2eb860b0ea" providerId="LiveId" clId="{08AC5928-3044-4376-8375-91C7944F2777}" dt="2022-09-03T02:42:32.330" v="428" actId="47"/>
        <pc:sldMkLst>
          <pc:docMk/>
          <pc:sldMk cId="2979369824" sldId="273"/>
        </pc:sldMkLst>
      </pc:sldChg>
      <pc:sldChg chg="del">
        <pc:chgData name="Tomoyuki Ueda" userId="14975d2eb860b0ea" providerId="LiveId" clId="{08AC5928-3044-4376-8375-91C7944F2777}" dt="2022-09-03T02:42:35.502" v="436" actId="47"/>
        <pc:sldMkLst>
          <pc:docMk/>
          <pc:sldMk cId="3609051562" sldId="274"/>
        </pc:sldMkLst>
      </pc:sldChg>
      <pc:sldChg chg="del">
        <pc:chgData name="Tomoyuki Ueda" userId="14975d2eb860b0ea" providerId="LiveId" clId="{08AC5928-3044-4376-8375-91C7944F2777}" dt="2022-09-03T02:42:36.031" v="437" actId="47"/>
        <pc:sldMkLst>
          <pc:docMk/>
          <pc:sldMk cId="2970941669" sldId="275"/>
        </pc:sldMkLst>
      </pc:sldChg>
      <pc:sldChg chg="del">
        <pc:chgData name="Tomoyuki Ueda" userId="14975d2eb860b0ea" providerId="LiveId" clId="{08AC5928-3044-4376-8375-91C7944F2777}" dt="2022-09-03T02:42:33.416" v="432" actId="47"/>
        <pc:sldMkLst>
          <pc:docMk/>
          <pc:sldMk cId="765175391" sldId="276"/>
        </pc:sldMkLst>
      </pc:sldChg>
      <pc:sldChg chg="del">
        <pc:chgData name="Tomoyuki Ueda" userId="14975d2eb860b0ea" providerId="LiveId" clId="{08AC5928-3044-4376-8375-91C7944F2777}" dt="2022-09-03T02:42:32.026" v="427" actId="47"/>
        <pc:sldMkLst>
          <pc:docMk/>
          <pc:sldMk cId="136137137" sldId="277"/>
        </pc:sldMkLst>
      </pc:sldChg>
      <pc:sldChg chg="del">
        <pc:chgData name="Tomoyuki Ueda" userId="14975d2eb860b0ea" providerId="LiveId" clId="{08AC5928-3044-4376-8375-91C7944F2777}" dt="2022-09-03T02:42:32.838" v="430" actId="47"/>
        <pc:sldMkLst>
          <pc:docMk/>
          <pc:sldMk cId="1812106003" sldId="279"/>
        </pc:sldMkLst>
      </pc:sldChg>
      <pc:sldChg chg="del">
        <pc:chgData name="Tomoyuki Ueda" userId="14975d2eb860b0ea" providerId="LiveId" clId="{08AC5928-3044-4376-8375-91C7944F2777}" dt="2022-09-03T02:42:33.794" v="434" actId="47"/>
        <pc:sldMkLst>
          <pc:docMk/>
          <pc:sldMk cId="761548077" sldId="280"/>
        </pc:sldMkLst>
      </pc:sldChg>
      <pc:sldChg chg="del">
        <pc:chgData name="Tomoyuki Ueda" userId="14975d2eb860b0ea" providerId="LiveId" clId="{08AC5928-3044-4376-8375-91C7944F2777}" dt="2022-09-03T02:42:33.984" v="435" actId="47"/>
        <pc:sldMkLst>
          <pc:docMk/>
          <pc:sldMk cId="3738258850" sldId="281"/>
        </pc:sldMkLst>
      </pc:sldChg>
      <pc:sldChg chg="del">
        <pc:chgData name="Tomoyuki Ueda" userId="14975d2eb860b0ea" providerId="LiveId" clId="{08AC5928-3044-4376-8375-91C7944F2777}" dt="2022-09-03T02:42:33.635" v="433" actId="47"/>
        <pc:sldMkLst>
          <pc:docMk/>
          <pc:sldMk cId="477359405" sldId="282"/>
        </pc:sldMkLst>
      </pc:sldChg>
      <pc:sldChg chg="del">
        <pc:chgData name="Tomoyuki Ueda" userId="14975d2eb860b0ea" providerId="LiveId" clId="{08AC5928-3044-4376-8375-91C7944F2777}" dt="2022-09-03T02:42:32.666" v="429" actId="47"/>
        <pc:sldMkLst>
          <pc:docMk/>
          <pc:sldMk cId="3789560296" sldId="283"/>
        </pc:sldMkLst>
      </pc:sldChg>
      <pc:sldChg chg="del">
        <pc:chgData name="Tomoyuki Ueda" userId="14975d2eb860b0ea" providerId="LiveId" clId="{08AC5928-3044-4376-8375-91C7944F2777}" dt="2022-09-03T02:42:33.031" v="431" actId="47"/>
        <pc:sldMkLst>
          <pc:docMk/>
          <pc:sldMk cId="236486217" sldId="284"/>
        </pc:sldMkLst>
      </pc:sldChg>
      <pc:sldChg chg="modSp new mod">
        <pc:chgData name="Tomoyuki Ueda" userId="14975d2eb860b0ea" providerId="LiveId" clId="{08AC5928-3044-4376-8375-91C7944F2777}" dt="2022-09-03T02:43:57.152" v="476" actId="20577"/>
        <pc:sldMkLst>
          <pc:docMk/>
          <pc:sldMk cId="2790626849" sldId="285"/>
        </pc:sldMkLst>
        <pc:spChg chg="mod">
          <ac:chgData name="Tomoyuki Ueda" userId="14975d2eb860b0ea" providerId="LiveId" clId="{08AC5928-3044-4376-8375-91C7944F2777}" dt="2022-09-03T02:43:57.152" v="476" actId="20577"/>
          <ac:spMkLst>
            <pc:docMk/>
            <pc:sldMk cId="2790626849" sldId="285"/>
            <ac:spMk id="2" creationId="{8D1F9BBF-8B71-51D9-AFF9-F7A1EAD455C8}"/>
          </ac:spMkLst>
        </pc:spChg>
        <pc:spChg chg="mod">
          <ac:chgData name="Tomoyuki Ueda" userId="14975d2eb860b0ea" providerId="LiveId" clId="{08AC5928-3044-4376-8375-91C7944F2777}" dt="2022-09-03T02:42:06.873" v="422" actId="20577"/>
          <ac:spMkLst>
            <pc:docMk/>
            <pc:sldMk cId="2790626849" sldId="285"/>
            <ac:spMk id="3" creationId="{0550DFBB-73FF-1737-C3E4-4E849D92BF82}"/>
          </ac:spMkLst>
        </pc:spChg>
      </pc:sldChg>
      <pc:sldChg chg="addSp delSp modSp new mod ord">
        <pc:chgData name="Tomoyuki Ueda" userId="14975d2eb860b0ea" providerId="LiveId" clId="{08AC5928-3044-4376-8375-91C7944F2777}" dt="2022-09-05T07:34:00.740" v="1606" actId="20577"/>
        <pc:sldMkLst>
          <pc:docMk/>
          <pc:sldMk cId="763606013" sldId="286"/>
        </pc:sldMkLst>
        <pc:spChg chg="mod">
          <ac:chgData name="Tomoyuki Ueda" userId="14975d2eb860b0ea" providerId="LiveId" clId="{08AC5928-3044-4376-8375-91C7944F2777}" dt="2022-09-04T01:39:47.128" v="713" actId="1076"/>
          <ac:spMkLst>
            <pc:docMk/>
            <pc:sldMk cId="763606013" sldId="286"/>
            <ac:spMk id="2" creationId="{E4A27999-7B45-F87C-BF00-398D82C36403}"/>
          </ac:spMkLst>
        </pc:spChg>
        <pc:spChg chg="del mod">
          <ac:chgData name="Tomoyuki Ueda" userId="14975d2eb860b0ea" providerId="LiveId" clId="{08AC5928-3044-4376-8375-91C7944F2777}" dt="2022-09-05T07:32:56.313" v="1522" actId="478"/>
          <ac:spMkLst>
            <pc:docMk/>
            <pc:sldMk cId="763606013" sldId="286"/>
            <ac:spMk id="3" creationId="{18A33BC1-1A1E-4760-541A-B73294C22AD1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9" creationId="{769069F3-03AF-6010-9253-1BC134869F8A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0" creationId="{70465E05-D1CF-CCA5-80B0-E20B72BCCB05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1" creationId="{589BABCB-DB2F-F61F-3175-F3B60DE44667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3" creationId="{58E16B9F-49CD-75C2-0FC1-AB0156A8E58F}"/>
          </ac:spMkLst>
        </pc:spChg>
        <pc:spChg chg="add del mod">
          <ac:chgData name="Tomoyuki Ueda" userId="14975d2eb860b0ea" providerId="LiveId" clId="{08AC5928-3044-4376-8375-91C7944F2777}" dt="2022-09-03T02:47:26.232" v="613"/>
          <ac:spMkLst>
            <pc:docMk/>
            <pc:sldMk cId="763606013" sldId="286"/>
            <ac:spMk id="14" creationId="{901E43E2-A554-5ADD-B992-C4326A664BD3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18" creationId="{25DB80F2-E8A7-144E-47F3-100781F648AF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19" creationId="{03629C0A-6455-D011-149B-F5BF64991FAC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20" creationId="{DD2EB4D3-8259-84F0-B574-EE3ADE373270}"/>
          </ac:spMkLst>
        </pc:spChg>
        <pc:spChg chg="add mod">
          <ac:chgData name="Tomoyuki Ueda" userId="14975d2eb860b0ea" providerId="LiveId" clId="{08AC5928-3044-4376-8375-91C7944F2777}" dt="2022-09-05T07:33:21.432" v="1525" actId="1076"/>
          <ac:spMkLst>
            <pc:docMk/>
            <pc:sldMk cId="763606013" sldId="286"/>
            <ac:spMk id="70" creationId="{15E83D7F-6BE5-70FC-EDF5-BE0791635A68}"/>
          </ac:spMkLst>
        </pc:spChg>
        <pc:spChg chg="add del mod">
          <ac:chgData name="Tomoyuki Ueda" userId="14975d2eb860b0ea" providerId="LiveId" clId="{08AC5928-3044-4376-8375-91C7944F2777}" dt="2022-09-04T01:40:45.050" v="730" actId="11529"/>
          <ac:spMkLst>
            <pc:docMk/>
            <pc:sldMk cId="763606013" sldId="286"/>
            <ac:spMk id="93" creationId="{B4AF0372-5C16-5353-1F62-B17C52CBEF44}"/>
          </ac:spMkLst>
        </pc:spChg>
        <pc:spChg chg="add mod">
          <ac:chgData name="Tomoyuki Ueda" userId="14975d2eb860b0ea" providerId="LiveId" clId="{08AC5928-3044-4376-8375-91C7944F2777}" dt="2022-09-05T02:01:47.269" v="1222" actId="571"/>
          <ac:spMkLst>
            <pc:docMk/>
            <pc:sldMk cId="763606013" sldId="286"/>
            <ac:spMk id="101" creationId="{ADC7F932-10A1-DA95-7EA8-80CF4F14A694}"/>
          </ac:spMkLst>
        </pc:spChg>
        <pc:spChg chg="add mod">
          <ac:chgData name="Tomoyuki Ueda" userId="14975d2eb860b0ea" providerId="LiveId" clId="{08AC5928-3044-4376-8375-91C7944F2777}" dt="2022-09-05T07:34:00.740" v="1606" actId="20577"/>
          <ac:spMkLst>
            <pc:docMk/>
            <pc:sldMk cId="763606013" sldId="286"/>
            <ac:spMk id="102" creationId="{941D7728-507A-55FD-21AB-8C76DD36D88B}"/>
          </ac:spMkLst>
        </pc:sp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6" creationId="{63AF9B07-C1B0-A3A7-B7B6-111362C28501}"/>
          </ac:picMkLst>
        </pc:pic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7" creationId="{31BCEC30-DCE9-5424-2CD3-0EABF151785C}"/>
          </ac:picMkLst>
        </pc:picChg>
        <pc:picChg chg="add del mod">
          <ac:chgData name="Tomoyuki Ueda" userId="14975d2eb860b0ea" providerId="LiveId" clId="{08AC5928-3044-4376-8375-91C7944F2777}" dt="2022-09-03T02:47:26.232" v="613"/>
          <ac:picMkLst>
            <pc:docMk/>
            <pc:sldMk cId="763606013" sldId="286"/>
            <ac:picMk id="8" creationId="{38692D6B-D0D4-A1CC-C9C0-2B956F16BBDB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5" creationId="{074A63D9-8951-9BA5-7A3E-0E6753119578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6" creationId="{2F493417-DCEC-1706-04DD-2187AF98162A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17" creationId="{BEF142A9-8E86-4229-9BD6-62788B8CCB30}"/>
          </ac:picMkLst>
        </pc:picChg>
        <pc:picChg chg="add mod">
          <ac:chgData name="Tomoyuki Ueda" userId="14975d2eb860b0ea" providerId="LiveId" clId="{08AC5928-3044-4376-8375-91C7944F2777}" dt="2022-09-05T07:33:21.432" v="1525" actId="1076"/>
          <ac:picMkLst>
            <pc:docMk/>
            <pc:sldMk cId="763606013" sldId="286"/>
            <ac:picMk id="68" creationId="{76EE09C8-79D4-1A68-FED6-3090ED095481}"/>
          </ac:picMkLst>
        </pc:picChg>
        <pc:picChg chg="add mod">
          <ac:chgData name="Tomoyuki Ueda" userId="14975d2eb860b0ea" providerId="LiveId" clId="{08AC5928-3044-4376-8375-91C7944F2777}" dt="2022-09-05T02:01:47.269" v="1222" actId="571"/>
          <ac:picMkLst>
            <pc:docMk/>
            <pc:sldMk cId="763606013" sldId="286"/>
            <ac:picMk id="100" creationId="{5BBE0747-3372-3A40-E6F5-85A34C514267}"/>
          </ac:picMkLst>
        </pc:picChg>
        <pc:cxnChg chg="add del mod">
          <ac:chgData name="Tomoyuki Ueda" userId="14975d2eb860b0ea" providerId="LiveId" clId="{08AC5928-3044-4376-8375-91C7944F2777}" dt="2022-09-03T02:47:26.232" v="613"/>
          <ac:cxnSpMkLst>
            <pc:docMk/>
            <pc:sldMk cId="763606013" sldId="286"/>
            <ac:cxnSpMk id="12" creationId="{F7CA2581-737F-35C2-6D85-787165A6EF2C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21" creationId="{18B940AC-A11D-CD79-E315-DE6D2F5D9E69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22" creationId="{3CE96705-7BEA-FAD0-DF67-48E2D6F1C364}"/>
          </ac:cxnSpMkLst>
        </pc:cxnChg>
        <pc:cxnChg chg="add del mod">
          <ac:chgData name="Tomoyuki Ueda" userId="14975d2eb860b0ea" providerId="LiveId" clId="{08AC5928-3044-4376-8375-91C7944F2777}" dt="2022-09-03T02:48:37.348" v="618" actId="478"/>
          <ac:cxnSpMkLst>
            <pc:docMk/>
            <pc:sldMk cId="763606013" sldId="286"/>
            <ac:cxnSpMk id="23" creationId="{2004CE17-C4A6-0697-7AC4-C0996F3512B2}"/>
          </ac:cxnSpMkLst>
        </pc:cxnChg>
        <pc:cxnChg chg="add mod">
          <ac:chgData name="Tomoyuki Ueda" userId="14975d2eb860b0ea" providerId="LiveId" clId="{08AC5928-3044-4376-8375-91C7944F2777}" dt="2022-09-05T07:33:21.432" v="1525" actId="1076"/>
          <ac:cxnSpMkLst>
            <pc:docMk/>
            <pc:sldMk cId="763606013" sldId="286"/>
            <ac:cxnSpMk id="63" creationId="{B08C441F-1AFA-98DB-48A9-9740FA01BD60}"/>
          </ac:cxnSpMkLst>
        </pc:cxnChg>
        <pc:cxnChg chg="add del mod">
          <ac:chgData name="Tomoyuki Ueda" userId="14975d2eb860b0ea" providerId="LiveId" clId="{08AC5928-3044-4376-8375-91C7944F2777}" dt="2022-09-04T01:38:49.292" v="704"/>
          <ac:cxnSpMkLst>
            <pc:docMk/>
            <pc:sldMk cId="763606013" sldId="286"/>
            <ac:cxnSpMk id="91" creationId="{19F3367A-F14C-81F8-34C8-40B9E0A11A36}"/>
          </ac:cxnSpMkLst>
        </pc:cxnChg>
      </pc:sldChg>
      <pc:sldChg chg="addSp delSp modSp new mod ord">
        <pc:chgData name="Tomoyuki Ueda" userId="14975d2eb860b0ea" providerId="LiveId" clId="{08AC5928-3044-4376-8375-91C7944F2777}" dt="2022-09-05T07:26:21.911" v="1518"/>
        <pc:sldMkLst>
          <pc:docMk/>
          <pc:sldMk cId="2606948794" sldId="287"/>
        </pc:sldMkLst>
        <pc:spChg chg="mod">
          <ac:chgData name="Tomoyuki Ueda" userId="14975d2eb860b0ea" providerId="LiveId" clId="{08AC5928-3044-4376-8375-91C7944F2777}" dt="2022-09-04T01:40:49.336" v="739" actId="20577"/>
          <ac:spMkLst>
            <pc:docMk/>
            <pc:sldMk cId="2606948794" sldId="287"/>
            <ac:spMk id="2" creationId="{CC2E8549-2227-F903-D42D-F0AA3FA213C1}"/>
          </ac:spMkLst>
        </pc:spChg>
        <pc:spChg chg="mod">
          <ac:chgData name="Tomoyuki Ueda" userId="14975d2eb860b0ea" providerId="LiveId" clId="{08AC5928-3044-4376-8375-91C7944F2777}" dt="2022-09-05T02:12:04.461" v="1392" actId="20577"/>
          <ac:spMkLst>
            <pc:docMk/>
            <pc:sldMk cId="2606948794" sldId="287"/>
            <ac:spMk id="3" creationId="{334F1F91-9A56-992C-AB0A-2DE8C0359D0E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7" creationId="{0B12A11C-D2A7-4CB6-6B1C-58D8AA4F0236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9" creationId="{D15875B5-75ED-D6A1-F6C1-EC3512F1BC82}"/>
          </ac:spMkLst>
        </pc:spChg>
        <pc:spChg chg="add mod">
          <ac:chgData name="Tomoyuki Ueda" userId="14975d2eb860b0ea" providerId="LiveId" clId="{08AC5928-3044-4376-8375-91C7944F2777}" dt="2022-09-05T02:01:35.580" v="1217" actId="571"/>
          <ac:spMkLst>
            <pc:docMk/>
            <pc:sldMk cId="2606948794" sldId="287"/>
            <ac:spMk id="10" creationId="{FD3C3419-1909-34FB-D1E0-2BF67C4E62B0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2" creationId="{61DF020D-5382-2ABD-8FFE-7258C573EA86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3" creationId="{DB0F73A6-C8AF-C7CA-358B-DE948C917A32}"/>
          </ac:spMkLst>
        </pc:spChg>
        <pc:spChg chg="add del mod">
          <ac:chgData name="Tomoyuki Ueda" userId="14975d2eb860b0ea" providerId="LiveId" clId="{08AC5928-3044-4376-8375-91C7944F2777}" dt="2022-09-05T02:05:26.201" v="1263" actId="478"/>
          <ac:spMkLst>
            <pc:docMk/>
            <pc:sldMk cId="2606948794" sldId="287"/>
            <ac:spMk id="14" creationId="{3F4F9009-5335-BF1D-B041-2A530E5B7FF0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7" creationId="{BB8A2856-9E63-6A08-B089-F9A3AEE31990}"/>
          </ac:spMkLst>
        </pc:spChg>
        <pc:spChg chg="add del mod">
          <ac:chgData name="Tomoyuki Ueda" userId="14975d2eb860b0ea" providerId="LiveId" clId="{08AC5928-3044-4376-8375-91C7944F2777}" dt="2022-09-05T02:06:54.183" v="1291" actId="478"/>
          <ac:spMkLst>
            <pc:docMk/>
            <pc:sldMk cId="2606948794" sldId="287"/>
            <ac:spMk id="18" creationId="{8F9C93B3-11DE-3AF4-5701-6E0046E0CE5C}"/>
          </ac:spMkLst>
        </pc:spChg>
        <pc:spChg chg="add mod">
          <ac:chgData name="Tomoyuki Ueda" userId="14975d2eb860b0ea" providerId="LiveId" clId="{08AC5928-3044-4376-8375-91C7944F2777}" dt="2022-09-05T02:12:32.526" v="1399" actId="1076"/>
          <ac:spMkLst>
            <pc:docMk/>
            <pc:sldMk cId="2606948794" sldId="287"/>
            <ac:spMk id="19" creationId="{464E647D-ADB9-B2CB-C295-FDD86214BCA1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1" creationId="{1B28ABC8-6D09-C9FC-2DCF-64F36F4CD633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3" creationId="{89F16218-0A86-8431-9FEA-815E2E8055BD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5" creationId="{7DB64F91-B203-421E-D3BC-F1E5E34D6352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7" creationId="{94E21ACD-A4DC-46FE-482D-EDE08059CE8E}"/>
          </ac:spMkLst>
        </pc:spChg>
        <pc:spChg chg="add mod">
          <ac:chgData name="Tomoyuki Ueda" userId="14975d2eb860b0ea" providerId="LiveId" clId="{08AC5928-3044-4376-8375-91C7944F2777}" dt="2022-09-05T02:10:40.952" v="1341" actId="571"/>
          <ac:spMkLst>
            <pc:docMk/>
            <pc:sldMk cId="2606948794" sldId="287"/>
            <ac:spMk id="28" creationId="{48F839EA-2330-6B68-646D-7BD9DA543470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0" creationId="{841BF62F-FD08-4249-6E1E-4CF6A5EB464A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2" creationId="{2AE2F2C9-1AA7-0444-3C87-3923B10D39F3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4" creationId="{78803448-B1A7-BBDB-054A-A776BD091A17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5" creationId="{2AC22651-D818-76D2-9F7D-CF41D45312B3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7" creationId="{88F08D45-0197-0D08-D136-C084DFCE51D7}"/>
          </ac:spMkLst>
        </pc:spChg>
        <pc:spChg chg="add mod">
          <ac:chgData name="Tomoyuki Ueda" userId="14975d2eb860b0ea" providerId="LiveId" clId="{08AC5928-3044-4376-8375-91C7944F2777}" dt="2022-09-05T02:10:53.953" v="1349" actId="571"/>
          <ac:spMkLst>
            <pc:docMk/>
            <pc:sldMk cId="2606948794" sldId="287"/>
            <ac:spMk id="38" creationId="{57F143C8-3C06-6E42-23C3-0E2ED0FD405A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0" creationId="{660AA3DA-793C-1026-3CC6-6BA76F91A94D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2" creationId="{4439A3CA-28B7-2400-0959-D0CA6D916A63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4" creationId="{6005D2B6-93EC-F098-D7A5-16AA62089A22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5" creationId="{A9EFEB44-10D4-E878-C901-70E205823828}"/>
          </ac:spMkLst>
        </pc:spChg>
        <pc:spChg chg="add mod">
          <ac:chgData name="Tomoyuki Ueda" userId="14975d2eb860b0ea" providerId="LiveId" clId="{08AC5928-3044-4376-8375-91C7944F2777}" dt="2022-09-05T02:12:23.090" v="1398" actId="571"/>
          <ac:spMkLst>
            <pc:docMk/>
            <pc:sldMk cId="2606948794" sldId="287"/>
            <ac:spMk id="47" creationId="{94048B03-0013-0F01-78AE-D5CD950C9274}"/>
          </ac:spMkLst>
        </pc:sp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6" creationId="{A4496C43-013D-0AE6-A010-BAC661858300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8" creationId="{82AB7440-EADD-F7F8-8E28-E1A19E02F21E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11" creationId="{6BFF8F9D-D29D-1C78-F898-47831C2B81F4}"/>
          </ac:picMkLst>
        </pc:picChg>
        <pc:picChg chg="add mod">
          <ac:chgData name="Tomoyuki Ueda" userId="14975d2eb860b0ea" providerId="LiveId" clId="{08AC5928-3044-4376-8375-91C7944F2777}" dt="2022-09-05T02:12:32.526" v="1399" actId="1076"/>
          <ac:picMkLst>
            <pc:docMk/>
            <pc:sldMk cId="2606948794" sldId="287"/>
            <ac:picMk id="16" creationId="{789E5995-CC7B-407B-3EF0-4D260C578240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0" creationId="{BC20AE00-32B0-88E1-4562-E07419D8AEEA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2" creationId="{FA0994A7-065D-992E-21AC-329C90FB8A45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4" creationId="{E9F80029-1C70-FFAF-6B1D-8A606BAA069E}"/>
          </ac:picMkLst>
        </pc:picChg>
        <pc:picChg chg="add mod">
          <ac:chgData name="Tomoyuki Ueda" userId="14975d2eb860b0ea" providerId="LiveId" clId="{08AC5928-3044-4376-8375-91C7944F2777}" dt="2022-09-05T02:10:40.952" v="1341" actId="571"/>
          <ac:picMkLst>
            <pc:docMk/>
            <pc:sldMk cId="2606948794" sldId="287"/>
            <ac:picMk id="26" creationId="{2A156E50-4651-C1BB-B9A1-6D92051BF441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29" creationId="{65410646-C2D1-026D-4FE2-80707EA28A16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1" creationId="{E5AFC1E5-33E5-8FD0-D353-BCB0B9DB9B6F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3" creationId="{0CD3E6D6-0B8C-9686-14C7-D39730652D5E}"/>
          </ac:picMkLst>
        </pc:picChg>
        <pc:picChg chg="add mod">
          <ac:chgData name="Tomoyuki Ueda" userId="14975d2eb860b0ea" providerId="LiveId" clId="{08AC5928-3044-4376-8375-91C7944F2777}" dt="2022-09-05T02:10:53.953" v="1349" actId="571"/>
          <ac:picMkLst>
            <pc:docMk/>
            <pc:sldMk cId="2606948794" sldId="287"/>
            <ac:picMk id="36" creationId="{D04D81E7-CEFA-1C38-4880-10F070FCDD84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39" creationId="{1A8596DA-673E-33BE-F665-9EB4A9E601A3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1" creationId="{42C755E2-C525-001D-AF67-77E9A7ACA0E8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3" creationId="{43B0F533-E870-8168-3888-7ACBF8E971E9}"/>
          </ac:picMkLst>
        </pc:picChg>
        <pc:picChg chg="add mod">
          <ac:chgData name="Tomoyuki Ueda" userId="14975d2eb860b0ea" providerId="LiveId" clId="{08AC5928-3044-4376-8375-91C7944F2777}" dt="2022-09-05T02:12:23.090" v="1398" actId="571"/>
          <ac:picMkLst>
            <pc:docMk/>
            <pc:sldMk cId="2606948794" sldId="287"/>
            <ac:picMk id="46" creationId="{75FF821C-06D9-2CE4-B1D2-87C84AC71A04}"/>
          </ac:picMkLst>
        </pc:picChg>
      </pc:sldChg>
      <pc:sldChg chg="modSp new mod">
        <pc:chgData name="Tomoyuki Ueda" userId="14975d2eb860b0ea" providerId="LiveId" clId="{08AC5928-3044-4376-8375-91C7944F2777}" dt="2022-09-05T12:27:58.185" v="1657" actId="20577"/>
        <pc:sldMkLst>
          <pc:docMk/>
          <pc:sldMk cId="2812481188" sldId="288"/>
        </pc:sldMkLst>
        <pc:spChg chg="mod">
          <ac:chgData name="Tomoyuki Ueda" userId="14975d2eb860b0ea" providerId="LiveId" clId="{08AC5928-3044-4376-8375-91C7944F2777}" dt="2022-09-05T07:20:08.237" v="1412" actId="20577"/>
          <ac:spMkLst>
            <pc:docMk/>
            <pc:sldMk cId="2812481188" sldId="288"/>
            <ac:spMk id="2" creationId="{5A04CCAF-9544-3A6B-AB0C-0E85D773B43C}"/>
          </ac:spMkLst>
        </pc:spChg>
        <pc:spChg chg="mod">
          <ac:chgData name="Tomoyuki Ueda" userId="14975d2eb860b0ea" providerId="LiveId" clId="{08AC5928-3044-4376-8375-91C7944F2777}" dt="2022-09-05T12:27:58.185" v="1657" actId="20577"/>
          <ac:spMkLst>
            <pc:docMk/>
            <pc:sldMk cId="2812481188" sldId="288"/>
            <ac:spMk id="3" creationId="{A518678A-BFA4-4BE1-2B6C-089C205E7CDA}"/>
          </ac:spMkLst>
        </pc:spChg>
      </pc:sldChg>
    </pc:docChg>
  </pc:docChgLst>
  <pc:docChgLst>
    <pc:chgData name="Tomoyuki Ueda" userId="14975d2eb860b0ea" providerId="LiveId" clId="{5B0567D7-3776-4083-9127-05A877B7F07A}"/>
    <pc:docChg chg="undo redo custSel addSld delSld modSld sldOrd">
      <pc:chgData name="Tomoyuki Ueda" userId="14975d2eb860b0ea" providerId="LiveId" clId="{5B0567D7-3776-4083-9127-05A877B7F07A}" dt="2022-09-21T07:32:16.923" v="948" actId="113"/>
      <pc:docMkLst>
        <pc:docMk/>
      </pc:docMkLst>
      <pc:sldChg chg="modSp mod">
        <pc:chgData name="Tomoyuki Ueda" userId="14975d2eb860b0ea" providerId="LiveId" clId="{5B0567D7-3776-4083-9127-05A877B7F07A}" dt="2022-09-21T07:19:58.193" v="16" actId="20577"/>
        <pc:sldMkLst>
          <pc:docMk/>
          <pc:sldMk cId="3927562461" sldId="256"/>
        </pc:sldMkLst>
        <pc:spChg chg="mod">
          <ac:chgData name="Tomoyuki Ueda" userId="14975d2eb860b0ea" providerId="LiveId" clId="{5B0567D7-3776-4083-9127-05A877B7F07A}" dt="2022-09-21T07:19:58.193" v="16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modSp add mod ord modNotesTx">
        <pc:chgData name="Tomoyuki Ueda" userId="14975d2eb860b0ea" providerId="LiveId" clId="{5B0567D7-3776-4083-9127-05A877B7F07A}" dt="2022-09-21T07:30:23.368" v="769" actId="20577"/>
        <pc:sldMkLst>
          <pc:docMk/>
          <pc:sldMk cId="2297975041" sldId="298"/>
        </pc:sldMkLst>
        <pc:spChg chg="mod">
          <ac:chgData name="Tomoyuki Ueda" userId="14975d2eb860b0ea" providerId="LiveId" clId="{5B0567D7-3776-4083-9127-05A877B7F07A}" dt="2022-09-21T07:27:57.268" v="512" actId="20577"/>
          <ac:spMkLst>
            <pc:docMk/>
            <pc:sldMk cId="2297975041" sldId="298"/>
            <ac:spMk id="2" creationId="{252CA5BE-7959-2751-9EF6-CE128D41B55F}"/>
          </ac:spMkLst>
        </pc:spChg>
        <pc:spChg chg="mod">
          <ac:chgData name="Tomoyuki Ueda" userId="14975d2eb860b0ea" providerId="LiveId" clId="{5B0567D7-3776-4083-9127-05A877B7F07A}" dt="2022-09-21T07:27:22.999" v="446"/>
          <ac:spMkLst>
            <pc:docMk/>
            <pc:sldMk cId="2297975041" sldId="298"/>
            <ac:spMk id="16" creationId="{22E3FD92-6C18-C759-9F64-6CAB8A3D98B8}"/>
          </ac:spMkLst>
        </pc:spChg>
      </pc:sldChg>
      <pc:sldChg chg="mod ord modShow">
        <pc:chgData name="Tomoyuki Ueda" userId="14975d2eb860b0ea" providerId="LiveId" clId="{5B0567D7-3776-4083-9127-05A877B7F07A}" dt="2022-09-21T07:24:33.791" v="312"/>
        <pc:sldMkLst>
          <pc:docMk/>
          <pc:sldMk cId="3949470056" sldId="312"/>
        </pc:sldMkLst>
      </pc:sldChg>
      <pc:sldChg chg="mod ord modShow">
        <pc:chgData name="Tomoyuki Ueda" userId="14975d2eb860b0ea" providerId="LiveId" clId="{5B0567D7-3776-4083-9127-05A877B7F07A}" dt="2022-09-21T07:24:38.107" v="314"/>
        <pc:sldMkLst>
          <pc:docMk/>
          <pc:sldMk cId="485999301" sldId="313"/>
        </pc:sldMkLst>
      </pc:sldChg>
      <pc:sldChg chg="del">
        <pc:chgData name="Tomoyuki Ueda" userId="14975d2eb860b0ea" providerId="LiveId" clId="{5B0567D7-3776-4083-9127-05A877B7F07A}" dt="2022-09-21T07:24:18.182" v="310" actId="2696"/>
        <pc:sldMkLst>
          <pc:docMk/>
          <pc:sldMk cId="2688252029" sldId="315"/>
        </pc:sldMkLst>
      </pc:sldChg>
      <pc:sldChg chg="modSp mod">
        <pc:chgData name="Tomoyuki Ueda" userId="14975d2eb860b0ea" providerId="LiveId" clId="{5B0567D7-3776-4083-9127-05A877B7F07A}" dt="2022-09-21T07:26:03.141" v="383" actId="113"/>
        <pc:sldMkLst>
          <pc:docMk/>
          <pc:sldMk cId="2690153199" sldId="316"/>
        </pc:sldMkLst>
        <pc:spChg chg="mod">
          <ac:chgData name="Tomoyuki Ueda" userId="14975d2eb860b0ea" providerId="LiveId" clId="{5B0567D7-3776-4083-9127-05A877B7F07A}" dt="2022-09-21T07:26:03.141" v="383" actId="113"/>
          <ac:spMkLst>
            <pc:docMk/>
            <pc:sldMk cId="2690153199" sldId="316"/>
            <ac:spMk id="3" creationId="{229C0BD4-E2AA-D587-42B8-08AF8CD97728}"/>
          </ac:spMkLst>
        </pc:spChg>
      </pc:sldChg>
      <pc:sldChg chg="modSp mod modNotesTx">
        <pc:chgData name="Tomoyuki Ueda" userId="14975d2eb860b0ea" providerId="LiveId" clId="{5B0567D7-3776-4083-9127-05A877B7F07A}" dt="2022-09-21T07:32:16.923" v="948" actId="113"/>
        <pc:sldMkLst>
          <pc:docMk/>
          <pc:sldMk cId="935333612" sldId="317"/>
        </pc:sldMkLst>
        <pc:spChg chg="mod">
          <ac:chgData name="Tomoyuki Ueda" userId="14975d2eb860b0ea" providerId="LiveId" clId="{5B0567D7-3776-4083-9127-05A877B7F07A}" dt="2022-09-21T07:21:51.528" v="74" actId="20577"/>
          <ac:spMkLst>
            <pc:docMk/>
            <pc:sldMk cId="935333612" sldId="317"/>
            <ac:spMk id="2" creationId="{0516F74D-8CEC-9361-6B0D-B9E4636260F9}"/>
          </ac:spMkLst>
        </pc:spChg>
        <pc:spChg chg="mod">
          <ac:chgData name="Tomoyuki Ueda" userId="14975d2eb860b0ea" providerId="LiveId" clId="{5B0567D7-3776-4083-9127-05A877B7F07A}" dt="2022-09-21T07:32:16.923" v="948" actId="113"/>
          <ac:spMkLst>
            <pc:docMk/>
            <pc:sldMk cId="935333612" sldId="317"/>
            <ac:spMk id="3" creationId="{4C34C346-C800-704E-EEF3-7E483C6369F6}"/>
          </ac:spMkLst>
        </pc:spChg>
      </pc:sldChg>
      <pc:sldChg chg="modNotesTx">
        <pc:chgData name="Tomoyuki Ueda" userId="14975d2eb860b0ea" providerId="LiveId" clId="{5B0567D7-3776-4083-9127-05A877B7F07A}" dt="2022-09-21T07:31:45.649" v="945" actId="20577"/>
        <pc:sldMkLst>
          <pc:docMk/>
          <pc:sldMk cId="4021410910" sldId="319"/>
        </pc:sldMkLst>
      </pc:sldChg>
      <pc:sldChg chg="modNotesTx">
        <pc:chgData name="Tomoyuki Ueda" userId="14975d2eb860b0ea" providerId="LiveId" clId="{5B0567D7-3776-4083-9127-05A877B7F07A}" dt="2022-09-21T07:30:57.556" v="825" actId="20577"/>
        <pc:sldMkLst>
          <pc:docMk/>
          <pc:sldMk cId="47747725" sldId="320"/>
        </pc:sldMkLst>
      </pc:sldChg>
    </pc:docChg>
  </pc:docChgLst>
  <pc:docChgLst>
    <pc:chgData name="Tomoyuki Ueda" userId="14975d2eb860b0ea" providerId="LiveId" clId="{2ED133FD-5B70-49B0-BF60-5F1DDEF613CB}"/>
    <pc:docChg chg="undo redo custSel addSld delSld modSld sldOrd">
      <pc:chgData name="Tomoyuki Ueda" userId="14975d2eb860b0ea" providerId="LiveId" clId="{2ED133FD-5B70-49B0-BF60-5F1DDEF613CB}" dt="2022-10-12T23:55:04.736" v="1299" actId="20577"/>
      <pc:docMkLst>
        <pc:docMk/>
      </pc:docMkLst>
      <pc:sldChg chg="addSp delSp add del mod">
        <pc:chgData name="Tomoyuki Ueda" userId="14975d2eb860b0ea" providerId="LiveId" clId="{2ED133FD-5B70-49B0-BF60-5F1DDEF613CB}" dt="2022-09-26T02:20:18.778" v="69" actId="47"/>
        <pc:sldMkLst>
          <pc:docMk/>
          <pc:sldMk cId="3927562461" sldId="256"/>
        </pc:sldMkLst>
        <pc:spChg chg="add del">
          <ac:chgData name="Tomoyuki Ueda" userId="14975d2eb860b0ea" providerId="LiveId" clId="{2ED133FD-5B70-49B0-BF60-5F1DDEF613CB}" dt="2022-09-26T02:04:50.176" v="12" actId="22"/>
          <ac:spMkLst>
            <pc:docMk/>
            <pc:sldMk cId="3927562461" sldId="256"/>
            <ac:spMk id="7" creationId="{16873C7E-6CFC-8DC5-CA1F-1DC7A8F9C658}"/>
          </ac:spMkLst>
        </pc:spChg>
        <pc:spChg chg="add del">
          <ac:chgData name="Tomoyuki Ueda" userId="14975d2eb860b0ea" providerId="LiveId" clId="{2ED133FD-5B70-49B0-BF60-5F1DDEF613CB}" dt="2022-09-26T02:04:52.675" v="14" actId="22"/>
          <ac:spMkLst>
            <pc:docMk/>
            <pc:sldMk cId="3927562461" sldId="256"/>
            <ac:spMk id="9" creationId="{7E166D41-AE5F-FC3F-A1D0-188F1450E714}"/>
          </ac:spMkLst>
        </pc:spChg>
      </pc:sldChg>
      <pc:sldChg chg="add del ord">
        <pc:chgData name="Tomoyuki Ueda" userId="14975d2eb860b0ea" providerId="LiveId" clId="{2ED133FD-5B70-49B0-BF60-5F1DDEF613CB}" dt="2022-09-26T02:07:06.296" v="66"/>
        <pc:sldMkLst>
          <pc:docMk/>
          <pc:sldMk cId="0" sldId="257"/>
        </pc:sldMkLst>
      </pc:sldChg>
      <pc:sldChg chg="delSp modSp add mod modNotesTx">
        <pc:chgData name="Tomoyuki Ueda" userId="14975d2eb860b0ea" providerId="LiveId" clId="{2ED133FD-5B70-49B0-BF60-5F1DDEF613CB}" dt="2022-09-26T09:20:12.124" v="260" actId="1076"/>
        <pc:sldMkLst>
          <pc:docMk/>
          <pc:sldMk cId="0" sldId="258"/>
        </pc:sldMkLst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14" creationId="{172BD727-610F-1123-4EE9-C95845D348DF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15" creationId="{AF64A50F-D3C0-D70A-2CAB-B0B445B4714A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21" creationId="{1E23CA08-7C5A-9550-2512-780F652DFB0D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25" creationId="{EF03545E-2341-EE11-F9F8-C28CFAA30099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48" creationId="{C8EA77C9-6AA1-2ED5-D72C-332F653FC664}"/>
          </ac:spMkLst>
        </pc:spChg>
        <pc:spChg chg="mod">
          <ac:chgData name="Tomoyuki Ueda" userId="14975d2eb860b0ea" providerId="LiveId" clId="{2ED133FD-5B70-49B0-BF60-5F1DDEF613CB}" dt="2022-09-26T09:20:12.124" v="260" actId="1076"/>
          <ac:spMkLst>
            <pc:docMk/>
            <pc:sldMk cId="0" sldId="258"/>
            <ac:spMk id="54" creationId="{D4B5D1AA-056B-91F8-E4EC-233FC7D85C5A}"/>
          </ac:spMkLst>
        </pc:spChg>
        <pc:spChg chg="del">
          <ac:chgData name="Tomoyuki Ueda" userId="14975d2eb860b0ea" providerId="LiveId" clId="{2ED133FD-5B70-49B0-BF60-5F1DDEF613CB}" dt="2022-09-26T09:20:00.651" v="259" actId="478"/>
          <ac:spMkLst>
            <pc:docMk/>
            <pc:sldMk cId="0" sldId="258"/>
            <ac:spMk id="62" creationId="{0EFA14F3-8AE6-A4B0-CCF3-5C146D6849CF}"/>
          </ac:spMkLst>
        </pc:sp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9" creationId="{96F584E7-D447-5076-5965-7750245E451E}"/>
          </ac:picMkLst>
        </pc:pic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10" creationId="{25B77AF6-2BFE-1698-5863-565CEAF9667E}"/>
          </ac:picMkLst>
        </pc:picChg>
        <pc:picChg chg="mod">
          <ac:chgData name="Tomoyuki Ueda" userId="14975d2eb860b0ea" providerId="LiveId" clId="{2ED133FD-5B70-49B0-BF60-5F1DDEF613CB}" dt="2022-09-26T09:20:12.124" v="260" actId="1076"/>
          <ac:picMkLst>
            <pc:docMk/>
            <pc:sldMk cId="0" sldId="258"/>
            <ac:picMk id="11" creationId="{6075551E-D065-8F4B-033F-C5C97300AB02}"/>
          </ac:picMkLst>
        </pc:picChg>
        <pc:cxnChg chg="mod">
          <ac:chgData name="Tomoyuki Ueda" userId="14975d2eb860b0ea" providerId="LiveId" clId="{2ED133FD-5B70-49B0-BF60-5F1DDEF613CB}" dt="2022-09-26T09:20:12.124" v="260" actId="1076"/>
          <ac:cxnSpMkLst>
            <pc:docMk/>
            <pc:sldMk cId="0" sldId="258"/>
            <ac:cxnSpMk id="17" creationId="{5939C2D1-AD8B-B02B-2CAE-B4A26FEFDED7}"/>
          </ac:cxnSpMkLst>
        </pc:cxnChg>
        <pc:cxnChg chg="mod">
          <ac:chgData name="Tomoyuki Ueda" userId="14975d2eb860b0ea" providerId="LiveId" clId="{2ED133FD-5B70-49B0-BF60-5F1DDEF613CB}" dt="2022-09-26T09:20:12.124" v="260" actId="1076"/>
          <ac:cxnSpMkLst>
            <pc:docMk/>
            <pc:sldMk cId="0" sldId="258"/>
            <ac:cxnSpMk id="24" creationId="{F0DEF045-E5EC-56B2-462C-A9F0EF6E34CC}"/>
          </ac:cxnSpMkLst>
        </pc:cxnChg>
      </pc:sldChg>
      <pc:sldChg chg="add del ord">
        <pc:chgData name="Tomoyuki Ueda" userId="14975d2eb860b0ea" providerId="LiveId" clId="{2ED133FD-5B70-49B0-BF60-5F1DDEF613CB}" dt="2022-10-12T08:53:41.339" v="974" actId="47"/>
        <pc:sldMkLst>
          <pc:docMk/>
          <pc:sldMk cId="2110617215" sldId="271"/>
        </pc:sldMkLst>
      </pc:sldChg>
      <pc:sldChg chg="modNotesTx">
        <pc:chgData name="Tomoyuki Ueda" userId="14975d2eb860b0ea" providerId="LiveId" clId="{2ED133FD-5B70-49B0-BF60-5F1DDEF613CB}" dt="2022-09-26T02:32:58.778" v="258" actId="20577"/>
        <pc:sldMkLst>
          <pc:docMk/>
          <pc:sldMk cId="2790626849" sldId="285"/>
        </pc:sldMkLst>
      </pc:sldChg>
      <pc:sldChg chg="del">
        <pc:chgData name="Tomoyuki Ueda" userId="14975d2eb860b0ea" providerId="LiveId" clId="{2ED133FD-5B70-49B0-BF60-5F1DDEF613CB}" dt="2022-10-12T03:15:39.484" v="274" actId="47"/>
        <pc:sldMkLst>
          <pc:docMk/>
          <pc:sldMk cId="2722878724" sldId="292"/>
        </pc:sldMkLst>
      </pc:sldChg>
      <pc:sldChg chg="del ord">
        <pc:chgData name="Tomoyuki Ueda" userId="14975d2eb860b0ea" providerId="LiveId" clId="{2ED133FD-5B70-49B0-BF60-5F1DDEF613CB}" dt="2022-10-12T03:15:19.398" v="270" actId="47"/>
        <pc:sldMkLst>
          <pc:docMk/>
          <pc:sldMk cId="2297975041" sldId="298"/>
        </pc:sldMkLst>
      </pc:sldChg>
      <pc:sldChg chg="modSp mod modNotesTx">
        <pc:chgData name="Tomoyuki Ueda" userId="14975d2eb860b0ea" providerId="LiveId" clId="{2ED133FD-5B70-49B0-BF60-5F1DDEF613CB}" dt="2022-10-12T08:57:58.473" v="1180" actId="20577"/>
        <pc:sldMkLst>
          <pc:docMk/>
          <pc:sldMk cId="1449870643" sldId="307"/>
        </pc:sldMkLst>
        <pc:spChg chg="mod">
          <ac:chgData name="Tomoyuki Ueda" userId="14975d2eb860b0ea" providerId="LiveId" clId="{2ED133FD-5B70-49B0-BF60-5F1DDEF613CB}" dt="2022-09-22T09:02:26.235" v="10"/>
          <ac:spMkLst>
            <pc:docMk/>
            <pc:sldMk cId="1449870643" sldId="307"/>
            <ac:spMk id="3" creationId="{38760D50-D762-5BF2-D9D9-D35D5D574F1E}"/>
          </ac:spMkLst>
        </pc:spChg>
      </pc:sldChg>
      <pc:sldChg chg="modSp mod">
        <pc:chgData name="Tomoyuki Ueda" userId="14975d2eb860b0ea" providerId="LiveId" clId="{2ED133FD-5B70-49B0-BF60-5F1DDEF613CB}" dt="2022-09-22T09:02:15.271" v="2"/>
        <pc:sldMkLst>
          <pc:docMk/>
          <pc:sldMk cId="452654123" sldId="308"/>
        </pc:sldMkLst>
        <pc:spChg chg="mod">
          <ac:chgData name="Tomoyuki Ueda" userId="14975d2eb860b0ea" providerId="LiveId" clId="{2ED133FD-5B70-49B0-BF60-5F1DDEF613CB}" dt="2022-09-22T09:02:15.271" v="2"/>
          <ac:spMkLst>
            <pc:docMk/>
            <pc:sldMk cId="452654123" sldId="308"/>
            <ac:spMk id="2" creationId="{194665CC-8BCF-480E-8465-03A34FA9595C}"/>
          </ac:spMkLst>
        </pc:spChg>
      </pc:sldChg>
      <pc:sldChg chg="addSp delSp modSp add del mod modNotesTx">
        <pc:chgData name="Tomoyuki Ueda" userId="14975d2eb860b0ea" providerId="LiveId" clId="{2ED133FD-5B70-49B0-BF60-5F1DDEF613CB}" dt="2022-10-12T08:43:43.228" v="590" actId="14100"/>
        <pc:sldMkLst>
          <pc:docMk/>
          <pc:sldMk cId="3080416479" sldId="309"/>
        </pc:sldMkLst>
        <pc:spChg chg="mod">
          <ac:chgData name="Tomoyuki Ueda" userId="14975d2eb860b0ea" providerId="LiveId" clId="{2ED133FD-5B70-49B0-BF60-5F1DDEF613CB}" dt="2022-10-12T08:43:19.533" v="583" actId="1076"/>
          <ac:spMkLst>
            <pc:docMk/>
            <pc:sldMk cId="3080416479" sldId="309"/>
            <ac:spMk id="4" creationId="{EC358CC7-ED30-07BD-681C-0B111FB9FCB4}"/>
          </ac:spMkLst>
        </pc:spChg>
        <pc:spChg chg="mod">
          <ac:chgData name="Tomoyuki Ueda" userId="14975d2eb860b0ea" providerId="LiveId" clId="{2ED133FD-5B70-49B0-BF60-5F1DDEF613CB}" dt="2022-10-12T08:40:50.771" v="554" actId="1076"/>
          <ac:spMkLst>
            <pc:docMk/>
            <pc:sldMk cId="3080416479" sldId="309"/>
            <ac:spMk id="6" creationId="{DDF93DFE-81D7-7404-8006-98FBD0B3854E}"/>
          </ac:spMkLst>
        </pc:spChg>
        <pc:spChg chg="del">
          <ac:chgData name="Tomoyuki Ueda" userId="14975d2eb860b0ea" providerId="LiveId" clId="{2ED133FD-5B70-49B0-BF60-5F1DDEF613CB}" dt="2022-10-12T08:40:32.779" v="553" actId="478"/>
          <ac:spMkLst>
            <pc:docMk/>
            <pc:sldMk cId="3080416479" sldId="309"/>
            <ac:spMk id="8" creationId="{A8870023-0A7C-AFE2-5FE7-BC1EBBED39A1}"/>
          </ac:spMkLst>
        </pc:spChg>
        <pc:spChg chg="mod">
          <ac:chgData name="Tomoyuki Ueda" userId="14975d2eb860b0ea" providerId="LiveId" clId="{2ED133FD-5B70-49B0-BF60-5F1DDEF613CB}" dt="2022-10-12T08:40:50.771" v="554" actId="1076"/>
          <ac:spMkLst>
            <pc:docMk/>
            <pc:sldMk cId="3080416479" sldId="309"/>
            <ac:spMk id="9" creationId="{6402AB5A-676A-105E-CEDB-278F88D433C2}"/>
          </ac:spMkLst>
        </pc:spChg>
        <pc:spChg chg="mod">
          <ac:chgData name="Tomoyuki Ueda" userId="14975d2eb860b0ea" providerId="LiveId" clId="{2ED133FD-5B70-49B0-BF60-5F1DDEF613CB}" dt="2022-10-12T08:43:16.681" v="582" actId="1076"/>
          <ac:spMkLst>
            <pc:docMk/>
            <pc:sldMk cId="3080416479" sldId="309"/>
            <ac:spMk id="12" creationId="{F427F326-F17F-3179-DC69-8BD56357B5FB}"/>
          </ac:spMkLst>
        </pc:spChg>
        <pc:spChg chg="del">
          <ac:chgData name="Tomoyuki Ueda" userId="14975d2eb860b0ea" providerId="LiveId" clId="{2ED133FD-5B70-49B0-BF60-5F1DDEF613CB}" dt="2022-10-12T08:40:08.598" v="542" actId="478"/>
          <ac:spMkLst>
            <pc:docMk/>
            <pc:sldMk cId="3080416479" sldId="309"/>
            <ac:spMk id="13" creationId="{1C7A89CB-227E-BF37-921E-47C1A4C7C0A5}"/>
          </ac:spMkLst>
        </pc:spChg>
        <pc:spChg chg="add mod">
          <ac:chgData name="Tomoyuki Ueda" userId="14975d2eb860b0ea" providerId="LiveId" clId="{2ED133FD-5B70-49B0-BF60-5F1DDEF613CB}" dt="2022-10-12T08:41:52.784" v="569" actId="1076"/>
          <ac:spMkLst>
            <pc:docMk/>
            <pc:sldMk cId="3080416479" sldId="309"/>
            <ac:spMk id="22" creationId="{74A9279A-6025-96AD-FC29-0065DFEC2F58}"/>
          </ac:spMkLst>
        </pc:spChg>
        <pc:spChg chg="add mod">
          <ac:chgData name="Tomoyuki Ueda" userId="14975d2eb860b0ea" providerId="LiveId" clId="{2ED133FD-5B70-49B0-BF60-5F1DDEF613CB}" dt="2022-10-12T08:41:58.505" v="571" actId="1076"/>
          <ac:spMkLst>
            <pc:docMk/>
            <pc:sldMk cId="3080416479" sldId="309"/>
            <ac:spMk id="25" creationId="{E93A1A93-80F2-D4A1-A6AE-36D16B58A7CF}"/>
          </ac:spMkLst>
        </pc:spChg>
        <pc:spChg chg="del">
          <ac:chgData name="Tomoyuki Ueda" userId="14975d2eb860b0ea" providerId="LiveId" clId="{2ED133FD-5B70-49B0-BF60-5F1DDEF613CB}" dt="2022-10-12T08:40:29.389" v="550" actId="478"/>
          <ac:spMkLst>
            <pc:docMk/>
            <pc:sldMk cId="3080416479" sldId="309"/>
            <ac:spMk id="28" creationId="{D6908B39-FE3C-A728-16A2-89F97E0BE267}"/>
          </ac:spMkLst>
        </pc:spChg>
        <pc:spChg chg="add mod">
          <ac:chgData name="Tomoyuki Ueda" userId="14975d2eb860b0ea" providerId="LiveId" clId="{2ED133FD-5B70-49B0-BF60-5F1DDEF613CB}" dt="2022-10-12T08:43:28.481" v="586" actId="14100"/>
          <ac:spMkLst>
            <pc:docMk/>
            <pc:sldMk cId="3080416479" sldId="309"/>
            <ac:spMk id="31" creationId="{C38C4F8F-FE47-BF59-004C-DD3886706B96}"/>
          </ac:spMkLst>
        </pc:spChg>
        <pc:spChg chg="add mod">
          <ac:chgData name="Tomoyuki Ueda" userId="14975d2eb860b0ea" providerId="LiveId" clId="{2ED133FD-5B70-49B0-BF60-5F1DDEF613CB}" dt="2022-10-12T08:43:43.228" v="590" actId="14100"/>
          <ac:spMkLst>
            <pc:docMk/>
            <pc:sldMk cId="3080416479" sldId="309"/>
            <ac:spMk id="34" creationId="{AB516B10-9694-8F44-1700-602AAACA8C3D}"/>
          </ac:spMkLst>
        </pc:spChg>
        <pc:picChg chg="mod">
          <ac:chgData name="Tomoyuki Ueda" userId="14975d2eb860b0ea" providerId="LiveId" clId="{2ED133FD-5B70-49B0-BF60-5F1DDEF613CB}" dt="2022-10-12T08:40:50.771" v="554" actId="1076"/>
          <ac:picMkLst>
            <pc:docMk/>
            <pc:sldMk cId="3080416479" sldId="309"/>
            <ac:picMk id="3" creationId="{1961F445-8D22-D40C-E9BE-5FA463969E4D}"/>
          </ac:picMkLst>
        </pc:picChg>
        <pc:picChg chg="del mod">
          <ac:chgData name="Tomoyuki Ueda" userId="14975d2eb860b0ea" providerId="LiveId" clId="{2ED133FD-5B70-49B0-BF60-5F1DDEF613CB}" dt="2022-10-12T08:40:31.190" v="552" actId="478"/>
          <ac:picMkLst>
            <pc:docMk/>
            <pc:sldMk cId="3080416479" sldId="309"/>
            <ac:picMk id="5" creationId="{63525414-E91A-F631-E120-AEC272AA7E3F}"/>
          </ac:picMkLst>
        </pc:picChg>
        <pc:picChg chg="mod">
          <ac:chgData name="Tomoyuki Ueda" userId="14975d2eb860b0ea" providerId="LiveId" clId="{2ED133FD-5B70-49B0-BF60-5F1DDEF613CB}" dt="2022-10-12T08:43:16.681" v="582" actId="1076"/>
          <ac:picMkLst>
            <pc:docMk/>
            <pc:sldMk cId="3080416479" sldId="309"/>
            <ac:picMk id="10" creationId="{0A71A996-6C24-157F-32D5-8162ED03B8C6}"/>
          </ac:picMkLst>
        </pc:picChg>
        <pc:picChg chg="mod">
          <ac:chgData name="Tomoyuki Ueda" userId="14975d2eb860b0ea" providerId="LiveId" clId="{2ED133FD-5B70-49B0-BF60-5F1DDEF613CB}" dt="2022-10-12T08:43:16.681" v="582" actId="1076"/>
          <ac:picMkLst>
            <pc:docMk/>
            <pc:sldMk cId="3080416479" sldId="309"/>
            <ac:picMk id="11" creationId="{D0389252-0A19-F898-747B-4CBCF164F2B2}"/>
          </ac:picMkLst>
        </pc:picChg>
        <pc:picChg chg="add mod">
          <ac:chgData name="Tomoyuki Ueda" userId="14975d2eb860b0ea" providerId="LiveId" clId="{2ED133FD-5B70-49B0-BF60-5F1DDEF613CB}" dt="2022-10-12T08:41:52.784" v="569" actId="1076"/>
          <ac:picMkLst>
            <pc:docMk/>
            <pc:sldMk cId="3080416479" sldId="309"/>
            <ac:picMk id="20" creationId="{B967FC70-2CD9-CFD3-7CCE-3A9ABF048DED}"/>
          </ac:picMkLst>
        </pc:picChg>
        <pc:picChg chg="add mod">
          <ac:chgData name="Tomoyuki Ueda" userId="14975d2eb860b0ea" providerId="LiveId" clId="{2ED133FD-5B70-49B0-BF60-5F1DDEF613CB}" dt="2022-10-12T08:41:52.784" v="569" actId="1076"/>
          <ac:picMkLst>
            <pc:docMk/>
            <pc:sldMk cId="3080416479" sldId="309"/>
            <ac:picMk id="21" creationId="{AA43B5B3-5732-BEE5-F97C-C3A8B6DA6274}"/>
          </ac:picMkLst>
        </pc:picChg>
        <pc:picChg chg="add mod">
          <ac:chgData name="Tomoyuki Ueda" userId="14975d2eb860b0ea" providerId="LiveId" clId="{2ED133FD-5B70-49B0-BF60-5F1DDEF613CB}" dt="2022-10-12T08:41:58.505" v="571" actId="1076"/>
          <ac:picMkLst>
            <pc:docMk/>
            <pc:sldMk cId="3080416479" sldId="309"/>
            <ac:picMk id="23" creationId="{89B71094-9D9E-771E-E60D-1584F4964385}"/>
          </ac:picMkLst>
        </pc:picChg>
        <pc:picChg chg="add mod">
          <ac:chgData name="Tomoyuki Ueda" userId="14975d2eb860b0ea" providerId="LiveId" clId="{2ED133FD-5B70-49B0-BF60-5F1DDEF613CB}" dt="2022-10-12T08:41:58.505" v="571" actId="1076"/>
          <ac:picMkLst>
            <pc:docMk/>
            <pc:sldMk cId="3080416479" sldId="309"/>
            <ac:picMk id="24" creationId="{CF98C059-6016-46E3-1CA7-58D7A3F30D93}"/>
          </ac:picMkLst>
        </pc:picChg>
        <pc:cxnChg chg="add del mod">
          <ac:chgData name="Tomoyuki Ueda" userId="14975d2eb860b0ea" providerId="LiveId" clId="{2ED133FD-5B70-49B0-BF60-5F1DDEF613CB}" dt="2022-10-12T08:39:59.222" v="540"/>
          <ac:cxnSpMkLst>
            <pc:docMk/>
            <pc:sldMk cId="3080416479" sldId="309"/>
            <ac:cxnSpMk id="7" creationId="{CC1F2BD7-7A7F-CA9D-0B5A-D01582E099A4}"/>
          </ac:cxnSpMkLst>
        </pc:cxnChg>
        <pc:cxnChg chg="mod">
          <ac:chgData name="Tomoyuki Ueda" userId="14975d2eb860b0ea" providerId="LiveId" clId="{2ED133FD-5B70-49B0-BF60-5F1DDEF613CB}" dt="2022-10-12T08:43:13.229" v="581" actId="14100"/>
          <ac:cxnSpMkLst>
            <pc:docMk/>
            <pc:sldMk cId="3080416479" sldId="309"/>
            <ac:cxnSpMk id="14" creationId="{82B15B9B-3D9E-EC46-30CE-4EB2802D19FE}"/>
          </ac:cxnSpMkLst>
        </pc:cxnChg>
        <pc:cxnChg chg="add mod">
          <ac:chgData name="Tomoyuki Ueda" userId="14975d2eb860b0ea" providerId="LiveId" clId="{2ED133FD-5B70-49B0-BF60-5F1DDEF613CB}" dt="2022-10-12T08:41:43.206" v="567" actId="1076"/>
          <ac:cxnSpMkLst>
            <pc:docMk/>
            <pc:sldMk cId="3080416479" sldId="309"/>
            <ac:cxnSpMk id="17" creationId="{102FC92A-F181-1B2F-1309-39D5DEF32A41}"/>
          </ac:cxnSpMkLst>
        </pc:cxnChg>
        <pc:cxnChg chg="add mod">
          <ac:chgData name="Tomoyuki Ueda" userId="14975d2eb860b0ea" providerId="LiveId" clId="{2ED133FD-5B70-49B0-BF60-5F1DDEF613CB}" dt="2022-10-12T08:42:10.246" v="575" actId="14100"/>
          <ac:cxnSpMkLst>
            <pc:docMk/>
            <pc:sldMk cId="3080416479" sldId="309"/>
            <ac:cxnSpMk id="26" creationId="{6EEC6F6F-D893-FA25-9A07-ACF6ED940A3B}"/>
          </ac:cxnSpMkLst>
        </pc:cxnChg>
      </pc:sldChg>
      <pc:sldChg chg="del">
        <pc:chgData name="Tomoyuki Ueda" userId="14975d2eb860b0ea" providerId="LiveId" clId="{2ED133FD-5B70-49B0-BF60-5F1DDEF613CB}" dt="2022-10-12T03:15:22.421" v="271" actId="47"/>
        <pc:sldMkLst>
          <pc:docMk/>
          <pc:sldMk cId="588613562" sldId="310"/>
        </pc:sldMkLst>
      </pc:sldChg>
      <pc:sldChg chg="del">
        <pc:chgData name="Tomoyuki Ueda" userId="14975d2eb860b0ea" providerId="LiveId" clId="{2ED133FD-5B70-49B0-BF60-5F1DDEF613CB}" dt="2022-10-12T08:48:42.652" v="646" actId="47"/>
        <pc:sldMkLst>
          <pc:docMk/>
          <pc:sldMk cId="3949470056" sldId="312"/>
        </pc:sldMkLst>
      </pc:sldChg>
      <pc:sldChg chg="del">
        <pc:chgData name="Tomoyuki Ueda" userId="14975d2eb860b0ea" providerId="LiveId" clId="{2ED133FD-5B70-49B0-BF60-5F1DDEF613CB}" dt="2022-10-12T08:48:44.166" v="647" actId="47"/>
        <pc:sldMkLst>
          <pc:docMk/>
          <pc:sldMk cId="485999301" sldId="313"/>
        </pc:sldMkLst>
      </pc:sldChg>
      <pc:sldChg chg="del">
        <pc:chgData name="Tomoyuki Ueda" userId="14975d2eb860b0ea" providerId="LiveId" clId="{2ED133FD-5B70-49B0-BF60-5F1DDEF613CB}" dt="2022-10-12T03:15:17.899" v="268" actId="47"/>
        <pc:sldMkLst>
          <pc:docMk/>
          <pc:sldMk cId="1577589813" sldId="314"/>
        </pc:sldMkLst>
      </pc:sldChg>
      <pc:sldChg chg="modSp del mod">
        <pc:chgData name="Tomoyuki Ueda" userId="14975d2eb860b0ea" providerId="LiveId" clId="{2ED133FD-5B70-49B0-BF60-5F1DDEF613CB}" dt="2022-10-12T08:38:36.908" v="474" actId="47"/>
        <pc:sldMkLst>
          <pc:docMk/>
          <pc:sldMk cId="2690153199" sldId="316"/>
        </pc:sldMkLst>
        <pc:spChg chg="mod">
          <ac:chgData name="Tomoyuki Ueda" userId="14975d2eb860b0ea" providerId="LiveId" clId="{2ED133FD-5B70-49B0-BF60-5F1DDEF613CB}" dt="2022-10-12T08:38:34.086" v="473" actId="20577"/>
          <ac:spMkLst>
            <pc:docMk/>
            <pc:sldMk cId="2690153199" sldId="316"/>
            <ac:spMk id="2" creationId="{1EAECCA2-C45F-CCBD-41C4-05B65D7AF936}"/>
          </ac:spMkLst>
        </pc:spChg>
      </pc:sldChg>
      <pc:sldChg chg="modSp mod">
        <pc:chgData name="Tomoyuki Ueda" userId="14975d2eb860b0ea" providerId="LiveId" clId="{2ED133FD-5B70-49B0-BF60-5F1DDEF613CB}" dt="2022-10-12T08:52:37.114" v="973" actId="20577"/>
        <pc:sldMkLst>
          <pc:docMk/>
          <pc:sldMk cId="935333612" sldId="317"/>
        </pc:sldMkLst>
        <pc:spChg chg="mod">
          <ac:chgData name="Tomoyuki Ueda" userId="14975d2eb860b0ea" providerId="LiveId" clId="{2ED133FD-5B70-49B0-BF60-5F1DDEF613CB}" dt="2022-10-12T08:52:37.114" v="973" actId="20577"/>
          <ac:spMkLst>
            <pc:docMk/>
            <pc:sldMk cId="935333612" sldId="317"/>
            <ac:spMk id="3" creationId="{4C34C346-C800-704E-EEF3-7E483C6369F6}"/>
          </ac:spMkLst>
        </pc:spChg>
      </pc:sldChg>
      <pc:sldChg chg="del">
        <pc:chgData name="Tomoyuki Ueda" userId="14975d2eb860b0ea" providerId="LiveId" clId="{2ED133FD-5B70-49B0-BF60-5F1DDEF613CB}" dt="2022-10-12T03:15:18.706" v="269" actId="47"/>
        <pc:sldMkLst>
          <pc:docMk/>
          <pc:sldMk cId="3903758399" sldId="318"/>
        </pc:sldMkLst>
      </pc:sldChg>
      <pc:sldChg chg="addSp delSp modSp mod modNotesTx">
        <pc:chgData name="Tomoyuki Ueda" userId="14975d2eb860b0ea" providerId="LiveId" clId="{2ED133FD-5B70-49B0-BF60-5F1DDEF613CB}" dt="2022-10-12T08:57:25.876" v="1112" actId="20577"/>
        <pc:sldMkLst>
          <pc:docMk/>
          <pc:sldMk cId="47747725" sldId="320"/>
        </pc:sldMkLst>
        <pc:picChg chg="del">
          <ac:chgData name="Tomoyuki Ueda" userId="14975d2eb860b0ea" providerId="LiveId" clId="{2ED133FD-5B70-49B0-BF60-5F1DDEF613CB}" dt="2022-10-12T08:36:16.894" v="441" actId="478"/>
          <ac:picMkLst>
            <pc:docMk/>
            <pc:sldMk cId="47747725" sldId="320"/>
            <ac:picMk id="6" creationId="{7486B74B-FBD4-391A-6715-621C800FF5F2}"/>
          </ac:picMkLst>
        </pc:picChg>
        <pc:picChg chg="add del mod">
          <ac:chgData name="Tomoyuki Ueda" userId="14975d2eb860b0ea" providerId="LiveId" clId="{2ED133FD-5B70-49B0-BF60-5F1DDEF613CB}" dt="2022-10-12T08:32:43.281" v="440" actId="478"/>
          <ac:picMkLst>
            <pc:docMk/>
            <pc:sldMk cId="47747725" sldId="320"/>
            <ac:picMk id="8" creationId="{1EF5BD2C-B755-CC49-0B8B-F093D69B96ED}"/>
          </ac:picMkLst>
        </pc:picChg>
        <pc:picChg chg="add mod">
          <ac:chgData name="Tomoyuki Ueda" userId="14975d2eb860b0ea" providerId="LiveId" clId="{2ED133FD-5B70-49B0-BF60-5F1DDEF613CB}" dt="2022-10-12T08:36:39.747" v="454" actId="1076"/>
          <ac:picMkLst>
            <pc:docMk/>
            <pc:sldMk cId="47747725" sldId="320"/>
            <ac:picMk id="10" creationId="{E9BBAB27-9E87-740F-C5D6-FCA89A3C3ED7}"/>
          </ac:picMkLst>
        </pc:picChg>
      </pc:sldChg>
      <pc:sldChg chg="modSp add mod">
        <pc:chgData name="Tomoyuki Ueda" userId="14975d2eb860b0ea" providerId="LiveId" clId="{2ED133FD-5B70-49B0-BF60-5F1DDEF613CB}" dt="2022-09-26T02:05:25.838" v="61" actId="20577"/>
        <pc:sldMkLst>
          <pc:docMk/>
          <pc:sldMk cId="2327893116" sldId="321"/>
        </pc:sldMkLst>
        <pc:spChg chg="mod">
          <ac:chgData name="Tomoyuki Ueda" userId="14975d2eb860b0ea" providerId="LiveId" clId="{2ED133FD-5B70-49B0-BF60-5F1DDEF613CB}" dt="2022-09-26T02:05:25.838" v="61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modSp mod">
        <pc:chgData name="Tomoyuki Ueda" userId="14975d2eb860b0ea" providerId="LiveId" clId="{2ED133FD-5B70-49B0-BF60-5F1DDEF613CB}" dt="2022-10-12T08:58:33.095" v="1192" actId="20577"/>
        <pc:sldMkLst>
          <pc:docMk/>
          <pc:sldMk cId="752985223" sldId="323"/>
        </pc:sldMkLst>
        <pc:spChg chg="mod">
          <ac:chgData name="Tomoyuki Ueda" userId="14975d2eb860b0ea" providerId="LiveId" clId="{2ED133FD-5B70-49B0-BF60-5F1DDEF613CB}" dt="2022-10-12T08:58:33.095" v="1192" actId="20577"/>
          <ac:spMkLst>
            <pc:docMk/>
            <pc:sldMk cId="752985223" sldId="323"/>
            <ac:spMk id="3" creationId="{9F0F414B-8BB0-AF76-E72F-CB259132FBBD}"/>
          </ac:spMkLst>
        </pc:spChg>
      </pc:sldChg>
      <pc:sldChg chg="add del">
        <pc:chgData name="Tomoyuki Ueda" userId="14975d2eb860b0ea" providerId="LiveId" clId="{2ED133FD-5B70-49B0-BF60-5F1DDEF613CB}" dt="2022-10-12T08:46:44.652" v="621" actId="47"/>
        <pc:sldMkLst>
          <pc:docMk/>
          <pc:sldMk cId="538711090" sldId="324"/>
        </pc:sldMkLst>
      </pc:sldChg>
      <pc:sldChg chg="add del">
        <pc:chgData name="Tomoyuki Ueda" userId="14975d2eb860b0ea" providerId="LiveId" clId="{2ED133FD-5B70-49B0-BF60-5F1DDEF613CB}" dt="2022-10-12T08:40:20.884" v="548" actId="47"/>
        <pc:sldMkLst>
          <pc:docMk/>
          <pc:sldMk cId="897426637" sldId="324"/>
        </pc:sldMkLst>
      </pc:sldChg>
      <pc:sldChg chg="modSp new del mod">
        <pc:chgData name="Tomoyuki Ueda" userId="14975d2eb860b0ea" providerId="LiveId" clId="{2ED133FD-5B70-49B0-BF60-5F1DDEF613CB}" dt="2022-10-12T08:27:14.252" v="433" actId="2696"/>
        <pc:sldMkLst>
          <pc:docMk/>
          <pc:sldMk cId="1590210004" sldId="324"/>
        </pc:sldMkLst>
        <pc:spChg chg="mod">
          <ac:chgData name="Tomoyuki Ueda" userId="14975d2eb860b0ea" providerId="LiveId" clId="{2ED133FD-5B70-49B0-BF60-5F1DDEF613CB}" dt="2022-10-12T08:22:36.330" v="432" actId="20577"/>
          <ac:spMkLst>
            <pc:docMk/>
            <pc:sldMk cId="1590210004" sldId="324"/>
            <ac:spMk id="3" creationId="{D739E135-4F68-FA62-2BF1-ADAA6DEA9504}"/>
          </ac:spMkLst>
        </pc:spChg>
      </pc:sldChg>
      <pc:sldChg chg="addSp delSp modSp add mod">
        <pc:chgData name="Tomoyuki Ueda" userId="14975d2eb860b0ea" providerId="LiveId" clId="{2ED133FD-5B70-49B0-BF60-5F1DDEF613CB}" dt="2022-10-12T08:46:27.844" v="620" actId="166"/>
        <pc:sldMkLst>
          <pc:docMk/>
          <pc:sldMk cId="2621309569" sldId="325"/>
        </pc:sldMkLst>
        <pc:spChg chg="add del mod">
          <ac:chgData name="Tomoyuki Ueda" userId="14975d2eb860b0ea" providerId="LiveId" clId="{2ED133FD-5B70-49B0-BF60-5F1DDEF613CB}" dt="2022-10-12T08:45:38.419" v="609" actId="478"/>
          <ac:spMkLst>
            <pc:docMk/>
            <pc:sldMk cId="2621309569" sldId="325"/>
            <ac:spMk id="6" creationId="{DDF93DFE-81D7-7404-8006-98FBD0B3854E}"/>
          </ac:spMkLst>
        </pc:spChg>
        <pc:spChg chg="add del mod">
          <ac:chgData name="Tomoyuki Ueda" userId="14975d2eb860b0ea" providerId="LiveId" clId="{2ED133FD-5B70-49B0-BF60-5F1DDEF613CB}" dt="2022-10-12T08:44:52.852" v="596"/>
          <ac:spMkLst>
            <pc:docMk/>
            <pc:sldMk cId="2621309569" sldId="325"/>
            <ac:spMk id="7" creationId="{535F2575-E3FB-AF87-68F6-6CEA1761FF0E}"/>
          </ac:spMkLst>
        </pc:spChg>
        <pc:spChg chg="add del mod">
          <ac:chgData name="Tomoyuki Ueda" userId="14975d2eb860b0ea" providerId="LiveId" clId="{2ED133FD-5B70-49B0-BF60-5F1DDEF613CB}" dt="2022-10-12T08:44:52.852" v="596"/>
          <ac:spMkLst>
            <pc:docMk/>
            <pc:sldMk cId="2621309569" sldId="325"/>
            <ac:spMk id="8" creationId="{5A940D0D-8BDC-6445-AF28-4F6817364916}"/>
          </ac:spMkLst>
        </pc:spChg>
        <pc:spChg chg="add del">
          <ac:chgData name="Tomoyuki Ueda" userId="14975d2eb860b0ea" providerId="LiveId" clId="{2ED133FD-5B70-49B0-BF60-5F1DDEF613CB}" dt="2022-10-12T08:44:53.404" v="597" actId="478"/>
          <ac:spMkLst>
            <pc:docMk/>
            <pc:sldMk cId="2621309569" sldId="325"/>
            <ac:spMk id="9" creationId="{6402AB5A-676A-105E-CEDB-278F88D433C2}"/>
          </ac:spMkLst>
        </pc:spChg>
        <pc:spChg chg="add mod ord">
          <ac:chgData name="Tomoyuki Ueda" userId="14975d2eb860b0ea" providerId="LiveId" clId="{2ED133FD-5B70-49B0-BF60-5F1DDEF613CB}" dt="2022-10-12T08:45:32.494" v="606" actId="167"/>
          <ac:spMkLst>
            <pc:docMk/>
            <pc:sldMk cId="2621309569" sldId="325"/>
            <ac:spMk id="15" creationId="{D175A68F-BDF6-770F-1F4F-2FD1091DAB70}"/>
          </ac:spMkLst>
        </pc:spChg>
        <pc:spChg chg="add mod ord">
          <ac:chgData name="Tomoyuki Ueda" userId="14975d2eb860b0ea" providerId="LiveId" clId="{2ED133FD-5B70-49B0-BF60-5F1DDEF613CB}" dt="2022-10-12T08:46:16.042" v="616" actId="171"/>
          <ac:spMkLst>
            <pc:docMk/>
            <pc:sldMk cId="2621309569" sldId="325"/>
            <ac:spMk id="16" creationId="{A64758FB-A699-8731-D1AE-EB1F80FA2634}"/>
          </ac:spMkLst>
        </pc:spChg>
        <pc:picChg chg="add del">
          <ac:chgData name="Tomoyuki Ueda" userId="14975d2eb860b0ea" providerId="LiveId" clId="{2ED133FD-5B70-49B0-BF60-5F1DDEF613CB}" dt="2022-10-12T08:45:34.552" v="607" actId="478"/>
          <ac:picMkLst>
            <pc:docMk/>
            <pc:sldMk cId="2621309569" sldId="325"/>
            <ac:picMk id="3" creationId="{1961F445-8D22-D40C-E9BE-5FA463969E4D}"/>
          </ac:picMkLst>
        </pc:picChg>
        <pc:picChg chg="add del mod">
          <ac:chgData name="Tomoyuki Ueda" userId="14975d2eb860b0ea" providerId="LiveId" clId="{2ED133FD-5B70-49B0-BF60-5F1DDEF613CB}" dt="2022-10-12T08:44:52.852" v="596"/>
          <ac:picMkLst>
            <pc:docMk/>
            <pc:sldMk cId="2621309569" sldId="325"/>
            <ac:picMk id="5" creationId="{3902A007-F3EC-104F-4A0A-B9901E283E03}"/>
          </ac:picMkLst>
        </pc:picChg>
        <pc:picChg chg="add del mod ord">
          <ac:chgData name="Tomoyuki Ueda" userId="14975d2eb860b0ea" providerId="LiveId" clId="{2ED133FD-5B70-49B0-BF60-5F1DDEF613CB}" dt="2022-10-12T08:45:32.494" v="606" actId="167"/>
          <ac:picMkLst>
            <pc:docMk/>
            <pc:sldMk cId="2621309569" sldId="325"/>
            <ac:picMk id="13" creationId="{10D78184-3F8D-4496-2B8F-16D0F7405A00}"/>
          </ac:picMkLst>
        </pc:picChg>
        <pc:cxnChg chg="ord">
          <ac:chgData name="Tomoyuki Ueda" userId="14975d2eb860b0ea" providerId="LiveId" clId="{2ED133FD-5B70-49B0-BF60-5F1DDEF613CB}" dt="2022-10-12T08:46:27.844" v="620" actId="166"/>
          <ac:cxnSpMkLst>
            <pc:docMk/>
            <pc:sldMk cId="2621309569" sldId="325"/>
            <ac:cxnSpMk id="14" creationId="{82B15B9B-3D9E-EC46-30CE-4EB2802D19FE}"/>
          </ac:cxnSpMkLst>
        </pc:cxnChg>
      </pc:sldChg>
      <pc:sldChg chg="addSp modSp new mod modNotesTx">
        <pc:chgData name="Tomoyuki Ueda" userId="14975d2eb860b0ea" providerId="LiveId" clId="{2ED133FD-5B70-49B0-BF60-5F1DDEF613CB}" dt="2022-10-12T23:55:04.736" v="1299" actId="20577"/>
        <pc:sldMkLst>
          <pc:docMk/>
          <pc:sldMk cId="927767479" sldId="326"/>
        </pc:sldMkLst>
        <pc:spChg chg="mod">
          <ac:chgData name="Tomoyuki Ueda" userId="14975d2eb860b0ea" providerId="LiveId" clId="{2ED133FD-5B70-49B0-BF60-5F1DDEF613CB}" dt="2022-10-12T08:47:10.849" v="641" actId="20577"/>
          <ac:spMkLst>
            <pc:docMk/>
            <pc:sldMk cId="927767479" sldId="326"/>
            <ac:spMk id="2" creationId="{EF41CBA1-EB67-4D98-CFD3-27ED4343D9F1}"/>
          </ac:spMkLst>
        </pc:spChg>
        <pc:spChg chg="mod">
          <ac:chgData name="Tomoyuki Ueda" userId="14975d2eb860b0ea" providerId="LiveId" clId="{2ED133FD-5B70-49B0-BF60-5F1DDEF613CB}" dt="2022-10-12T23:55:04.736" v="1299" actId="20577"/>
          <ac:spMkLst>
            <pc:docMk/>
            <pc:sldMk cId="927767479" sldId="326"/>
            <ac:spMk id="8" creationId="{46778066-80A5-D99A-2357-E46480813C10}"/>
          </ac:spMkLst>
        </pc:spChg>
        <pc:picChg chg="add mod">
          <ac:chgData name="Tomoyuki Ueda" userId="14975d2eb860b0ea" providerId="LiveId" clId="{2ED133FD-5B70-49B0-BF60-5F1DDEF613CB}" dt="2022-10-12T08:59:37.275" v="1272" actId="1076"/>
          <ac:picMkLst>
            <pc:docMk/>
            <pc:sldMk cId="927767479" sldId="326"/>
            <ac:picMk id="6" creationId="{9536E7FB-7345-7EA7-1A68-9E987D832472}"/>
          </ac:picMkLst>
        </pc:picChg>
      </pc:sldChg>
    </pc:docChg>
  </pc:docChgLst>
  <pc:docChgLst>
    <pc:chgData name="Tomoyuki Ueda" userId="14975d2eb860b0ea" providerId="LiveId" clId="{5AFC0D89-5E4B-415F-8145-156500AB03E1}"/>
    <pc:docChg chg="undo custSel addSld delSld modSld sldOrd">
      <pc:chgData name="Tomoyuki Ueda" userId="14975d2eb860b0ea" providerId="LiveId" clId="{5AFC0D89-5E4B-415F-8145-156500AB03E1}" dt="2022-09-13T01:58:02.209" v="429" actId="14100"/>
      <pc:docMkLst>
        <pc:docMk/>
      </pc:docMkLst>
      <pc:sldChg chg="mod modShow">
        <pc:chgData name="Tomoyuki Ueda" userId="14975d2eb860b0ea" providerId="LiveId" clId="{5AFC0D89-5E4B-415F-8145-156500AB03E1}" dt="2022-09-06T04:34:52.469" v="14" actId="729"/>
        <pc:sldMkLst>
          <pc:docMk/>
          <pc:sldMk cId="2527520544" sldId="270"/>
        </pc:sldMkLst>
      </pc:sldChg>
      <pc:sldChg chg="mod modShow">
        <pc:chgData name="Tomoyuki Ueda" userId="14975d2eb860b0ea" providerId="LiveId" clId="{5AFC0D89-5E4B-415F-8145-156500AB03E1}" dt="2022-09-06T04:34:52.962" v="16" actId="729"/>
        <pc:sldMkLst>
          <pc:docMk/>
          <pc:sldMk cId="2790626849" sldId="285"/>
        </pc:sldMkLst>
      </pc:sldChg>
      <pc:sldChg chg="addSp modSp mod modShow">
        <pc:chgData name="Tomoyuki Ueda" userId="14975d2eb860b0ea" providerId="LiveId" clId="{5AFC0D89-5E4B-415F-8145-156500AB03E1}" dt="2022-09-13T01:58:02.209" v="429" actId="14100"/>
        <pc:sldMkLst>
          <pc:docMk/>
          <pc:sldMk cId="763606013" sldId="286"/>
        </pc:sldMkLst>
        <pc:spChg chg="mod">
          <ac:chgData name="Tomoyuki Ueda" userId="14975d2eb860b0ea" providerId="LiveId" clId="{5AFC0D89-5E4B-415F-8145-156500AB03E1}" dt="2022-09-13T01:57:45.710" v="426" actId="20577"/>
          <ac:spMkLst>
            <pc:docMk/>
            <pc:sldMk cId="763606013" sldId="286"/>
            <ac:spMk id="2" creationId="{E4A27999-7B45-F87C-BF00-398D82C36403}"/>
          </ac:spMkLst>
        </pc:spChg>
        <pc:cxnChg chg="add mod">
          <ac:chgData name="Tomoyuki Ueda" userId="14975d2eb860b0ea" providerId="LiveId" clId="{5AFC0D89-5E4B-415F-8145-156500AB03E1}" dt="2022-09-13T01:58:02.209" v="429" actId="14100"/>
          <ac:cxnSpMkLst>
            <pc:docMk/>
            <pc:sldMk cId="763606013" sldId="286"/>
            <ac:cxnSpMk id="4" creationId="{CCAC38AE-1A64-F547-88E5-3CC39526251D}"/>
          </ac:cxnSpMkLst>
        </pc:cxnChg>
      </pc:sldChg>
      <pc:sldChg chg="mod modShow">
        <pc:chgData name="Tomoyuki Ueda" userId="14975d2eb860b0ea" providerId="LiveId" clId="{5AFC0D89-5E4B-415F-8145-156500AB03E1}" dt="2022-09-06T04:34:52.212" v="13" actId="729"/>
        <pc:sldMkLst>
          <pc:docMk/>
          <pc:sldMk cId="2606948794" sldId="287"/>
        </pc:sldMkLst>
      </pc:sldChg>
      <pc:sldChg chg="mod modShow">
        <pc:chgData name="Tomoyuki Ueda" userId="14975d2eb860b0ea" providerId="LiveId" clId="{5AFC0D89-5E4B-415F-8145-156500AB03E1}" dt="2022-09-06T04:34:51.872" v="12" actId="729"/>
        <pc:sldMkLst>
          <pc:docMk/>
          <pc:sldMk cId="2812481188" sldId="288"/>
        </pc:sldMkLst>
      </pc:sldChg>
      <pc:sldChg chg="new del ord">
        <pc:chgData name="Tomoyuki Ueda" userId="14975d2eb860b0ea" providerId="LiveId" clId="{5AFC0D89-5E4B-415F-8145-156500AB03E1}" dt="2022-09-06T04:33:32.175" v="9" actId="680"/>
        <pc:sldMkLst>
          <pc:docMk/>
          <pc:sldMk cId="230558319" sldId="289"/>
        </pc:sldMkLst>
      </pc:sldChg>
      <pc:sldChg chg="new del">
        <pc:chgData name="Tomoyuki Ueda" userId="14975d2eb860b0ea" providerId="LiveId" clId="{5AFC0D89-5E4B-415F-8145-156500AB03E1}" dt="2022-09-06T04:34:51.609" v="11" actId="680"/>
        <pc:sldMkLst>
          <pc:docMk/>
          <pc:sldMk cId="1446246841" sldId="289"/>
        </pc:sldMkLst>
      </pc:sldChg>
      <pc:sldChg chg="addSp delSp modSp new mod">
        <pc:chgData name="Tomoyuki Ueda" userId="14975d2eb860b0ea" providerId="LiveId" clId="{5AFC0D89-5E4B-415F-8145-156500AB03E1}" dt="2022-09-06T05:32:18.654" v="248" actId="1076"/>
        <pc:sldMkLst>
          <pc:docMk/>
          <pc:sldMk cId="1507386086" sldId="289"/>
        </pc:sldMkLst>
        <pc:spChg chg="mod">
          <ac:chgData name="Tomoyuki Ueda" userId="14975d2eb860b0ea" providerId="LiveId" clId="{5AFC0D89-5E4B-415F-8145-156500AB03E1}" dt="2022-09-06T04:35:02.490" v="36" actId="20577"/>
          <ac:spMkLst>
            <pc:docMk/>
            <pc:sldMk cId="1507386086" sldId="289"/>
            <ac:spMk id="2" creationId="{8644B406-FC68-B68E-4C87-24FB231B9AA4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5" creationId="{42B4941A-4432-91DA-0EA3-A4B8AE805C4B}"/>
          </ac:spMkLst>
        </pc:spChg>
        <pc:spChg chg="add del mod">
          <ac:chgData name="Tomoyuki Ueda" userId="14975d2eb860b0ea" providerId="LiveId" clId="{5AFC0D89-5E4B-415F-8145-156500AB03E1}" dt="2022-09-06T04:40:41.792" v="50" actId="478"/>
          <ac:spMkLst>
            <pc:docMk/>
            <pc:sldMk cId="1507386086" sldId="289"/>
            <ac:spMk id="7" creationId="{F2F26772-75D9-F39F-4797-2E104A707C56}"/>
          </ac:spMkLst>
        </pc:spChg>
        <pc:spChg chg="add mod">
          <ac:chgData name="Tomoyuki Ueda" userId="14975d2eb860b0ea" providerId="LiveId" clId="{5AFC0D89-5E4B-415F-8145-156500AB03E1}" dt="2022-09-06T04:57:46.049" v="215" actId="1076"/>
          <ac:spMkLst>
            <pc:docMk/>
            <pc:sldMk cId="1507386086" sldId="289"/>
            <ac:spMk id="8" creationId="{A8870023-0A7C-AFE2-5FE7-BC1EBBED39A1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12" creationId="{F427F326-F17F-3179-DC69-8BD56357B5FB}"/>
          </ac:spMkLst>
        </pc:spChg>
        <pc:spChg chg="add del mod">
          <ac:chgData name="Tomoyuki Ueda" userId="14975d2eb860b0ea" providerId="LiveId" clId="{5AFC0D89-5E4B-415F-8145-156500AB03E1}" dt="2022-09-06T04:58:15.704" v="222" actId="478"/>
          <ac:spMkLst>
            <pc:docMk/>
            <pc:sldMk cId="1507386086" sldId="289"/>
            <ac:spMk id="20" creationId="{D28F82E3-2877-974B-FA7D-C49F479C9720}"/>
          </ac:spMkLst>
        </pc:spChg>
        <pc:spChg chg="add mod">
          <ac:chgData name="Tomoyuki Ueda" userId="14975d2eb860b0ea" providerId="LiveId" clId="{5AFC0D89-5E4B-415F-8145-156500AB03E1}" dt="2022-09-06T05:31:25.288" v="229" actId="1076"/>
          <ac:spMkLst>
            <pc:docMk/>
            <pc:sldMk cId="1507386086" sldId="289"/>
            <ac:spMk id="21" creationId="{BD76C6D3-A298-36A8-783A-73C33FD7B6F6}"/>
          </ac:spMkLst>
        </pc:spChg>
        <pc:spChg chg="add del mod">
          <ac:chgData name="Tomoyuki Ueda" userId="14975d2eb860b0ea" providerId="LiveId" clId="{5AFC0D89-5E4B-415F-8145-156500AB03E1}" dt="2022-09-06T04:54:05.265" v="189"/>
          <ac:spMkLst>
            <pc:docMk/>
            <pc:sldMk cId="1507386086" sldId="289"/>
            <ac:spMk id="25" creationId="{D678151E-9FDB-79A7-D25B-460824F47A85}"/>
          </ac:spMkLst>
        </pc:spChg>
        <pc:spChg chg="add del mod">
          <ac:chgData name="Tomoyuki Ueda" userId="14975d2eb860b0ea" providerId="LiveId" clId="{5AFC0D89-5E4B-415F-8145-156500AB03E1}" dt="2022-09-06T04:54:35.246" v="198" actId="478"/>
          <ac:spMkLst>
            <pc:docMk/>
            <pc:sldMk cId="1507386086" sldId="289"/>
            <ac:spMk id="26" creationId="{264DF1C4-253F-1EDB-176D-9D64A29F3D94}"/>
          </ac:spMkLst>
        </pc:spChg>
        <pc:spChg chg="add mod">
          <ac:chgData name="Tomoyuki Ueda" userId="14975d2eb860b0ea" providerId="LiveId" clId="{5AFC0D89-5E4B-415F-8145-156500AB03E1}" dt="2022-09-06T04:57:46.049" v="215" actId="1076"/>
          <ac:spMkLst>
            <pc:docMk/>
            <pc:sldMk cId="1507386086" sldId="289"/>
            <ac:spMk id="28" creationId="{D6908B39-FE3C-A728-16A2-89F97E0BE267}"/>
          </ac:spMkLst>
        </pc:sp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4" creationId="{1452EC0E-EDFE-0758-E4D0-285908054E64}"/>
          </ac:picMkLst>
        </pc:picChg>
        <pc:picChg chg="add del mod ord">
          <ac:chgData name="Tomoyuki Ueda" userId="14975d2eb860b0ea" providerId="LiveId" clId="{5AFC0D89-5E4B-415F-8145-156500AB03E1}" dt="2022-09-06T05:32:09.277" v="247" actId="478"/>
          <ac:picMkLst>
            <pc:docMk/>
            <pc:sldMk cId="1507386086" sldId="289"/>
            <ac:picMk id="6" creationId="{4EEE7F1A-9FE4-9994-CDDB-F6CC06E6A93D}"/>
          </ac:picMkLst>
        </pc:pic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10" creationId="{0A71A996-6C24-157F-32D5-8162ED03B8C6}"/>
          </ac:picMkLst>
        </pc:picChg>
        <pc:picChg chg="add mod">
          <ac:chgData name="Tomoyuki Ueda" userId="14975d2eb860b0ea" providerId="LiveId" clId="{5AFC0D89-5E4B-415F-8145-156500AB03E1}" dt="2022-09-06T05:31:25.288" v="229" actId="1076"/>
          <ac:picMkLst>
            <pc:docMk/>
            <pc:sldMk cId="1507386086" sldId="289"/>
            <ac:picMk id="11" creationId="{D0389252-0A19-F898-747B-4CBCF164F2B2}"/>
          </ac:picMkLst>
        </pc:picChg>
        <pc:picChg chg="add mod ord">
          <ac:chgData name="Tomoyuki Ueda" userId="14975d2eb860b0ea" providerId="LiveId" clId="{5AFC0D89-5E4B-415F-8145-156500AB03E1}" dt="2022-09-06T05:32:18.654" v="248" actId="1076"/>
          <ac:picMkLst>
            <pc:docMk/>
            <pc:sldMk cId="1507386086" sldId="289"/>
            <ac:picMk id="34" creationId="{EB423681-7C65-1470-D0EA-DBE23A5029F9}"/>
          </ac:picMkLst>
        </pc:picChg>
        <pc:picChg chg="add mod">
          <ac:chgData name="Tomoyuki Ueda" userId="14975d2eb860b0ea" providerId="LiveId" clId="{5AFC0D89-5E4B-415F-8145-156500AB03E1}" dt="2022-09-06T05:31:38.976" v="233" actId="1076"/>
          <ac:picMkLst>
            <pc:docMk/>
            <pc:sldMk cId="1507386086" sldId="289"/>
            <ac:picMk id="35" creationId="{22E9EC0A-4667-BCF6-E610-CEA2B0A46F16}"/>
          </ac:picMkLst>
        </pc:picChg>
        <pc:cxnChg chg="add mod">
          <ac:chgData name="Tomoyuki Ueda" userId="14975d2eb860b0ea" providerId="LiveId" clId="{5AFC0D89-5E4B-415F-8145-156500AB03E1}" dt="2022-09-06T04:58:22.741" v="223" actId="1076"/>
          <ac:cxnSpMkLst>
            <pc:docMk/>
            <pc:sldMk cId="1507386086" sldId="289"/>
            <ac:cxnSpMk id="14" creationId="{82B15B9B-3D9E-EC46-30CE-4EB2802D19FE}"/>
          </ac:cxnSpMkLst>
        </pc:cxnChg>
      </pc:sldChg>
      <pc:sldChg chg="modSp mod modNotesTx">
        <pc:chgData name="Tomoyuki Ueda" userId="14975d2eb860b0ea" providerId="LiveId" clId="{5AFC0D89-5E4B-415F-8145-156500AB03E1}" dt="2022-09-13T01:57:12.390" v="402" actId="1076"/>
        <pc:sldMkLst>
          <pc:docMk/>
          <pc:sldMk cId="2722878724" sldId="292"/>
        </pc:sldMkLst>
        <pc:spChg chg="mod">
          <ac:chgData name="Tomoyuki Ueda" userId="14975d2eb860b0ea" providerId="LiveId" clId="{5AFC0D89-5E4B-415F-8145-156500AB03E1}" dt="2022-09-13T01:42:50.333" v="250" actId="208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5AFC0D89-5E4B-415F-8145-156500AB03E1}" dt="2022-09-13T01:57:12.390" v="402" actId="1076"/>
          <ac:spMkLst>
            <pc:docMk/>
            <pc:sldMk cId="2722878724" sldId="292"/>
            <ac:spMk id="8" creationId="{A8870023-0A7C-AFE2-5FE7-BC1EBBED39A1}"/>
          </ac:spMkLst>
        </pc:spChg>
        <pc:spChg chg="mod">
          <ac:chgData name="Tomoyuki Ueda" userId="14975d2eb860b0ea" providerId="LiveId" clId="{5AFC0D89-5E4B-415F-8145-156500AB03E1}" dt="2022-09-13T01:43:03.793" v="251" actId="1582"/>
          <ac:spMkLst>
            <pc:docMk/>
            <pc:sldMk cId="2722878724" sldId="292"/>
            <ac:spMk id="28" creationId="{D6908B39-FE3C-A728-16A2-89F97E0BE267}"/>
          </ac:spMkLst>
        </pc:spChg>
        <pc:picChg chg="mod">
          <ac:chgData name="Tomoyuki Ueda" userId="14975d2eb860b0ea" providerId="LiveId" clId="{5AFC0D89-5E4B-415F-8145-156500AB03E1}" dt="2022-09-13T01:57:12.390" v="402" actId="1076"/>
          <ac:picMkLst>
            <pc:docMk/>
            <pc:sldMk cId="2722878724" sldId="292"/>
            <ac:picMk id="4" creationId="{738E3BA2-A525-9A28-BBF7-F7AFE839A989}"/>
          </ac:picMkLst>
        </pc:picChg>
      </pc:sldChg>
      <pc:sldChg chg="modSp mod ord modShow">
        <pc:chgData name="Tomoyuki Ueda" userId="14975d2eb860b0ea" providerId="LiveId" clId="{5AFC0D89-5E4B-415F-8145-156500AB03E1}" dt="2022-09-13T01:48:56.234" v="298"/>
        <pc:sldMkLst>
          <pc:docMk/>
          <pc:sldMk cId="1258444533" sldId="306"/>
        </pc:sldMkLst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11" creationId="{BF450DEB-37C9-C12D-9288-7E0F568B1F8E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43" creationId="{4081D0D7-5C43-D2E6-82D3-0819F15A52CB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52" creationId="{6871A267-8D63-CC3A-27DD-3174A77B4538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56" creationId="{8D02987C-2761-CD57-D51A-759890CB72FE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81" creationId="{F1239130-EAFB-BA72-1CB6-48C1BDA053A4}"/>
          </ac:spMkLst>
        </pc:spChg>
        <pc:spChg chg="mod">
          <ac:chgData name="Tomoyuki Ueda" userId="14975d2eb860b0ea" providerId="LiveId" clId="{5AFC0D89-5E4B-415F-8145-156500AB03E1}" dt="2022-09-13T01:46:20.365" v="257" actId="1076"/>
          <ac:spMkLst>
            <pc:docMk/>
            <pc:sldMk cId="1258444533" sldId="306"/>
            <ac:spMk id="85" creationId="{0F56DA88-C9DE-8E8B-E963-62AC8C35A350}"/>
          </ac:spMkLst>
        </pc:spChg>
        <pc:spChg chg="mod">
          <ac:chgData name="Tomoyuki Ueda" userId="14975d2eb860b0ea" providerId="LiveId" clId="{5AFC0D89-5E4B-415F-8145-156500AB03E1}" dt="2022-09-13T01:46:15.701" v="255" actId="1076"/>
          <ac:spMkLst>
            <pc:docMk/>
            <pc:sldMk cId="1258444533" sldId="306"/>
            <ac:spMk id="105" creationId="{D0FDB95D-195B-A543-00BC-6E8FA537A68F}"/>
          </ac:spMkLst>
        </pc:sp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29" creationId="{B8730FFC-ADCF-E216-C884-863BB802ADB0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35" creationId="{4ED7A0B3-751A-4064-BC77-68451EFC602B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38" creationId="{3D374267-6153-83A2-5EB1-1F5A4A8914B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44" creationId="{0F6EF6A5-B89B-DC1E-C932-775A61BBF98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47" creationId="{4226EE8F-D6A6-D0C7-CEE6-8C5D96D16C9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0" creationId="{0E03264A-E626-A1A1-A482-4929ABA01282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3" creationId="{2D2C09B2-B249-3C76-E5B3-D066330D526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4" creationId="{741F7CD0-2AC6-E5D2-BBD4-10B201DC565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5" creationId="{B70892F9-6C3B-A534-4155-A8ACBF3D394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7" creationId="{0B27A5C7-9F92-F713-A5FF-48EA59263707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58" creationId="{E1B80698-E847-059B-5274-5686C9EFE60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79" creationId="{80F8EACE-D9CE-11A1-8FE0-78DCB0FD603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2" creationId="{E073D4B9-FF9E-3223-DCA5-A012F988FF1C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3" creationId="{56E5FC05-52B2-F79D-09EF-E864D695E19D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4" creationId="{7B41E329-BA32-A101-1840-289CF0B9F39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6" creationId="{8A4E9A42-A331-4C48-9172-0CA7C1EC99D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7" creationId="{4E7263EE-4D1C-C177-9CBA-C70167BFF918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88" creationId="{4007EB8A-625F-BAD4-7435-7F33B3648B99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06" creationId="{D171A097-3C42-F0F9-E7D4-2CC7328CEF1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5" creationId="{7C9CFCDC-BD2D-E8BA-0145-F73A494D07E5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6" creationId="{CE6A6983-2785-1927-6E6B-B3B8AACED7B7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7" creationId="{0D63E230-1CD5-45C0-46E0-D1A84D2FDB3D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8" creationId="{4FCB85FD-B602-0E98-6B4A-691868E2FF3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19" creationId="{6B4FB815-A52A-311C-3CE7-A14BC621823E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0" creationId="{024C8319-E9B1-AEC8-3C6D-466676097D53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1" creationId="{DCBCB300-EB31-AA1C-3351-D492195A4D5F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2" creationId="{02AEED0F-5346-5971-7154-D8DC1B8D4444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3" creationId="{5C4A18E6-C7E6-FEAB-D38E-67806468CA1B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4" creationId="{87D48EE6-C739-92CD-EAF9-F9003DFE2BAC}"/>
          </ac:cxnSpMkLst>
        </pc:cxnChg>
        <pc:cxnChg chg="mod">
          <ac:chgData name="Tomoyuki Ueda" userId="14975d2eb860b0ea" providerId="LiveId" clId="{5AFC0D89-5E4B-415F-8145-156500AB03E1}" dt="2022-09-13T01:46:20.365" v="257" actId="1076"/>
          <ac:cxnSpMkLst>
            <pc:docMk/>
            <pc:sldMk cId="1258444533" sldId="306"/>
            <ac:cxnSpMk id="126" creationId="{06B0BE21-49E6-9E39-91D6-F92C284F5033}"/>
          </ac:cxnSpMkLst>
        </pc:cxnChg>
      </pc:sldChg>
      <pc:sldChg chg="addSp delSp modSp mod modNotesTx">
        <pc:chgData name="Tomoyuki Ueda" userId="14975d2eb860b0ea" providerId="LiveId" clId="{5AFC0D89-5E4B-415F-8145-156500AB03E1}" dt="2022-09-13T01:54:57.910" v="400" actId="1076"/>
        <pc:sldMkLst>
          <pc:docMk/>
          <pc:sldMk cId="1449870643" sldId="307"/>
        </pc:sldMkLst>
        <pc:cxnChg chg="add mod">
          <ac:chgData name="Tomoyuki Ueda" userId="14975d2eb860b0ea" providerId="LiveId" clId="{5AFC0D89-5E4B-415F-8145-156500AB03E1}" dt="2022-09-13T01:53:03.443" v="374" actId="1076"/>
          <ac:cxnSpMkLst>
            <pc:docMk/>
            <pc:sldMk cId="1449870643" sldId="307"/>
            <ac:cxnSpMk id="7" creationId="{C33B5207-0FD9-66DE-5846-04D65D31ECFB}"/>
          </ac:cxnSpMkLst>
        </pc:cxnChg>
        <pc:cxnChg chg="add mod">
          <ac:chgData name="Tomoyuki Ueda" userId="14975d2eb860b0ea" providerId="LiveId" clId="{5AFC0D89-5E4B-415F-8145-156500AB03E1}" dt="2022-09-13T01:53:03.443" v="374" actId="1076"/>
          <ac:cxnSpMkLst>
            <pc:docMk/>
            <pc:sldMk cId="1449870643" sldId="307"/>
            <ac:cxnSpMk id="9" creationId="{F2E2800E-8231-745A-DDC9-106CFB647521}"/>
          </ac:cxnSpMkLst>
        </pc:cxnChg>
        <pc:cxnChg chg="mod">
          <ac:chgData name="Tomoyuki Ueda" userId="14975d2eb860b0ea" providerId="LiveId" clId="{5AFC0D89-5E4B-415F-8145-156500AB03E1}" dt="2022-09-13T01:54:32.027" v="392" actId="1076"/>
          <ac:cxnSpMkLst>
            <pc:docMk/>
            <pc:sldMk cId="1449870643" sldId="307"/>
            <ac:cxnSpMk id="11" creationId="{DC3B0373-734D-FD5B-9812-E696BB1BB5CA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2" creationId="{93A9F41C-7189-F2F2-10B1-CACD09C4CDDB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3" creationId="{9CD3C8C7-5701-1DB7-DF1F-6DB597E952F2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4" creationId="{DD7727C3-F921-AB83-824E-51AB0A24173D}"/>
          </ac:cxnSpMkLst>
        </pc:cxnChg>
        <pc:cxnChg chg="add mod">
          <ac:chgData name="Tomoyuki Ueda" userId="14975d2eb860b0ea" providerId="LiveId" clId="{5AFC0D89-5E4B-415F-8145-156500AB03E1}" dt="2022-09-13T01:53:41.901" v="383" actId="1076"/>
          <ac:cxnSpMkLst>
            <pc:docMk/>
            <pc:sldMk cId="1449870643" sldId="307"/>
            <ac:cxnSpMk id="16" creationId="{2EC0C904-E8F2-D64A-953C-A52EECF71346}"/>
          </ac:cxnSpMkLst>
        </pc:cxnChg>
        <pc:cxnChg chg="mod">
          <ac:chgData name="Tomoyuki Ueda" userId="14975d2eb860b0ea" providerId="LiveId" clId="{5AFC0D89-5E4B-415F-8145-156500AB03E1}" dt="2022-09-13T01:54:39.166" v="395" actId="1076"/>
          <ac:cxnSpMkLst>
            <pc:docMk/>
            <pc:sldMk cId="1449870643" sldId="307"/>
            <ac:cxnSpMk id="30" creationId="{6BD2824D-36D0-308B-FB5C-BB07468DA597}"/>
          </ac:cxnSpMkLst>
        </pc:cxnChg>
        <pc:cxnChg chg="mod">
          <ac:chgData name="Tomoyuki Ueda" userId="14975d2eb860b0ea" providerId="LiveId" clId="{5AFC0D89-5E4B-415F-8145-156500AB03E1}" dt="2022-09-13T01:54:39.166" v="395" actId="1076"/>
          <ac:cxnSpMkLst>
            <pc:docMk/>
            <pc:sldMk cId="1449870643" sldId="307"/>
            <ac:cxnSpMk id="31" creationId="{F275B2EA-8C33-3644-1C69-02BB1841ED7B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32" creationId="{D941AF72-099B-DF1D-FEAB-8B8DC5476B0C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33" creationId="{C4A04765-AAF9-AB5E-DBC8-512E6223751E}"/>
          </ac:cxnSpMkLst>
        </pc:cxnChg>
        <pc:cxnChg chg="mod">
          <ac:chgData name="Tomoyuki Ueda" userId="14975d2eb860b0ea" providerId="LiveId" clId="{5AFC0D89-5E4B-415F-8145-156500AB03E1}" dt="2022-09-13T01:53:24.139" v="380" actId="14100"/>
          <ac:cxnSpMkLst>
            <pc:docMk/>
            <pc:sldMk cId="1449870643" sldId="307"/>
            <ac:cxnSpMk id="34" creationId="{5398CC6C-E683-6849-7788-8F190C535B3F}"/>
          </ac:cxnSpMkLst>
        </pc:cxnChg>
        <pc:cxnChg chg="mod">
          <ac:chgData name="Tomoyuki Ueda" userId="14975d2eb860b0ea" providerId="LiveId" clId="{5AFC0D89-5E4B-415F-8145-156500AB03E1}" dt="2022-09-13T01:53:24.139" v="380" actId="14100"/>
          <ac:cxnSpMkLst>
            <pc:docMk/>
            <pc:sldMk cId="1449870643" sldId="307"/>
            <ac:cxnSpMk id="35" creationId="{E6F47EA8-95D4-9F26-BF83-7DE0E57F97CF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1" creationId="{A2D204CE-D424-F044-4E2B-BC83E383DF31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2" creationId="{1F155D02-A856-1885-044E-E729C46343FD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3" creationId="{FB4A9154-741A-75B1-3B6E-A5E16F9F91BF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44" creationId="{075CBC10-1759-4184-C535-E2E1BDA4B705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49" creationId="{60E3BBD2-B17F-55A6-4772-5B3F4DDB3132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50" creationId="{D4CE4365-4C58-1BF5-786D-9B7C476A0A7C}"/>
          </ac:cxnSpMkLst>
        </pc:cxnChg>
        <pc:cxnChg chg="mod">
          <ac:chgData name="Tomoyuki Ueda" userId="14975d2eb860b0ea" providerId="LiveId" clId="{5AFC0D89-5E4B-415F-8145-156500AB03E1}" dt="2022-09-13T01:54:08.823" v="387" actId="1076"/>
          <ac:cxnSpMkLst>
            <pc:docMk/>
            <pc:sldMk cId="1449870643" sldId="307"/>
            <ac:cxnSpMk id="51" creationId="{0F18FAA4-91DE-0FF4-6F17-CF16EF9CC563}"/>
          </ac:cxnSpMkLst>
        </pc:cxnChg>
        <pc:cxnChg chg="mod">
          <ac:chgData name="Tomoyuki Ueda" userId="14975d2eb860b0ea" providerId="LiveId" clId="{5AFC0D89-5E4B-415F-8145-156500AB03E1}" dt="2022-09-13T01:54:08.823" v="387" actId="1076"/>
          <ac:cxnSpMkLst>
            <pc:docMk/>
            <pc:sldMk cId="1449870643" sldId="307"/>
            <ac:cxnSpMk id="52" creationId="{858E5D5A-DA2D-9A06-F77A-CD3CB54293A3}"/>
          </ac:cxnSpMkLst>
        </pc:cxnChg>
        <pc:cxnChg chg="mod">
          <ac:chgData name="Tomoyuki Ueda" userId="14975d2eb860b0ea" providerId="LiveId" clId="{5AFC0D89-5E4B-415F-8145-156500AB03E1}" dt="2022-09-13T01:54:57.910" v="400" actId="1076"/>
          <ac:cxnSpMkLst>
            <pc:docMk/>
            <pc:sldMk cId="1449870643" sldId="307"/>
            <ac:cxnSpMk id="53" creationId="{EDEC1E7D-5C98-6216-D453-E41D53783D0B}"/>
          </ac:cxnSpMkLst>
        </pc:cxnChg>
        <pc:cxnChg chg="mod">
          <ac:chgData name="Tomoyuki Ueda" userId="14975d2eb860b0ea" providerId="LiveId" clId="{5AFC0D89-5E4B-415F-8145-156500AB03E1}" dt="2022-09-13T01:54:57.910" v="400" actId="1076"/>
          <ac:cxnSpMkLst>
            <pc:docMk/>
            <pc:sldMk cId="1449870643" sldId="307"/>
            <ac:cxnSpMk id="54" creationId="{591C9339-8765-3847-E2A2-2032AC375A99}"/>
          </ac:cxnSpMkLst>
        </pc:cxnChg>
        <pc:cxnChg chg="mod">
          <ac:chgData name="Tomoyuki Ueda" userId="14975d2eb860b0ea" providerId="LiveId" clId="{5AFC0D89-5E4B-415F-8145-156500AB03E1}" dt="2022-09-13T01:54:13.785" v="388" actId="1076"/>
          <ac:cxnSpMkLst>
            <pc:docMk/>
            <pc:sldMk cId="1449870643" sldId="307"/>
            <ac:cxnSpMk id="55" creationId="{1529CF6D-6680-5E72-8180-6D71373365A8}"/>
          </ac:cxnSpMkLst>
        </pc:cxnChg>
        <pc:cxnChg chg="mod">
          <ac:chgData name="Tomoyuki Ueda" userId="14975d2eb860b0ea" providerId="LiveId" clId="{5AFC0D89-5E4B-415F-8145-156500AB03E1}" dt="2022-09-13T01:54:13.785" v="388" actId="1076"/>
          <ac:cxnSpMkLst>
            <pc:docMk/>
            <pc:sldMk cId="1449870643" sldId="307"/>
            <ac:cxnSpMk id="56" creationId="{953F7507-02AE-4DE2-B546-1112372E14F7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57" creationId="{687FCD79-6C54-D8F5-5EFA-9529E2655EBB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58" creationId="{8E76517B-977E-7551-2A02-342F3279ACDF}"/>
          </ac:cxnSpMkLst>
        </pc:cxnChg>
        <pc:cxnChg chg="mod">
          <ac:chgData name="Tomoyuki Ueda" userId="14975d2eb860b0ea" providerId="LiveId" clId="{5AFC0D89-5E4B-415F-8145-156500AB03E1}" dt="2022-09-13T01:54:43.809" v="396" actId="1076"/>
          <ac:cxnSpMkLst>
            <pc:docMk/>
            <pc:sldMk cId="1449870643" sldId="307"/>
            <ac:cxnSpMk id="59" creationId="{E58529B7-2E71-FD62-1910-D481524FC208}"/>
          </ac:cxnSpMkLst>
        </pc:cxnChg>
        <pc:cxnChg chg="mod">
          <ac:chgData name="Tomoyuki Ueda" userId="14975d2eb860b0ea" providerId="LiveId" clId="{5AFC0D89-5E4B-415F-8145-156500AB03E1}" dt="2022-09-13T01:54:43.809" v="396" actId="1076"/>
          <ac:cxnSpMkLst>
            <pc:docMk/>
            <pc:sldMk cId="1449870643" sldId="307"/>
            <ac:cxnSpMk id="60" creationId="{693488CA-E6AD-03E7-68DD-8D27A55321A9}"/>
          </ac:cxnSpMkLst>
        </pc:cxnChg>
        <pc:cxnChg chg="mod">
          <ac:chgData name="Tomoyuki Ueda" userId="14975d2eb860b0ea" providerId="LiveId" clId="{5AFC0D89-5E4B-415F-8145-156500AB03E1}" dt="2022-09-13T01:54:02.638" v="386" actId="1076"/>
          <ac:cxnSpMkLst>
            <pc:docMk/>
            <pc:sldMk cId="1449870643" sldId="307"/>
            <ac:cxnSpMk id="61" creationId="{A3D60516-4A60-3C54-9181-E875424B6B5D}"/>
          </ac:cxnSpMkLst>
        </pc:cxnChg>
        <pc:cxnChg chg="mod">
          <ac:chgData name="Tomoyuki Ueda" userId="14975d2eb860b0ea" providerId="LiveId" clId="{5AFC0D89-5E4B-415F-8145-156500AB03E1}" dt="2022-09-13T01:54:02.638" v="386" actId="1076"/>
          <ac:cxnSpMkLst>
            <pc:docMk/>
            <pc:sldMk cId="1449870643" sldId="307"/>
            <ac:cxnSpMk id="62" creationId="{C92ED702-AD12-6356-D800-DBF633BD7239}"/>
          </ac:cxnSpMkLst>
        </pc:cxnChg>
        <pc:cxnChg chg="del">
          <ac:chgData name="Tomoyuki Ueda" userId="14975d2eb860b0ea" providerId="LiveId" clId="{5AFC0D89-5E4B-415F-8145-156500AB03E1}" dt="2022-09-13T01:53:06.284" v="375" actId="478"/>
          <ac:cxnSpMkLst>
            <pc:docMk/>
            <pc:sldMk cId="1449870643" sldId="307"/>
            <ac:cxnSpMk id="67" creationId="{F96BEB5C-54F2-30BB-A197-604D77E03609}"/>
          </ac:cxnSpMkLst>
        </pc:cxnChg>
        <pc:cxnChg chg="del">
          <ac:chgData name="Tomoyuki Ueda" userId="14975d2eb860b0ea" providerId="LiveId" clId="{5AFC0D89-5E4B-415F-8145-156500AB03E1}" dt="2022-09-13T01:53:06.284" v="375" actId="478"/>
          <ac:cxnSpMkLst>
            <pc:docMk/>
            <pc:sldMk cId="1449870643" sldId="307"/>
            <ac:cxnSpMk id="68" creationId="{6B38ABA0-316A-B984-29DC-54571BCD2702}"/>
          </ac:cxnSpMkLst>
        </pc:cxnChg>
        <pc:cxnChg chg="del">
          <ac:chgData name="Tomoyuki Ueda" userId="14975d2eb860b0ea" providerId="LiveId" clId="{5AFC0D89-5E4B-415F-8145-156500AB03E1}" dt="2022-09-13T01:53:07.749" v="376" actId="478"/>
          <ac:cxnSpMkLst>
            <pc:docMk/>
            <pc:sldMk cId="1449870643" sldId="307"/>
            <ac:cxnSpMk id="69" creationId="{7A4FFC61-A69C-77DD-4697-1C52642FE826}"/>
          </ac:cxnSpMkLst>
        </pc:cxnChg>
        <pc:cxnChg chg="del">
          <ac:chgData name="Tomoyuki Ueda" userId="14975d2eb860b0ea" providerId="LiveId" clId="{5AFC0D89-5E4B-415F-8145-156500AB03E1}" dt="2022-09-13T01:53:07.749" v="376" actId="478"/>
          <ac:cxnSpMkLst>
            <pc:docMk/>
            <pc:sldMk cId="1449870643" sldId="307"/>
            <ac:cxnSpMk id="70" creationId="{ABF6D7B3-27B7-FCE3-B501-11C2A918491E}"/>
          </ac:cxnSpMkLst>
        </pc:cxnChg>
        <pc:cxnChg chg="mod">
          <ac:chgData name="Tomoyuki Ueda" userId="14975d2eb860b0ea" providerId="LiveId" clId="{5AFC0D89-5E4B-415F-8145-156500AB03E1}" dt="2022-09-13T01:54:20.581" v="389" actId="1076"/>
          <ac:cxnSpMkLst>
            <pc:docMk/>
            <pc:sldMk cId="1449870643" sldId="307"/>
            <ac:cxnSpMk id="71" creationId="{C1641532-65EE-5A32-CB92-A475308256E2}"/>
          </ac:cxnSpMkLst>
        </pc:cxnChg>
        <pc:cxnChg chg="mod">
          <ac:chgData name="Tomoyuki Ueda" userId="14975d2eb860b0ea" providerId="LiveId" clId="{5AFC0D89-5E4B-415F-8145-156500AB03E1}" dt="2022-09-13T01:54:20.581" v="389" actId="1076"/>
          <ac:cxnSpMkLst>
            <pc:docMk/>
            <pc:sldMk cId="1449870643" sldId="307"/>
            <ac:cxnSpMk id="72" creationId="{F533A638-582A-E8CC-356C-140C4E82950B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73" creationId="{D2909E18-795D-43CF-12C9-AB98556C995C}"/>
          </ac:cxnSpMkLst>
        </pc:cxnChg>
        <pc:cxnChg chg="mod">
          <ac:chgData name="Tomoyuki Ueda" userId="14975d2eb860b0ea" providerId="LiveId" clId="{5AFC0D89-5E4B-415F-8145-156500AB03E1}" dt="2022-09-13T01:54:53.575" v="399" actId="1076"/>
          <ac:cxnSpMkLst>
            <pc:docMk/>
            <pc:sldMk cId="1449870643" sldId="307"/>
            <ac:cxnSpMk id="74" creationId="{2801E6D5-3BBE-24CC-3424-367203EAF552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79" creationId="{0E2FA745-DB70-87D3-3D44-3021B70226B7}"/>
          </ac:cxnSpMkLst>
        </pc:cxnChg>
        <pc:cxnChg chg="mod">
          <ac:chgData name="Tomoyuki Ueda" userId="14975d2eb860b0ea" providerId="LiveId" clId="{5AFC0D89-5E4B-415F-8145-156500AB03E1}" dt="2022-09-13T01:54:28.321" v="390" actId="1076"/>
          <ac:cxnSpMkLst>
            <pc:docMk/>
            <pc:sldMk cId="1449870643" sldId="307"/>
            <ac:cxnSpMk id="80" creationId="{443A38A8-CF53-F53C-050B-34E45AA6BA37}"/>
          </ac:cxnSpMkLst>
        </pc:cxnChg>
        <pc:cxnChg chg="del">
          <ac:chgData name="Tomoyuki Ueda" userId="14975d2eb860b0ea" providerId="LiveId" clId="{5AFC0D89-5E4B-415F-8145-156500AB03E1}" dt="2022-09-13T01:53:10.035" v="377" actId="478"/>
          <ac:cxnSpMkLst>
            <pc:docMk/>
            <pc:sldMk cId="1449870643" sldId="307"/>
            <ac:cxnSpMk id="81" creationId="{2F15A075-D29E-1D6D-51F1-91D57FE16523}"/>
          </ac:cxnSpMkLst>
        </pc:cxnChg>
        <pc:cxnChg chg="del">
          <ac:chgData name="Tomoyuki Ueda" userId="14975d2eb860b0ea" providerId="LiveId" clId="{5AFC0D89-5E4B-415F-8145-156500AB03E1}" dt="2022-09-13T01:53:10.035" v="377" actId="478"/>
          <ac:cxnSpMkLst>
            <pc:docMk/>
            <pc:sldMk cId="1449870643" sldId="307"/>
            <ac:cxnSpMk id="82" creationId="{9459DEED-B51D-412E-7CFD-F9C1C02AA3A7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83" creationId="{32FFE9E0-D149-B174-D8B3-0A824DA883BF}"/>
          </ac:cxnSpMkLst>
        </pc:cxnChg>
        <pc:cxnChg chg="mod">
          <ac:chgData name="Tomoyuki Ueda" userId="14975d2eb860b0ea" providerId="LiveId" clId="{5AFC0D89-5E4B-415F-8145-156500AB03E1}" dt="2022-09-13T01:53:30.302" v="381" actId="1076"/>
          <ac:cxnSpMkLst>
            <pc:docMk/>
            <pc:sldMk cId="1449870643" sldId="307"/>
            <ac:cxnSpMk id="84" creationId="{D3AEB699-B24B-00A4-281B-26E20D0F026B}"/>
          </ac:cxnSpMkLst>
        </pc:cxnChg>
      </pc:sldChg>
      <pc:sldChg chg="addSp delSp modSp new mod ord modNotesTx">
        <pc:chgData name="Tomoyuki Ueda" userId="14975d2eb860b0ea" providerId="LiveId" clId="{5AFC0D89-5E4B-415F-8145-156500AB03E1}" dt="2022-09-13T01:52:44.401" v="370"/>
        <pc:sldMkLst>
          <pc:docMk/>
          <pc:sldMk cId="452654123" sldId="308"/>
        </pc:sldMkLst>
        <pc:spChg chg="mod">
          <ac:chgData name="Tomoyuki Ueda" userId="14975d2eb860b0ea" providerId="LiveId" clId="{5AFC0D89-5E4B-415F-8145-156500AB03E1}" dt="2022-09-13T01:48:28.084" v="294" actId="20577"/>
          <ac:spMkLst>
            <pc:docMk/>
            <pc:sldMk cId="452654123" sldId="308"/>
            <ac:spMk id="2" creationId="{194665CC-8BCF-480E-8465-03A34FA9595C}"/>
          </ac:spMkLst>
        </pc:spChg>
        <pc:spChg chg="del">
          <ac:chgData name="Tomoyuki Ueda" userId="14975d2eb860b0ea" providerId="LiveId" clId="{5AFC0D89-5E4B-415F-8145-156500AB03E1}" dt="2022-09-13T01:48:08.571" v="259"/>
          <ac:spMkLst>
            <pc:docMk/>
            <pc:sldMk cId="452654123" sldId="308"/>
            <ac:spMk id="3" creationId="{1B911033-7140-073F-4804-B74ECE4617F3}"/>
          </ac:spMkLst>
        </pc:spChg>
        <pc:picChg chg="add mod">
          <ac:chgData name="Tomoyuki Ueda" userId="14975d2eb860b0ea" providerId="LiveId" clId="{5AFC0D89-5E4B-415F-8145-156500AB03E1}" dt="2022-09-13T01:48:38.086" v="295" actId="1076"/>
          <ac:picMkLst>
            <pc:docMk/>
            <pc:sldMk cId="452654123" sldId="308"/>
            <ac:picMk id="6" creationId="{2080369B-414F-B37A-E528-971BBC51F57A}"/>
          </ac:picMkLst>
        </pc:picChg>
      </pc:sldChg>
    </pc:docChg>
  </pc:docChgLst>
  <pc:docChgLst>
    <pc:chgData name="Tomoyuki Ueda" userId="14975d2eb860b0ea" providerId="LiveId" clId="{6025A523-9EF4-43EA-B89D-9E7533A2E139}"/>
    <pc:docChg chg="undo redo custSel addSld delSld modSld sldOrd">
      <pc:chgData name="Tomoyuki Ueda" userId="14975d2eb860b0ea" providerId="LiveId" clId="{6025A523-9EF4-43EA-B89D-9E7533A2E139}" dt="2023-01-19T00:32:33.158" v="743"/>
      <pc:docMkLst>
        <pc:docMk/>
      </pc:docMkLst>
      <pc:sldChg chg="modNotesTx">
        <pc:chgData name="Tomoyuki Ueda" userId="14975d2eb860b0ea" providerId="LiveId" clId="{6025A523-9EF4-43EA-B89D-9E7533A2E139}" dt="2023-01-19T00:24:55.317" v="548" actId="20577"/>
        <pc:sldMkLst>
          <pc:docMk/>
          <pc:sldMk cId="0" sldId="257"/>
        </pc:sldMkLst>
      </pc:sldChg>
      <pc:sldChg chg="ord">
        <pc:chgData name="Tomoyuki Ueda" userId="14975d2eb860b0ea" providerId="LiveId" clId="{6025A523-9EF4-43EA-B89D-9E7533A2E139}" dt="2023-01-19T00:30:11.867" v="741"/>
        <pc:sldMkLst>
          <pc:docMk/>
          <pc:sldMk cId="0" sldId="258"/>
        </pc:sldMkLst>
      </pc:sldChg>
      <pc:sldChg chg="mod modShow">
        <pc:chgData name="Tomoyuki Ueda" userId="14975d2eb860b0ea" providerId="LiveId" clId="{6025A523-9EF4-43EA-B89D-9E7533A2E139}" dt="2023-01-04T01:58:53.695" v="500" actId="729"/>
        <pc:sldMkLst>
          <pc:docMk/>
          <pc:sldMk cId="2790626849" sldId="285"/>
        </pc:sldMkLst>
      </pc:sldChg>
      <pc:sldChg chg="modSp mod">
        <pc:chgData name="Tomoyuki Ueda" userId="14975d2eb860b0ea" providerId="LiveId" clId="{6025A523-9EF4-43EA-B89D-9E7533A2E139}" dt="2023-01-04T01:45:41.704" v="208" actId="20577"/>
        <pc:sldMkLst>
          <pc:docMk/>
          <pc:sldMk cId="1449870643" sldId="307"/>
        </pc:sldMkLst>
        <pc:spChg chg="mod">
          <ac:chgData name="Tomoyuki Ueda" userId="14975d2eb860b0ea" providerId="LiveId" clId="{6025A523-9EF4-43EA-B89D-9E7533A2E139}" dt="2023-01-04T01:45:41.704" v="208" actId="20577"/>
          <ac:spMkLst>
            <pc:docMk/>
            <pc:sldMk cId="1449870643" sldId="307"/>
            <ac:spMk id="3" creationId="{38760D50-D762-5BF2-D9D9-D35D5D574F1E}"/>
          </ac:spMkLst>
        </pc:spChg>
      </pc:sldChg>
      <pc:sldChg chg="del">
        <pc:chgData name="Tomoyuki Ueda" userId="14975d2eb860b0ea" providerId="LiveId" clId="{6025A523-9EF4-43EA-B89D-9E7533A2E139}" dt="2023-01-04T01:23:22.906" v="4" actId="47"/>
        <pc:sldMkLst>
          <pc:docMk/>
          <pc:sldMk cId="935333612" sldId="317"/>
        </pc:sldMkLst>
      </pc:sldChg>
      <pc:sldChg chg="modSp mod modNotesTx">
        <pc:chgData name="Tomoyuki Ueda" userId="14975d2eb860b0ea" providerId="LiveId" clId="{6025A523-9EF4-43EA-B89D-9E7533A2E139}" dt="2023-01-19T00:26:05.899" v="564" actId="20577"/>
        <pc:sldMkLst>
          <pc:docMk/>
          <pc:sldMk cId="4021410910" sldId="319"/>
        </pc:sldMkLst>
        <pc:spChg chg="mod">
          <ac:chgData name="Tomoyuki Ueda" userId="14975d2eb860b0ea" providerId="LiveId" clId="{6025A523-9EF4-43EA-B89D-9E7533A2E139}" dt="2023-01-19T00:26:00.321" v="563" actId="20577"/>
          <ac:spMkLst>
            <pc:docMk/>
            <pc:sldMk cId="4021410910" sldId="319"/>
            <ac:spMk id="2" creationId="{C1B35312-7415-6F4E-58F6-92092326A798}"/>
          </ac:spMkLst>
        </pc:spChg>
      </pc:sldChg>
      <pc:sldChg chg="mod modShow">
        <pc:chgData name="Tomoyuki Ueda" userId="14975d2eb860b0ea" providerId="LiveId" clId="{6025A523-9EF4-43EA-B89D-9E7533A2E139}" dt="2023-01-04T01:58:55.534" v="501" actId="729"/>
        <pc:sldMkLst>
          <pc:docMk/>
          <pc:sldMk cId="3216756457" sldId="327"/>
        </pc:sldMkLst>
      </pc:sldChg>
      <pc:sldChg chg="addSp delSp modSp mod modAnim modNotesTx">
        <pc:chgData name="Tomoyuki Ueda" userId="14975d2eb860b0ea" providerId="LiveId" clId="{6025A523-9EF4-43EA-B89D-9E7533A2E139}" dt="2023-01-04T01:58:22.814" v="497" actId="20577"/>
        <pc:sldMkLst>
          <pc:docMk/>
          <pc:sldMk cId="248722902" sldId="331"/>
        </pc:sldMkLst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4" creationId="{2AB238DF-AE96-B9DA-B0AE-7EED03B9CA93}"/>
          </ac:spMkLst>
        </pc:spChg>
        <pc:spChg chg="mod">
          <ac:chgData name="Tomoyuki Ueda" userId="14975d2eb860b0ea" providerId="LiveId" clId="{6025A523-9EF4-43EA-B89D-9E7533A2E139}" dt="2023-01-04T01:56:43.455" v="476" actId="14100"/>
          <ac:spMkLst>
            <pc:docMk/>
            <pc:sldMk cId="248722902" sldId="331"/>
            <ac:spMk id="5" creationId="{DB8BC68B-6DE2-53C2-E791-50817D10D385}"/>
          </ac:spMkLst>
        </pc:spChg>
        <pc:spChg chg="add del mod">
          <ac:chgData name="Tomoyuki Ueda" userId="14975d2eb860b0ea" providerId="LiveId" clId="{6025A523-9EF4-43EA-B89D-9E7533A2E139}" dt="2023-01-04T01:48:26.384" v="255" actId="478"/>
          <ac:spMkLst>
            <pc:docMk/>
            <pc:sldMk cId="248722902" sldId="331"/>
            <ac:spMk id="6" creationId="{9C93D81D-ACB3-2BD2-CE7B-09640FE6FFA3}"/>
          </ac:spMkLst>
        </pc:spChg>
        <pc:spChg chg="add del mod">
          <ac:chgData name="Tomoyuki Ueda" userId="14975d2eb860b0ea" providerId="LiveId" clId="{6025A523-9EF4-43EA-B89D-9E7533A2E139}" dt="2023-01-04T01:56:00.573" v="470" actId="478"/>
          <ac:spMkLst>
            <pc:docMk/>
            <pc:sldMk cId="248722902" sldId="331"/>
            <ac:spMk id="7" creationId="{14153585-E318-0F30-28BD-8559AD6F4179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8" creationId="{4FEBAE44-3A32-65F0-10B4-34F89C2C39F0}"/>
          </ac:spMkLst>
        </pc:spChg>
        <pc:spChg chg="add del mod">
          <ac:chgData name="Tomoyuki Ueda" userId="14975d2eb860b0ea" providerId="LiveId" clId="{6025A523-9EF4-43EA-B89D-9E7533A2E139}" dt="2023-01-04T01:55:58.103" v="469" actId="478"/>
          <ac:spMkLst>
            <pc:docMk/>
            <pc:sldMk cId="248722902" sldId="331"/>
            <ac:spMk id="9" creationId="{A35B8A2E-299B-944F-E49D-C0364D335113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10" creationId="{82D46A6B-4EBD-8137-9DEE-1B4D46AC0C57}"/>
          </ac:spMkLst>
        </pc:spChg>
        <pc:spChg chg="add mod">
          <ac:chgData name="Tomoyuki Ueda" userId="14975d2eb860b0ea" providerId="LiveId" clId="{6025A523-9EF4-43EA-B89D-9E7533A2E139}" dt="2023-01-04T01:56:53.339" v="477" actId="1076"/>
          <ac:spMkLst>
            <pc:docMk/>
            <pc:sldMk cId="248722902" sldId="331"/>
            <ac:spMk id="11" creationId="{B91374AD-484F-066C-058F-ECD7C12F2645}"/>
          </ac:spMkLst>
        </pc:spChg>
        <pc:spChg chg="mod">
          <ac:chgData name="Tomoyuki Ueda" userId="14975d2eb860b0ea" providerId="LiveId" clId="{6025A523-9EF4-43EA-B89D-9E7533A2E139}" dt="2023-01-04T01:56:29.526" v="472" actId="1076"/>
          <ac:spMkLst>
            <pc:docMk/>
            <pc:sldMk cId="248722902" sldId="331"/>
            <ac:spMk id="39" creationId="{EA37A9D7-BE46-A267-E038-9B1D93B9B588}"/>
          </ac:spMkLst>
        </pc:spChg>
        <pc:picChg chg="mod">
          <ac:chgData name="Tomoyuki Ueda" userId="14975d2eb860b0ea" providerId="LiveId" clId="{6025A523-9EF4-43EA-B89D-9E7533A2E139}" dt="2023-01-04T01:47:06.625" v="216" actId="1076"/>
          <ac:picMkLst>
            <pc:docMk/>
            <pc:sldMk cId="248722902" sldId="331"/>
            <ac:picMk id="13" creationId="{61286085-B3EF-C48B-CCF6-AB8739C3F9D1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5" creationId="{B2EA0CE3-D86F-1B1F-78E3-8F5EAD326F75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6" creationId="{C5F73A30-8FDC-F875-F1C9-0DA6216471D0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8" creationId="{184C55D1-173C-F0AC-D21D-2DF44BD77BB2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19" creationId="{245CB8EE-56D9-2F73-7B99-8F12F6FB7518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7" creationId="{46A715D0-60E7-EA5A-F308-5348595BC257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8" creationId="{AF8636C7-7F32-BD67-2BED-547FA12EC340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29" creationId="{A2AE4F3D-009E-19FF-E557-CFBAE948D78C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41" creationId="{91E7CC1D-AFB2-B118-C5B3-7ECA5336E8DD}"/>
          </ac:picMkLst>
        </pc:picChg>
        <pc:picChg chg="mod">
          <ac:chgData name="Tomoyuki Ueda" userId="14975d2eb860b0ea" providerId="LiveId" clId="{6025A523-9EF4-43EA-B89D-9E7533A2E139}" dt="2023-01-04T01:56:29.526" v="472" actId="1076"/>
          <ac:picMkLst>
            <pc:docMk/>
            <pc:sldMk cId="248722902" sldId="331"/>
            <ac:picMk id="43" creationId="{4A7BF486-AEE2-EFE9-CB3F-B4B7AECADC02}"/>
          </ac:picMkLst>
        </pc:pic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0" creationId="{C860F288-3D55-C5AF-1D1F-12883B21E5A7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5" creationId="{4C6697CE-7ABB-38F3-E89B-BBE942CED59F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6" creationId="{3C7836A7-8894-AC49-6D87-DB474F81F44E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37" creationId="{53F0D165-D461-C8CC-98F3-7BA723F17650}"/>
          </ac:cxnSpMkLst>
        </pc:cxnChg>
        <pc:cxnChg chg="mod">
          <ac:chgData name="Tomoyuki Ueda" userId="14975d2eb860b0ea" providerId="LiveId" clId="{6025A523-9EF4-43EA-B89D-9E7533A2E139}" dt="2023-01-04T01:56:29.526" v="472" actId="1076"/>
          <ac:cxnSpMkLst>
            <pc:docMk/>
            <pc:sldMk cId="248722902" sldId="331"/>
            <ac:cxnSpMk id="44" creationId="{18B78FE6-8DCF-59B1-3642-870F071AA226}"/>
          </ac:cxnSpMkLst>
        </pc:cxnChg>
      </pc:sldChg>
      <pc:sldChg chg="addSp modSp mod modAnim">
        <pc:chgData name="Tomoyuki Ueda" userId="14975d2eb860b0ea" providerId="LiveId" clId="{6025A523-9EF4-43EA-B89D-9E7533A2E139}" dt="2023-01-19T00:26:58.299" v="565"/>
        <pc:sldMkLst>
          <pc:docMk/>
          <pc:sldMk cId="247980373" sldId="332"/>
        </pc:sldMkLst>
        <pc:spChg chg="add mod">
          <ac:chgData name="Tomoyuki Ueda" userId="14975d2eb860b0ea" providerId="LiveId" clId="{6025A523-9EF4-43EA-B89D-9E7533A2E139}" dt="2023-01-04T01:58:01.455" v="480" actId="1076"/>
          <ac:spMkLst>
            <pc:docMk/>
            <pc:sldMk cId="247980373" sldId="332"/>
            <ac:spMk id="9" creationId="{B8756B25-122E-D1D5-86D8-D5364EC052B2}"/>
          </ac:spMkLst>
        </pc:spChg>
      </pc:sldChg>
      <pc:sldChg chg="del">
        <pc:chgData name="Tomoyuki Ueda" userId="14975d2eb860b0ea" providerId="LiveId" clId="{6025A523-9EF4-43EA-B89D-9E7533A2E139}" dt="2023-01-04T01:22:45.154" v="1" actId="47"/>
        <pc:sldMkLst>
          <pc:docMk/>
          <pc:sldMk cId="2314384520" sldId="333"/>
        </pc:sldMkLst>
      </pc:sldChg>
      <pc:sldChg chg="del">
        <pc:chgData name="Tomoyuki Ueda" userId="14975d2eb860b0ea" providerId="LiveId" clId="{6025A523-9EF4-43EA-B89D-9E7533A2E139}" dt="2023-01-04T01:23:20.968" v="3" actId="47"/>
        <pc:sldMkLst>
          <pc:docMk/>
          <pc:sldMk cId="172554549" sldId="334"/>
        </pc:sldMkLst>
      </pc:sldChg>
      <pc:sldChg chg="del">
        <pc:chgData name="Tomoyuki Ueda" userId="14975d2eb860b0ea" providerId="LiveId" clId="{6025A523-9EF4-43EA-B89D-9E7533A2E139}" dt="2023-01-04T01:24:25.359" v="8" actId="47"/>
        <pc:sldMkLst>
          <pc:docMk/>
          <pc:sldMk cId="4104971173" sldId="335"/>
        </pc:sldMkLst>
      </pc:sldChg>
      <pc:sldChg chg="add">
        <pc:chgData name="Tomoyuki Ueda" userId="14975d2eb860b0ea" providerId="LiveId" clId="{6025A523-9EF4-43EA-B89D-9E7533A2E139}" dt="2023-01-04T01:22:38.429" v="0"/>
        <pc:sldMkLst>
          <pc:docMk/>
          <pc:sldMk cId="3469699729" sldId="340"/>
        </pc:sldMkLst>
      </pc:sldChg>
      <pc:sldChg chg="add modNotesTx">
        <pc:chgData name="Tomoyuki Ueda" userId="14975d2eb860b0ea" providerId="LiveId" clId="{6025A523-9EF4-43EA-B89D-9E7533A2E139}" dt="2023-01-19T00:29:26.260" v="739" actId="20577"/>
        <pc:sldMkLst>
          <pc:docMk/>
          <pc:sldMk cId="3133493853" sldId="341"/>
        </pc:sldMkLst>
      </pc:sldChg>
      <pc:sldChg chg="modSp add mod modNotesTx">
        <pc:chgData name="Tomoyuki Ueda" userId="14975d2eb860b0ea" providerId="LiveId" clId="{6025A523-9EF4-43EA-B89D-9E7533A2E139}" dt="2023-01-19T00:28:33.761" v="635" actId="20577"/>
        <pc:sldMkLst>
          <pc:docMk/>
          <pc:sldMk cId="2956576060" sldId="342"/>
        </pc:sldMkLst>
        <pc:spChg chg="mod">
          <ac:chgData name="Tomoyuki Ueda" userId="14975d2eb860b0ea" providerId="LiveId" clId="{6025A523-9EF4-43EA-B89D-9E7533A2E139}" dt="2023-01-04T01:23:39.347" v="6" actId="14100"/>
          <ac:spMkLst>
            <pc:docMk/>
            <pc:sldMk cId="2956576060" sldId="342"/>
            <ac:spMk id="3" creationId="{4C34C346-C800-704E-EEF3-7E483C6369F6}"/>
          </ac:spMkLst>
        </pc:spChg>
      </pc:sldChg>
      <pc:sldChg chg="modSp add mod">
        <pc:chgData name="Tomoyuki Ueda" userId="14975d2eb860b0ea" providerId="LiveId" clId="{6025A523-9EF4-43EA-B89D-9E7533A2E139}" dt="2023-01-16T09:01:41.655" v="517"/>
        <pc:sldMkLst>
          <pc:docMk/>
          <pc:sldMk cId="1754201381" sldId="343"/>
        </pc:sldMkLst>
        <pc:spChg chg="mod">
          <ac:chgData name="Tomoyuki Ueda" userId="14975d2eb860b0ea" providerId="LiveId" clId="{6025A523-9EF4-43EA-B89D-9E7533A2E139}" dt="2023-01-16T09:01:41.655" v="517"/>
          <ac:spMkLst>
            <pc:docMk/>
            <pc:sldMk cId="1754201381" sldId="343"/>
            <ac:spMk id="2" creationId="{DB9ECCC1-6A48-676A-78B9-FC43576D4F22}"/>
          </ac:spMkLst>
        </pc:spChg>
        <pc:spChg chg="mod">
          <ac:chgData name="Tomoyuki Ueda" userId="14975d2eb860b0ea" providerId="LiveId" clId="{6025A523-9EF4-43EA-B89D-9E7533A2E139}" dt="2023-01-04T01:54:03.115" v="444" actId="14100"/>
          <ac:spMkLst>
            <pc:docMk/>
            <pc:sldMk cId="1754201381" sldId="343"/>
            <ac:spMk id="6" creationId="{3E59B403-254A-19BC-6126-A9A56B8226F7}"/>
          </ac:spMkLst>
        </pc:spChg>
      </pc:sldChg>
      <pc:sldChg chg="new del">
        <pc:chgData name="Tomoyuki Ueda" userId="14975d2eb860b0ea" providerId="LiveId" clId="{6025A523-9EF4-43EA-B89D-9E7533A2E139}" dt="2023-01-04T01:48:40.705" v="259" actId="680"/>
        <pc:sldMkLst>
          <pc:docMk/>
          <pc:sldMk cId="128099179" sldId="344"/>
        </pc:sldMkLst>
      </pc:sldChg>
      <pc:sldChg chg="modSp new del mod">
        <pc:chgData name="Tomoyuki Ueda" userId="14975d2eb860b0ea" providerId="LiveId" clId="{6025A523-9EF4-43EA-B89D-9E7533A2E139}" dt="2023-01-04T01:54:12.709" v="445" actId="47"/>
        <pc:sldMkLst>
          <pc:docMk/>
          <pc:sldMk cId="2904253284" sldId="344"/>
        </pc:sldMkLst>
        <pc:spChg chg="mod">
          <ac:chgData name="Tomoyuki Ueda" userId="14975d2eb860b0ea" providerId="LiveId" clId="{6025A523-9EF4-43EA-B89D-9E7533A2E139}" dt="2023-01-04T01:49:37.455" v="294" actId="14100"/>
          <ac:spMkLst>
            <pc:docMk/>
            <pc:sldMk cId="2904253284" sldId="344"/>
            <ac:spMk id="3" creationId="{BDD4F57F-32AE-19C0-4819-87BEA5C0D525}"/>
          </ac:spMkLst>
        </pc:spChg>
      </pc:sldChg>
      <pc:sldChg chg="add del">
        <pc:chgData name="Tomoyuki Ueda" userId="14975d2eb860b0ea" providerId="LiveId" clId="{6025A523-9EF4-43EA-B89D-9E7533A2E139}" dt="2023-01-19T00:32:33.158" v="743"/>
        <pc:sldMkLst>
          <pc:docMk/>
          <pc:sldMk cId="2951095824" sldId="344"/>
        </pc:sldMkLst>
      </pc:sldChg>
      <pc:sldChg chg="new del">
        <pc:chgData name="Tomoyuki Ueda" userId="14975d2eb860b0ea" providerId="LiveId" clId="{6025A523-9EF4-43EA-B89D-9E7533A2E139}" dt="2023-01-04T01:48:32.454" v="257" actId="680"/>
        <pc:sldMkLst>
          <pc:docMk/>
          <pc:sldMk cId="3126480439" sldId="344"/>
        </pc:sldMkLst>
      </pc:sldChg>
    </pc:docChg>
  </pc:docChgLst>
  <pc:docChgLst>
    <pc:chgData name="Tomoyuki Ueda" userId="14975d2eb860b0ea" providerId="LiveId" clId="{7151A60B-1AD3-481B-B5F6-5668D957B637}"/>
    <pc:docChg chg="delSld modSld">
      <pc:chgData name="Tomoyuki Ueda" userId="14975d2eb860b0ea" providerId="LiveId" clId="{7151A60B-1AD3-481B-B5F6-5668D957B637}" dt="2023-01-27T04:07:06.414" v="20" actId="47"/>
      <pc:docMkLst>
        <pc:docMk/>
      </pc:docMkLst>
      <pc:sldChg chg="modNotesTx">
        <pc:chgData name="Tomoyuki Ueda" userId="14975d2eb860b0ea" providerId="LiveId" clId="{7151A60B-1AD3-481B-B5F6-5668D957B637}" dt="2023-01-27T04:05:55.064" v="0" actId="20577"/>
        <pc:sldMkLst>
          <pc:docMk/>
          <pc:sldMk cId="0" sldId="257"/>
        </pc:sldMkLst>
      </pc:sldChg>
      <pc:sldChg chg="modNotesTx">
        <pc:chgData name="Tomoyuki Ueda" userId="14975d2eb860b0ea" providerId="LiveId" clId="{7151A60B-1AD3-481B-B5F6-5668D957B637}" dt="2023-01-27T04:05:58.099" v="1" actId="20577"/>
        <pc:sldMkLst>
          <pc:docMk/>
          <pc:sldMk cId="0" sldId="258"/>
        </pc:sldMkLst>
      </pc:sldChg>
      <pc:sldChg chg="del">
        <pc:chgData name="Tomoyuki Ueda" userId="14975d2eb860b0ea" providerId="LiveId" clId="{7151A60B-1AD3-481B-B5F6-5668D957B637}" dt="2023-01-27T04:07:05.249" v="19" actId="47"/>
        <pc:sldMkLst>
          <pc:docMk/>
          <pc:sldMk cId="1734080772" sldId="303"/>
        </pc:sldMkLst>
      </pc:sldChg>
      <pc:sldChg chg="del">
        <pc:chgData name="Tomoyuki Ueda" userId="14975d2eb860b0ea" providerId="LiveId" clId="{7151A60B-1AD3-481B-B5F6-5668D957B637}" dt="2023-01-27T04:07:06.414" v="20" actId="47"/>
        <pc:sldMkLst>
          <pc:docMk/>
          <pc:sldMk cId="1272866300" sldId="304"/>
        </pc:sldMkLst>
      </pc:sldChg>
      <pc:sldChg chg="modNotesTx">
        <pc:chgData name="Tomoyuki Ueda" userId="14975d2eb860b0ea" providerId="LiveId" clId="{7151A60B-1AD3-481B-B5F6-5668D957B637}" dt="2023-01-27T04:06:03.930" v="3" actId="20577"/>
        <pc:sldMkLst>
          <pc:docMk/>
          <pc:sldMk cId="1449870643" sldId="307"/>
        </pc:sldMkLst>
      </pc:sldChg>
      <pc:sldChg chg="modNotesTx">
        <pc:chgData name="Tomoyuki Ueda" userId="14975d2eb860b0ea" providerId="LiveId" clId="{7151A60B-1AD3-481B-B5F6-5668D957B637}" dt="2023-01-27T04:06:01.145" v="2" actId="20577"/>
        <pc:sldMkLst>
          <pc:docMk/>
          <pc:sldMk cId="4021410910" sldId="319"/>
        </pc:sldMkLst>
      </pc:sldChg>
      <pc:sldChg chg="modNotesTx">
        <pc:chgData name="Tomoyuki Ueda" userId="14975d2eb860b0ea" providerId="LiveId" clId="{7151A60B-1AD3-481B-B5F6-5668D957B637}" dt="2023-01-27T04:06:40.384" v="11" actId="20577"/>
        <pc:sldMkLst>
          <pc:docMk/>
          <pc:sldMk cId="1427314640" sldId="322"/>
        </pc:sldMkLst>
      </pc:sldChg>
      <pc:sldChg chg="modNotesTx">
        <pc:chgData name="Tomoyuki Ueda" userId="14975d2eb860b0ea" providerId="LiveId" clId="{7151A60B-1AD3-481B-B5F6-5668D957B637}" dt="2023-01-27T04:06:06.749" v="4" actId="20577"/>
        <pc:sldMkLst>
          <pc:docMk/>
          <pc:sldMk cId="752985223" sldId="323"/>
        </pc:sldMkLst>
      </pc:sldChg>
      <pc:sldChg chg="modNotesTx">
        <pc:chgData name="Tomoyuki Ueda" userId="14975d2eb860b0ea" providerId="LiveId" clId="{7151A60B-1AD3-481B-B5F6-5668D957B637}" dt="2023-01-27T04:06:50.365" v="15" actId="20577"/>
        <pc:sldMkLst>
          <pc:docMk/>
          <pc:sldMk cId="2433087445" sldId="328"/>
        </pc:sldMkLst>
      </pc:sldChg>
      <pc:sldChg chg="modNotesTx">
        <pc:chgData name="Tomoyuki Ueda" userId="14975d2eb860b0ea" providerId="LiveId" clId="{7151A60B-1AD3-481B-B5F6-5668D957B637}" dt="2023-01-27T04:06:45.118" v="14" actId="20577"/>
        <pc:sldMkLst>
          <pc:docMk/>
          <pc:sldMk cId="2003435828" sldId="329"/>
        </pc:sldMkLst>
      </pc:sldChg>
      <pc:sldChg chg="modNotesTx">
        <pc:chgData name="Tomoyuki Ueda" userId="14975d2eb860b0ea" providerId="LiveId" clId="{7151A60B-1AD3-481B-B5F6-5668D957B637}" dt="2023-01-27T04:06:35.035" v="10" actId="20577"/>
        <pc:sldMkLst>
          <pc:docMk/>
          <pc:sldMk cId="423767754" sldId="330"/>
        </pc:sldMkLst>
      </pc:sldChg>
      <pc:sldChg chg="modNotesTx">
        <pc:chgData name="Tomoyuki Ueda" userId="14975d2eb860b0ea" providerId="LiveId" clId="{7151A60B-1AD3-481B-B5F6-5668D957B637}" dt="2023-01-27T04:06:27.972" v="8" actId="20577"/>
        <pc:sldMkLst>
          <pc:docMk/>
          <pc:sldMk cId="248722902" sldId="331"/>
        </pc:sldMkLst>
      </pc:sldChg>
      <pc:sldChg chg="modNotesTx">
        <pc:chgData name="Tomoyuki Ueda" userId="14975d2eb860b0ea" providerId="LiveId" clId="{7151A60B-1AD3-481B-B5F6-5668D957B637}" dt="2023-01-27T04:06:31.768" v="9" actId="20577"/>
        <pc:sldMkLst>
          <pc:docMk/>
          <pc:sldMk cId="247980373" sldId="332"/>
        </pc:sldMkLst>
      </pc:sldChg>
      <pc:sldChg chg="modNotesTx">
        <pc:chgData name="Tomoyuki Ueda" userId="14975d2eb860b0ea" providerId="LiveId" clId="{7151A60B-1AD3-481B-B5F6-5668D957B637}" dt="2023-01-27T04:06:20.915" v="7" actId="20577"/>
        <pc:sldMkLst>
          <pc:docMk/>
          <pc:sldMk cId="1404824428" sldId="339"/>
        </pc:sldMkLst>
      </pc:sldChg>
      <pc:sldChg chg="modNotesTx">
        <pc:chgData name="Tomoyuki Ueda" userId="14975d2eb860b0ea" providerId="LiveId" clId="{7151A60B-1AD3-481B-B5F6-5668D957B637}" dt="2023-01-27T04:06:54.433" v="16" actId="20577"/>
        <pc:sldMkLst>
          <pc:docMk/>
          <pc:sldMk cId="3469699729" sldId="340"/>
        </pc:sldMkLst>
      </pc:sldChg>
      <pc:sldChg chg="modNotesTx">
        <pc:chgData name="Tomoyuki Ueda" userId="14975d2eb860b0ea" providerId="LiveId" clId="{7151A60B-1AD3-481B-B5F6-5668D957B637}" dt="2023-01-27T04:06:57.960" v="17" actId="20577"/>
        <pc:sldMkLst>
          <pc:docMk/>
          <pc:sldMk cId="3133493853" sldId="341"/>
        </pc:sldMkLst>
      </pc:sldChg>
      <pc:sldChg chg="modNotesTx">
        <pc:chgData name="Tomoyuki Ueda" userId="14975d2eb860b0ea" providerId="LiveId" clId="{7151A60B-1AD3-481B-B5F6-5668D957B637}" dt="2023-01-27T04:07:01.365" v="18" actId="20577"/>
        <pc:sldMkLst>
          <pc:docMk/>
          <pc:sldMk cId="2956576060" sldId="342"/>
        </pc:sldMkLst>
      </pc:sldChg>
      <pc:sldChg chg="modNotesTx">
        <pc:chgData name="Tomoyuki Ueda" userId="14975d2eb860b0ea" providerId="LiveId" clId="{7151A60B-1AD3-481B-B5F6-5668D957B637}" dt="2023-01-27T04:06:09.332" v="5" actId="20577"/>
        <pc:sldMkLst>
          <pc:docMk/>
          <pc:sldMk cId="3975711592" sldId="343"/>
        </pc:sldMkLst>
      </pc:sldChg>
      <pc:sldChg chg="modNotesTx">
        <pc:chgData name="Tomoyuki Ueda" userId="14975d2eb860b0ea" providerId="LiveId" clId="{7151A60B-1AD3-481B-B5F6-5668D957B637}" dt="2023-01-27T04:06:15.206" v="6" actId="20577"/>
        <pc:sldMkLst>
          <pc:docMk/>
          <pc:sldMk cId="1932093725" sldId="344"/>
        </pc:sldMkLst>
      </pc:sldChg>
    </pc:docChg>
  </pc:docChgLst>
  <pc:docChgLst>
    <pc:chgData name="Tomoyuki Ueda" userId="14975d2eb860b0ea" providerId="LiveId" clId="{434BD94D-F801-4864-BBB7-CC2C60EDCEE9}"/>
    <pc:docChg chg="undo redo custSel modSld">
      <pc:chgData name="Tomoyuki Ueda" userId="14975d2eb860b0ea" providerId="LiveId" clId="{434BD94D-F801-4864-BBB7-CC2C60EDCEE9}" dt="2022-09-06T02:02:37.623" v="85" actId="478"/>
      <pc:docMkLst>
        <pc:docMk/>
      </pc:docMkLst>
      <pc:sldChg chg="addSp delSp modSp mod">
        <pc:chgData name="Tomoyuki Ueda" userId="14975d2eb860b0ea" providerId="LiveId" clId="{434BD94D-F801-4864-BBB7-CC2C60EDCEE9}" dt="2022-09-06T02:02:37.623" v="85" actId="478"/>
        <pc:sldMkLst>
          <pc:docMk/>
          <pc:sldMk cId="2606948794" sldId="287"/>
        </pc:sldMkLst>
        <pc:spChg chg="mod">
          <ac:chgData name="Tomoyuki Ueda" userId="14975d2eb860b0ea" providerId="LiveId" clId="{434BD94D-F801-4864-BBB7-CC2C60EDCEE9}" dt="2022-09-06T01:57:23.034" v="37" actId="1076"/>
          <ac:spMkLst>
            <pc:docMk/>
            <pc:sldMk cId="2606948794" sldId="287"/>
            <ac:spMk id="9" creationId="{D15875B5-75ED-D6A1-F6C1-EC3512F1BC82}"/>
          </ac:spMkLst>
        </pc:spChg>
        <pc:spChg chg="add mod">
          <ac:chgData name="Tomoyuki Ueda" userId="14975d2eb860b0ea" providerId="LiveId" clId="{434BD94D-F801-4864-BBB7-CC2C60EDCEE9}" dt="2022-09-06T01:57:31.628" v="41" actId="1076"/>
          <ac:spMkLst>
            <pc:docMk/>
            <pc:sldMk cId="2606948794" sldId="287"/>
            <ac:spMk id="26" creationId="{AFC3B4AD-F18A-F120-CE4A-A18510109773}"/>
          </ac:spMkLst>
        </pc:spChg>
        <pc:spChg chg="add mod">
          <ac:chgData name="Tomoyuki Ueda" userId="14975d2eb860b0ea" providerId="LiveId" clId="{434BD94D-F801-4864-BBB7-CC2C60EDCEE9}" dt="2022-09-06T01:57:27.881" v="40" actId="571"/>
          <ac:spMkLst>
            <pc:docMk/>
            <pc:sldMk cId="2606948794" sldId="287"/>
            <ac:spMk id="29" creationId="{F2799920-080E-17AD-37A0-DB7158DB31D6}"/>
          </ac:spMkLst>
        </pc:spChg>
        <pc:spChg chg="add del mod">
          <ac:chgData name="Tomoyuki Ueda" userId="14975d2eb860b0ea" providerId="LiveId" clId="{434BD94D-F801-4864-BBB7-CC2C60EDCEE9}" dt="2022-09-06T02:02:31.218" v="82" actId="478"/>
          <ac:spMkLst>
            <pc:docMk/>
            <pc:sldMk cId="2606948794" sldId="287"/>
            <ac:spMk id="33" creationId="{EDB8485F-2F68-04CB-28F3-5299FFC3BBC5}"/>
          </ac:spMkLst>
        </pc:spChg>
        <pc:spChg chg="add del mod">
          <ac:chgData name="Tomoyuki Ueda" userId="14975d2eb860b0ea" providerId="LiveId" clId="{434BD94D-F801-4864-BBB7-CC2C60EDCEE9}" dt="2022-09-06T02:02:31.218" v="82" actId="478"/>
          <ac:spMkLst>
            <pc:docMk/>
            <pc:sldMk cId="2606948794" sldId="287"/>
            <ac:spMk id="34" creationId="{3B24B279-8D78-7F02-EA8B-016F1A15A409}"/>
          </ac:spMkLst>
        </pc:spChg>
        <pc:spChg chg="add del mod">
          <ac:chgData name="Tomoyuki Ueda" userId="14975d2eb860b0ea" providerId="LiveId" clId="{434BD94D-F801-4864-BBB7-CC2C60EDCEE9}" dt="2022-09-06T02:02:37.623" v="85" actId="478"/>
          <ac:spMkLst>
            <pc:docMk/>
            <pc:sldMk cId="2606948794" sldId="287"/>
            <ac:spMk id="35" creationId="{4C70D717-6ECF-B4D3-4C4F-348B5D7697C5}"/>
          </ac:spMkLst>
        </pc:spChg>
        <pc:spChg chg="add mod">
          <ac:chgData name="Tomoyuki Ueda" userId="14975d2eb860b0ea" providerId="LiveId" clId="{434BD94D-F801-4864-BBB7-CC2C60EDCEE9}" dt="2022-09-06T02:00:53.071" v="63" actId="571"/>
          <ac:spMkLst>
            <pc:docMk/>
            <pc:sldMk cId="2606948794" sldId="287"/>
            <ac:spMk id="55" creationId="{7209FE25-D6AD-077D-ADCB-26E5F2CCAD50}"/>
          </ac:spMkLst>
        </pc:spChg>
        <pc:picChg chg="mod">
          <ac:chgData name="Tomoyuki Ueda" userId="14975d2eb860b0ea" providerId="LiveId" clId="{434BD94D-F801-4864-BBB7-CC2C60EDCEE9}" dt="2022-09-06T01:57:23.034" v="37" actId="1076"/>
          <ac:picMkLst>
            <pc:docMk/>
            <pc:sldMk cId="2606948794" sldId="287"/>
            <ac:picMk id="8" creationId="{82AB7440-EADD-F7F8-8E28-E1A19E02F21E}"/>
          </ac:picMkLst>
        </pc:picChg>
        <pc:picChg chg="add mod">
          <ac:chgData name="Tomoyuki Ueda" userId="14975d2eb860b0ea" providerId="LiveId" clId="{434BD94D-F801-4864-BBB7-CC2C60EDCEE9}" dt="2022-09-06T01:57:31.628" v="41" actId="1076"/>
          <ac:picMkLst>
            <pc:docMk/>
            <pc:sldMk cId="2606948794" sldId="287"/>
            <ac:picMk id="23" creationId="{D34F17C9-FE2D-026D-C7C4-7D71B6EFD941}"/>
          </ac:picMkLst>
        </pc:picChg>
        <pc:picChg chg="add mod">
          <ac:chgData name="Tomoyuki Ueda" userId="14975d2eb860b0ea" providerId="LiveId" clId="{434BD94D-F801-4864-BBB7-CC2C60EDCEE9}" dt="2022-09-06T01:57:27.881" v="40" actId="571"/>
          <ac:picMkLst>
            <pc:docMk/>
            <pc:sldMk cId="2606948794" sldId="287"/>
            <ac:picMk id="28" creationId="{55AA16D5-F707-9CB3-E4EB-3632ECD17778}"/>
          </ac:picMkLst>
        </pc:picChg>
        <pc:picChg chg="add del mod">
          <ac:chgData name="Tomoyuki Ueda" userId="14975d2eb860b0ea" providerId="LiveId" clId="{434BD94D-F801-4864-BBB7-CC2C60EDCEE9}" dt="2022-09-06T02:02:31.218" v="82" actId="478"/>
          <ac:picMkLst>
            <pc:docMk/>
            <pc:sldMk cId="2606948794" sldId="287"/>
            <ac:picMk id="30" creationId="{6411A88D-E9F6-BC8F-FFF2-F0B06496B25C}"/>
          </ac:picMkLst>
        </pc:picChg>
        <pc:picChg chg="add del mod">
          <ac:chgData name="Tomoyuki Ueda" userId="14975d2eb860b0ea" providerId="LiveId" clId="{434BD94D-F801-4864-BBB7-CC2C60EDCEE9}" dt="2022-09-06T02:02:32.945" v="83" actId="478"/>
          <ac:picMkLst>
            <pc:docMk/>
            <pc:sldMk cId="2606948794" sldId="287"/>
            <ac:picMk id="31" creationId="{6750F810-3047-646D-3257-6E7D4A575B7D}"/>
          </ac:picMkLst>
        </pc:picChg>
        <pc:picChg chg="add del mod">
          <ac:chgData name="Tomoyuki Ueda" userId="14975d2eb860b0ea" providerId="LiveId" clId="{434BD94D-F801-4864-BBB7-CC2C60EDCEE9}" dt="2022-09-06T02:02:31.218" v="82" actId="478"/>
          <ac:picMkLst>
            <pc:docMk/>
            <pc:sldMk cId="2606948794" sldId="287"/>
            <ac:picMk id="32" creationId="{C687B9EA-9F62-54EC-AA0E-687A09C0EF97}"/>
          </ac:picMkLst>
        </pc:picChg>
        <pc:picChg chg="add mod">
          <ac:chgData name="Tomoyuki Ueda" userId="14975d2eb860b0ea" providerId="LiveId" clId="{434BD94D-F801-4864-BBB7-CC2C60EDCEE9}" dt="2022-09-06T02:00:53.071" v="63" actId="571"/>
          <ac:picMkLst>
            <pc:docMk/>
            <pc:sldMk cId="2606948794" sldId="287"/>
            <ac:picMk id="53" creationId="{FA3FEBB7-9F70-A642-701A-BDA589DA2C8F}"/>
          </ac:picMkLst>
        </pc:picChg>
        <pc:picChg chg="add mod">
          <ac:chgData name="Tomoyuki Ueda" userId="14975d2eb860b0ea" providerId="LiveId" clId="{434BD94D-F801-4864-BBB7-CC2C60EDCEE9}" dt="2022-09-06T02:00:53.071" v="63" actId="571"/>
          <ac:picMkLst>
            <pc:docMk/>
            <pc:sldMk cId="2606948794" sldId="287"/>
            <ac:picMk id="54" creationId="{FCD8A5C8-1DBB-2EFA-5AA2-3455A022F77B}"/>
          </ac:picMkLst>
        </pc:picChg>
        <pc:cxnChg chg="add mod">
          <ac:chgData name="Tomoyuki Ueda" userId="14975d2eb860b0ea" providerId="LiveId" clId="{434BD94D-F801-4864-BBB7-CC2C60EDCEE9}" dt="2022-09-06T01:54:41.339" v="6" actId="14100"/>
          <ac:cxnSpMkLst>
            <pc:docMk/>
            <pc:sldMk cId="2606948794" sldId="287"/>
            <ac:cxnSpMk id="10" creationId="{CB406385-333E-FF88-D0DD-068952AF4250}"/>
          </ac:cxnSpMkLst>
        </pc:cxnChg>
        <pc:cxnChg chg="add mod">
          <ac:chgData name="Tomoyuki Ueda" userId="14975d2eb860b0ea" providerId="LiveId" clId="{434BD94D-F801-4864-BBB7-CC2C60EDCEE9}" dt="2022-09-06T01:57:25.060" v="38" actId="14100"/>
          <ac:cxnSpMkLst>
            <pc:docMk/>
            <pc:sldMk cId="2606948794" sldId="287"/>
            <ac:cxnSpMk id="18" creationId="{86260BC8-035B-8E24-A569-2B514074D7EA}"/>
          </ac:cxnSpMkLst>
        </pc:cxnChg>
        <pc:cxnChg chg="add del mod">
          <ac:chgData name="Tomoyuki Ueda" userId="14975d2eb860b0ea" providerId="LiveId" clId="{434BD94D-F801-4864-BBB7-CC2C60EDCEE9}" dt="2022-09-06T01:56:51.231" v="21" actId="478"/>
          <ac:cxnSpMkLst>
            <pc:docMk/>
            <pc:sldMk cId="2606948794" sldId="287"/>
            <ac:cxnSpMk id="24" creationId="{E55F440A-82DA-5578-726F-300FFE4283CE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36" creationId="{FC4815FB-E283-BE61-C768-445253EC5442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37" creationId="{5EF5D635-B037-844B-F983-33F0CE3B1EA9}"/>
          </ac:cxnSpMkLst>
        </pc:cxnChg>
        <pc:cxnChg chg="add del mod">
          <ac:chgData name="Tomoyuki Ueda" userId="14975d2eb860b0ea" providerId="LiveId" clId="{434BD94D-F801-4864-BBB7-CC2C60EDCEE9}" dt="2022-09-06T02:02:31.218" v="82" actId="478"/>
          <ac:cxnSpMkLst>
            <pc:docMk/>
            <pc:sldMk cId="2606948794" sldId="287"/>
            <ac:cxnSpMk id="66" creationId="{A792E806-602A-D3F0-2C99-D881AE6EF2ED}"/>
          </ac:cxnSpMkLst>
        </pc:cxnChg>
      </pc:sldChg>
    </pc:docChg>
  </pc:docChgLst>
  <pc:docChgLst>
    <pc:chgData name="Tomoyuki Ueda" userId="14975d2eb860b0ea" providerId="LiveId" clId="{1E5015F8-022F-4E71-8C40-F36FE34F30F4}"/>
    <pc:docChg chg="undo redo custSel addSld delSld modSld">
      <pc:chgData name="Tomoyuki Ueda" userId="14975d2eb860b0ea" providerId="LiveId" clId="{1E5015F8-022F-4E71-8C40-F36FE34F30F4}" dt="2022-12-14T23:56:53.335" v="7562" actId="20577"/>
      <pc:docMkLst>
        <pc:docMk/>
      </pc:docMkLst>
      <pc:sldChg chg="modSp mod modNotesTx">
        <pc:chgData name="Tomoyuki Ueda" userId="14975d2eb860b0ea" providerId="LiveId" clId="{1E5015F8-022F-4E71-8C40-F36FE34F30F4}" dt="2022-12-14T05:50:17.506" v="5285" actId="20577"/>
        <pc:sldMkLst>
          <pc:docMk/>
          <pc:sldMk cId="0" sldId="257"/>
        </pc:sldMkLst>
        <pc:spChg chg="mod">
          <ac:chgData name="Tomoyuki Ueda" userId="14975d2eb860b0ea" providerId="LiveId" clId="{1E5015F8-022F-4E71-8C40-F36FE34F30F4}" dt="2022-12-14T01:21:11.560" v="3259" actId="20577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Tomoyuki Ueda" userId="14975d2eb860b0ea" providerId="LiveId" clId="{1E5015F8-022F-4E71-8C40-F36FE34F30F4}" dt="2022-12-12T04:23:18.478" v="2653" actId="20577"/>
          <ac:spMkLst>
            <pc:docMk/>
            <pc:sldMk cId="0" sldId="257"/>
            <ac:spMk id="123" creationId="{00000000-0000-0000-0000-000000000000}"/>
          </ac:spMkLst>
        </pc:spChg>
      </pc:sldChg>
      <pc:sldChg chg="modNotesTx">
        <pc:chgData name="Tomoyuki Ueda" userId="14975d2eb860b0ea" providerId="LiveId" clId="{1E5015F8-022F-4E71-8C40-F36FE34F30F4}" dt="2022-12-14T01:27:11.348" v="3598" actId="20577"/>
        <pc:sldMkLst>
          <pc:docMk/>
          <pc:sldMk cId="0" sldId="258"/>
        </pc:sldMkLst>
      </pc:sldChg>
      <pc:sldChg chg="addSp delSp mod modNotesTx">
        <pc:chgData name="Tomoyuki Ueda" userId="14975d2eb860b0ea" providerId="LiveId" clId="{1E5015F8-022F-4E71-8C40-F36FE34F30F4}" dt="2022-12-14T04:18:19.471" v="4851" actId="20577"/>
        <pc:sldMkLst>
          <pc:docMk/>
          <pc:sldMk cId="2790626849" sldId="285"/>
        </pc:sldMkLst>
        <pc:spChg chg="add del">
          <ac:chgData name="Tomoyuki Ueda" userId="14975d2eb860b0ea" providerId="LiveId" clId="{1E5015F8-022F-4E71-8C40-F36FE34F30F4}" dt="2022-11-23T08:28:59.265" v="129" actId="22"/>
          <ac:spMkLst>
            <pc:docMk/>
            <pc:sldMk cId="2790626849" sldId="285"/>
            <ac:spMk id="7" creationId="{32A18D33-0265-D5A3-F339-907FC95BE7DD}"/>
          </ac:spMkLst>
        </pc:spChg>
      </pc:sldChg>
      <pc:sldChg chg="delSp modSp mod modNotesTx">
        <pc:chgData name="Tomoyuki Ueda" userId="14975d2eb860b0ea" providerId="LiveId" clId="{1E5015F8-022F-4E71-8C40-F36FE34F30F4}" dt="2022-12-14T23:49:18.791" v="6641" actId="20577"/>
        <pc:sldMkLst>
          <pc:docMk/>
          <pc:sldMk cId="1449870643" sldId="307"/>
        </pc:sldMkLst>
        <pc:spChg chg="mod">
          <ac:chgData name="Tomoyuki Ueda" userId="14975d2eb860b0ea" providerId="LiveId" clId="{1E5015F8-022F-4E71-8C40-F36FE34F30F4}" dt="2022-12-14T07:02:10.194" v="5558" actId="2710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1E5015F8-022F-4E71-8C40-F36FE34F30F4}" dt="2022-12-14T07:02:30.243" v="5559" actId="1076"/>
          <ac:spMkLst>
            <pc:docMk/>
            <pc:sldMk cId="1449870643" sldId="307"/>
            <ac:spMk id="18" creationId="{BFE2DE8B-A80B-C71C-82F7-9384153C42A0}"/>
          </ac:spMkLst>
        </pc:spChg>
        <pc:spChg chg="mod">
          <ac:chgData name="Tomoyuki Ueda" userId="14975d2eb860b0ea" providerId="LiveId" clId="{1E5015F8-022F-4E71-8C40-F36FE34F30F4}" dt="2022-12-14T07:02:30.243" v="5559" actId="1076"/>
          <ac:spMkLst>
            <pc:docMk/>
            <pc:sldMk cId="1449870643" sldId="307"/>
            <ac:spMk id="20" creationId="{3AA682C3-1CC0-2F1A-6AFD-300FC0F5DA58}"/>
          </ac:spMkLst>
        </pc:spChg>
        <pc:spChg chg="del">
          <ac:chgData name="Tomoyuki Ueda" userId="14975d2eb860b0ea" providerId="LiveId" clId="{1E5015F8-022F-4E71-8C40-F36FE34F30F4}" dt="2022-12-07T12:17:35.552" v="733" actId="478"/>
          <ac:spMkLst>
            <pc:docMk/>
            <pc:sldMk cId="1449870643" sldId="307"/>
            <ac:spMk id="23" creationId="{2AC616A1-00ED-C62B-A086-EA2CF9855931}"/>
          </ac:spMkLst>
        </pc:spChg>
      </pc:sldChg>
      <pc:sldChg chg="addSp modSp del mod modNotesTx">
        <pc:chgData name="Tomoyuki Ueda" userId="14975d2eb860b0ea" providerId="LiveId" clId="{1E5015F8-022F-4E71-8C40-F36FE34F30F4}" dt="2022-12-08T04:13:38.206" v="1878" actId="47"/>
        <pc:sldMkLst>
          <pc:docMk/>
          <pc:sldMk cId="3080416479" sldId="309"/>
        </pc:sldMkLst>
        <pc:spChg chg="mod">
          <ac:chgData name="Tomoyuki Ueda" userId="14975d2eb860b0ea" providerId="LiveId" clId="{1E5015F8-022F-4E71-8C40-F36FE34F30F4}" dt="2022-12-08T04:10:30.558" v="1838" actId="20577"/>
          <ac:spMkLst>
            <pc:docMk/>
            <pc:sldMk cId="3080416479" sldId="309"/>
            <ac:spMk id="2" creationId="{8644B406-FC68-B68E-4C87-24FB231B9AA4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4" creationId="{5B70749B-29A0-D18E-1DD6-0F7A3AD591CE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5" creationId="{9AB08557-EBCF-572E-D801-F556376CC47E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8" creationId="{4FEBAE44-3A32-65F0-10B4-34F89C2C39F0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25" creationId="{B99EE088-0A7E-3171-193E-A33DCC58FF36}"/>
          </ac:spMkLst>
        </pc:spChg>
        <pc:spChg chg="add mod">
          <ac:chgData name="Tomoyuki Ueda" userId="14975d2eb860b0ea" providerId="LiveId" clId="{1E5015F8-022F-4E71-8C40-F36FE34F30F4}" dt="2022-12-08T04:12:52.687" v="1870" actId="571"/>
          <ac:spMkLst>
            <pc:docMk/>
            <pc:sldMk cId="3080416479" sldId="309"/>
            <ac:spMk id="26" creationId="{9E5C8A9F-D3EE-989F-EE39-7D208C646AC4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08T04:13:14.423" v="1874" actId="1076"/>
          <ac:spMkLst>
            <pc:docMk/>
            <pc:sldMk cId="3080416479" sldId="309"/>
            <ac:spMk id="39" creationId="{EA37A9D7-BE46-A267-E038-9B1D93B9B588}"/>
          </ac:spMkLst>
        </pc:sp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3" creationId="{0CE46B75-2164-0FCD-CDC2-98677D856B27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6" creationId="{451EBC19-FB05-146F-BB6F-44F023B235A7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9" creationId="{B92EEC30-AE62-779C-6C2B-B6779E868C73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0" creationId="{DC83BB74-9E6A-8DC1-9584-26A8B05E2193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1" creationId="{E4B91631-24F5-5AB7-139E-19C14DC186B6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2" creationId="{832211C7-6AEC-9201-B0C2-E64B541B4579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3" creationId="{61286085-B3EF-C48B-CCF6-AB8739C3F9D1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4" creationId="{0345AD04-73AC-FA3C-167F-3C55D874B360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6" creationId="{C5F73A30-8FDC-F875-F1C9-0DA6216471D0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17" creationId="{C4D432F0-26D1-832B-04E5-C4C9D593C1BD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19" creationId="{245CB8EE-56D9-2F73-7B99-8F12F6FB7518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20" creationId="{46693681-4505-A8E1-A114-7397349D6F9E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29" creationId="{A2AE4F3D-009E-19FF-E557-CFBAE948D78C}"/>
          </ac:picMkLst>
        </pc:picChg>
        <pc:picChg chg="add mod">
          <ac:chgData name="Tomoyuki Ueda" userId="14975d2eb860b0ea" providerId="LiveId" clId="{1E5015F8-022F-4E71-8C40-F36FE34F30F4}" dt="2022-12-08T04:12:52.687" v="1870" actId="571"/>
          <ac:picMkLst>
            <pc:docMk/>
            <pc:sldMk cId="3080416479" sldId="309"/>
            <ac:picMk id="31" creationId="{C9A5A92B-3E9A-9BF9-2A2C-7E9CBB8BA089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08T04:13:14.423" v="1874" actId="1076"/>
          <ac:picMkLst>
            <pc:docMk/>
            <pc:sldMk cId="3080416479" sldId="309"/>
            <ac:picMk id="43" creationId="{4A7BF486-AEE2-EFE9-CB3F-B4B7AECADC02}"/>
          </ac:picMkLst>
        </pc:pic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1" creationId="{59FAD9DA-3688-FEEA-0960-BFEC4C64D178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2" creationId="{99FA4213-C85A-28EE-8A90-D3681F4BF588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3" creationId="{B0631297-BEB8-77DF-3131-AEB916526EE2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24" creationId="{6419775B-59CA-5A71-6185-11C455B0ECBC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0" creationId="{C860F288-3D55-C5AF-1D1F-12883B21E5A7}"/>
          </ac:cxnSpMkLst>
        </pc:cxnChg>
        <pc:cxnChg chg="add mod">
          <ac:chgData name="Tomoyuki Ueda" userId="14975d2eb860b0ea" providerId="LiveId" clId="{1E5015F8-022F-4E71-8C40-F36FE34F30F4}" dt="2022-12-08T04:12:52.687" v="1870" actId="571"/>
          <ac:cxnSpMkLst>
            <pc:docMk/>
            <pc:sldMk cId="3080416479" sldId="309"/>
            <ac:cxnSpMk id="34" creationId="{10AD24FA-48F7-C13A-F396-4D5CCCDFDF52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08T04:13:14.423" v="1874" actId="1076"/>
          <ac:cxnSpMkLst>
            <pc:docMk/>
            <pc:sldMk cId="3080416479" sldId="309"/>
            <ac:cxnSpMk id="44" creationId="{18B78FE6-8DCF-59B1-3642-870F071AA226}"/>
          </ac:cxnSpMkLst>
        </pc:cxnChg>
      </pc:sldChg>
      <pc:sldChg chg="add">
        <pc:chgData name="Tomoyuki Ueda" userId="14975d2eb860b0ea" providerId="LiveId" clId="{1E5015F8-022F-4E71-8C40-F36FE34F30F4}" dt="2022-12-07T13:03:36.527" v="1482"/>
        <pc:sldMkLst>
          <pc:docMk/>
          <pc:sldMk cId="1281978611" sldId="311"/>
        </pc:sldMkLst>
      </pc:sldChg>
      <pc:sldChg chg="modSp mod">
        <pc:chgData name="Tomoyuki Ueda" userId="14975d2eb860b0ea" providerId="LiveId" clId="{1E5015F8-022F-4E71-8C40-F36FE34F30F4}" dt="2022-12-14T13:05:00.790" v="6294" actId="14100"/>
        <pc:sldMkLst>
          <pc:docMk/>
          <pc:sldMk cId="935333612" sldId="317"/>
        </pc:sldMkLst>
        <pc:spChg chg="mod">
          <ac:chgData name="Tomoyuki Ueda" userId="14975d2eb860b0ea" providerId="LiveId" clId="{1E5015F8-022F-4E71-8C40-F36FE34F30F4}" dt="2022-12-14T13:05:00.790" v="6294" actId="14100"/>
          <ac:spMkLst>
            <pc:docMk/>
            <pc:sldMk cId="935333612" sldId="317"/>
            <ac:spMk id="3" creationId="{4C34C346-C800-704E-EEF3-7E483C6369F6}"/>
          </ac:spMkLst>
        </pc:spChg>
      </pc:sldChg>
      <pc:sldChg chg="addSp modSp mod modNotesTx">
        <pc:chgData name="Tomoyuki Ueda" userId="14975d2eb860b0ea" providerId="LiveId" clId="{1E5015F8-022F-4E71-8C40-F36FE34F30F4}" dt="2022-12-14T23:51:07.193" v="6841" actId="20577"/>
        <pc:sldMkLst>
          <pc:docMk/>
          <pc:sldMk cId="4021410910" sldId="319"/>
        </pc:sldMkLst>
        <pc:spChg chg="mod">
          <ac:chgData name="Tomoyuki Ueda" userId="14975d2eb860b0ea" providerId="LiveId" clId="{1E5015F8-022F-4E71-8C40-F36FE34F30F4}" dt="2022-12-07T12:20:45.917" v="962" actId="1076"/>
          <ac:spMkLst>
            <pc:docMk/>
            <pc:sldMk cId="4021410910" sldId="319"/>
            <ac:spMk id="3" creationId="{5D686FAB-93C1-FC76-42A9-A7E6FE175463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9" creationId="{50CFFE9E-EA92-E3CF-9BB3-56CFBBB900D2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0" creationId="{A348F18C-C82D-F30A-00E2-896F26CB4019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5" creationId="{408F6600-7B36-4B33-C9E9-180A3099D2D8}"/>
          </ac:spMkLst>
        </pc:spChg>
        <pc:spChg chg="add mod">
          <ac:chgData name="Tomoyuki Ueda" userId="14975d2eb860b0ea" providerId="LiveId" clId="{1E5015F8-022F-4E71-8C40-F36FE34F30F4}" dt="2022-12-14T07:57:12.832" v="5833" actId="14100"/>
          <ac:spMkLst>
            <pc:docMk/>
            <pc:sldMk cId="4021410910" sldId="319"/>
            <ac:spMk id="18" creationId="{518C5585-7214-D61E-D47A-16DB1FC296F5}"/>
          </ac:spMkLst>
        </pc:spChg>
        <pc:spChg chg="mod">
          <ac:chgData name="Tomoyuki Ueda" userId="14975d2eb860b0ea" providerId="LiveId" clId="{1E5015F8-022F-4E71-8C40-F36FE34F30F4}" dt="2022-12-07T12:20:34.914" v="961" actId="1076"/>
          <ac:spMkLst>
            <pc:docMk/>
            <pc:sldMk cId="4021410910" sldId="319"/>
            <ac:spMk id="19" creationId="{0B78E632-5EFB-7691-967F-1BF466DBE102}"/>
          </ac:spMkLst>
        </pc:spChg>
        <pc:spChg chg="add mod">
          <ac:chgData name="Tomoyuki Ueda" userId="14975d2eb860b0ea" providerId="LiveId" clId="{1E5015F8-022F-4E71-8C40-F36FE34F30F4}" dt="2022-12-14T07:57:34.964" v="5840" actId="20577"/>
          <ac:spMkLst>
            <pc:docMk/>
            <pc:sldMk cId="4021410910" sldId="319"/>
            <ac:spMk id="20" creationId="{821F9099-EEA6-401C-4276-6121C80C6278}"/>
          </ac:spMkLst>
        </pc:sp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6" creationId="{08507C81-EB61-25E3-02FA-D5D4D922E4B8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7" creationId="{57EF85E9-934D-23BD-CA08-EF10A463762C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8" creationId="{498AC429-42B9-D2B0-0309-E8B3F582BCFF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14" creationId="{218F324F-3742-790F-4D3B-55D0E0B696E1}"/>
          </ac:picMkLst>
        </pc:picChg>
        <pc:picChg chg="mod">
          <ac:chgData name="Tomoyuki Ueda" userId="14975d2eb860b0ea" providerId="LiveId" clId="{1E5015F8-022F-4E71-8C40-F36FE34F30F4}" dt="2022-12-07T12:20:34.914" v="961" actId="1076"/>
          <ac:picMkLst>
            <pc:docMk/>
            <pc:sldMk cId="4021410910" sldId="319"/>
            <ac:picMk id="21" creationId="{C26B5BC7-9D5A-97F0-9CC8-4B3FFB5AAD79}"/>
          </ac:picMkLst>
        </pc:pic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Tomoyuki Ueda" userId="14975d2eb860b0ea" providerId="LiveId" clId="{1E5015F8-022F-4E71-8C40-F36FE34F30F4}" dt="2022-12-07T12:20:34.914" v="961" actId="1076"/>
          <ac:cxnSpMkLst>
            <pc:docMk/>
            <pc:sldMk cId="4021410910" sldId="319"/>
            <ac:cxnSpMk id="13" creationId="{81FCD8AA-4AE3-0EC5-ACEA-FD406D876DB7}"/>
          </ac:cxnSpMkLst>
        </pc:cxnChg>
        <pc:cxnChg chg="add mod">
          <ac:chgData name="Tomoyuki Ueda" userId="14975d2eb860b0ea" providerId="LiveId" clId="{1E5015F8-022F-4E71-8C40-F36FE34F30F4}" dt="2022-12-14T07:56:41.694" v="5820" actId="14100"/>
          <ac:cxnSpMkLst>
            <pc:docMk/>
            <pc:sldMk cId="4021410910" sldId="319"/>
            <ac:cxnSpMk id="16" creationId="{549955B8-85AC-9D7C-5CAA-9AA67D3785A2}"/>
          </ac:cxnSpMkLst>
        </pc:cxnChg>
      </pc:sldChg>
      <pc:sldChg chg="modSp mod modNotesTx">
        <pc:chgData name="Tomoyuki Ueda" userId="14975d2eb860b0ea" providerId="LiveId" clId="{1E5015F8-022F-4E71-8C40-F36FE34F30F4}" dt="2022-12-07T13:03:52.597" v="1483" actId="20577"/>
        <pc:sldMkLst>
          <pc:docMk/>
          <pc:sldMk cId="2327893116" sldId="321"/>
        </pc:sldMkLst>
        <pc:spChg chg="mod">
          <ac:chgData name="Tomoyuki Ueda" userId="14975d2eb860b0ea" providerId="LiveId" clId="{1E5015F8-022F-4E71-8C40-F36FE34F30F4}" dt="2022-11-23T08:27:44.580" v="102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addSp delSp modSp mod modNotesTx">
        <pc:chgData name="Tomoyuki Ueda" userId="14975d2eb860b0ea" providerId="LiveId" clId="{1E5015F8-022F-4E71-8C40-F36FE34F30F4}" dt="2022-12-14T23:52:35.955" v="7015" actId="20577"/>
        <pc:sldMkLst>
          <pc:docMk/>
          <pc:sldMk cId="1427314640" sldId="322"/>
        </pc:sldMkLst>
        <pc:graphicFrameChg chg="add mod modGraphic">
          <ac:chgData name="Tomoyuki Ueda" userId="14975d2eb860b0ea" providerId="LiveId" clId="{1E5015F8-022F-4E71-8C40-F36FE34F30F4}" dt="2022-12-08T04:49:46.957" v="2549" actId="20577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picChg chg="add del mod">
          <ac:chgData name="Tomoyuki Ueda" userId="14975d2eb860b0ea" providerId="LiveId" clId="{1E5015F8-022F-4E71-8C40-F36FE34F30F4}" dt="2022-12-08T04:40:28.571" v="2361" actId="478"/>
          <ac:picMkLst>
            <pc:docMk/>
            <pc:sldMk cId="1427314640" sldId="322"/>
            <ac:picMk id="3" creationId="{FBB3E678-08B9-39B4-CD83-2B14AAC961AB}"/>
          </ac:picMkLst>
        </pc:picChg>
        <pc:picChg chg="mod">
          <ac:chgData name="Tomoyuki Ueda" userId="14975d2eb860b0ea" providerId="LiveId" clId="{1E5015F8-022F-4E71-8C40-F36FE34F30F4}" dt="2022-12-08T04:39:51.740" v="2353" actId="1076"/>
          <ac:picMkLst>
            <pc:docMk/>
            <pc:sldMk cId="1427314640" sldId="322"/>
            <ac:picMk id="10" creationId="{D3F32EC9-D843-E149-2302-05AF32693853}"/>
          </ac:picMkLst>
        </pc:picChg>
      </pc:sldChg>
      <pc:sldChg chg="addSp delSp modSp mod modNotesTx">
        <pc:chgData name="Tomoyuki Ueda" userId="14975d2eb860b0ea" providerId="LiveId" clId="{1E5015F8-022F-4E71-8C40-F36FE34F30F4}" dt="2022-12-14T08:06:25.847" v="6094"/>
        <pc:sldMkLst>
          <pc:docMk/>
          <pc:sldMk cId="752985223" sldId="323"/>
        </pc:sldMkLst>
        <pc:spChg chg="mod">
          <ac:chgData name="Tomoyuki Ueda" userId="14975d2eb860b0ea" providerId="LiveId" clId="{1E5015F8-022F-4E71-8C40-F36FE34F30F4}" dt="2022-12-14T08:06:25.847" v="6094"/>
          <ac:spMkLst>
            <pc:docMk/>
            <pc:sldMk cId="752985223" sldId="323"/>
            <ac:spMk id="3" creationId="{9F0F414B-8BB0-AF76-E72F-CB259132FBBD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7" creationId="{C12CEEEB-89AF-9C01-8787-64C511EA50B4}"/>
          </ac:spMkLst>
        </pc:spChg>
        <pc:spChg chg="add del mod">
          <ac:chgData name="Tomoyuki Ueda" userId="14975d2eb860b0ea" providerId="LiveId" clId="{1E5015F8-022F-4E71-8C40-F36FE34F30F4}" dt="2022-12-08T04:17:06.560" v="1946" actId="478"/>
          <ac:spMkLst>
            <pc:docMk/>
            <pc:sldMk cId="752985223" sldId="323"/>
            <ac:spMk id="12" creationId="{5F11ACBC-7D54-F45F-6D8E-26C0996C0219}"/>
          </ac:spMkLst>
        </pc:spChg>
        <pc:spChg chg="add mod">
          <ac:chgData name="Tomoyuki Ueda" userId="14975d2eb860b0ea" providerId="LiveId" clId="{1E5015F8-022F-4E71-8C40-F36FE34F30F4}" dt="2022-12-14T07:59:44.828" v="5863" actId="1076"/>
          <ac:spMkLst>
            <pc:docMk/>
            <pc:sldMk cId="752985223" sldId="323"/>
            <ac:spMk id="12" creationId="{CCEA4C35-29E3-1BAE-213E-9335BCB4B959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13" creationId="{90FA8A34-5D98-92E2-3191-9633A76DFA06}"/>
          </ac:spMkLst>
        </pc:spChg>
        <pc:spChg chg="add mod">
          <ac:chgData name="Tomoyuki Ueda" userId="14975d2eb860b0ea" providerId="LiveId" clId="{1E5015F8-022F-4E71-8C40-F36FE34F30F4}" dt="2022-12-14T07:58:48.411" v="5852" actId="1076"/>
          <ac:spMkLst>
            <pc:docMk/>
            <pc:sldMk cId="752985223" sldId="323"/>
            <ac:spMk id="42" creationId="{000C48AE-807D-B1A4-E90B-37FA047AD600}"/>
          </ac:spMkLst>
        </pc:spChg>
        <pc:spChg chg="add mod">
          <ac:chgData name="Tomoyuki Ueda" userId="14975d2eb860b0ea" providerId="LiveId" clId="{1E5015F8-022F-4E71-8C40-F36FE34F30F4}" dt="2022-12-14T07:58:53.689" v="5853" actId="1076"/>
          <ac:spMkLst>
            <pc:docMk/>
            <pc:sldMk cId="752985223" sldId="323"/>
            <ac:spMk id="43" creationId="{902501A7-6CB5-AB63-F531-4A601EE5E954}"/>
          </ac:spMkLst>
        </pc:spChg>
        <pc:spChg chg="add mod">
          <ac:chgData name="Tomoyuki Ueda" userId="14975d2eb860b0ea" providerId="LiveId" clId="{1E5015F8-022F-4E71-8C40-F36FE34F30F4}" dt="2022-12-14T07:58:33.439" v="5849" actId="1076"/>
          <ac:spMkLst>
            <pc:docMk/>
            <pc:sldMk cId="752985223" sldId="323"/>
            <ac:spMk id="44" creationId="{6DEBC755-1631-090B-7A83-47999A3F40EA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68" creationId="{B463238C-2E98-2636-D9A4-5EB7105720D7}"/>
          </ac:spMkLst>
        </pc:spChg>
        <pc:spChg chg="add mod">
          <ac:chgData name="Tomoyuki Ueda" userId="14975d2eb860b0ea" providerId="LiveId" clId="{1E5015F8-022F-4E71-8C40-F36FE34F30F4}" dt="2022-12-14T07:58:53.689" v="5853" actId="1076"/>
          <ac:spMkLst>
            <pc:docMk/>
            <pc:sldMk cId="752985223" sldId="323"/>
            <ac:spMk id="69" creationId="{AF2230C1-6304-EB61-0830-564603B2A51B}"/>
          </ac:spMkLst>
        </pc:spChg>
        <pc:spChg chg="add mod">
          <ac:chgData name="Tomoyuki Ueda" userId="14975d2eb860b0ea" providerId="LiveId" clId="{1E5015F8-022F-4E71-8C40-F36FE34F30F4}" dt="2022-12-14T07:57:58.355" v="5845" actId="1076"/>
          <ac:spMkLst>
            <pc:docMk/>
            <pc:sldMk cId="752985223" sldId="323"/>
            <ac:spMk id="73" creationId="{831978E4-0D22-3A05-5665-49E3266FEA6F}"/>
          </ac:spMkLst>
        </pc:spChg>
        <pc:spChg chg="add mod">
          <ac:chgData name="Tomoyuki Ueda" userId="14975d2eb860b0ea" providerId="LiveId" clId="{1E5015F8-022F-4E71-8C40-F36FE34F30F4}" dt="2022-12-14T07:58:33.439" v="5849" actId="1076"/>
          <ac:spMkLst>
            <pc:docMk/>
            <pc:sldMk cId="752985223" sldId="323"/>
            <ac:spMk id="74" creationId="{DEA6C9A4-C632-3769-7EE5-1E81EB392C8B}"/>
          </ac:spMkLst>
        </pc:sp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6" creationId="{C9F33597-A9C2-4FC8-5945-5B18CC1B7717}"/>
          </ac:picMkLst>
        </pc:picChg>
        <pc:picChg chg="add del mod">
          <ac:chgData name="Tomoyuki Ueda" userId="14975d2eb860b0ea" providerId="LiveId" clId="{1E5015F8-022F-4E71-8C40-F36FE34F30F4}" dt="2022-12-07T12:24:02.996" v="1021" actId="478"/>
          <ac:picMkLst>
            <pc:docMk/>
            <pc:sldMk cId="752985223" sldId="323"/>
            <ac:picMk id="7" creationId="{CBC5E399-7AFE-1131-802C-3ED11342AAF2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8" creationId="{BCCED225-FA02-6959-3C1D-08297F9F6716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9" creationId="{9AA45157-9D85-9823-077B-E592248BDDD9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10" creationId="{3039BA9E-17BC-A9C7-98BD-D04DC03BF7E9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11" creationId="{08B7DFAB-04C2-CA5F-61EF-BDE7CD2CC304}"/>
          </ac:picMkLst>
        </pc:picChg>
        <pc:picChg chg="add del mod">
          <ac:chgData name="Tomoyuki Ueda" userId="14975d2eb860b0ea" providerId="LiveId" clId="{1E5015F8-022F-4E71-8C40-F36FE34F30F4}" dt="2022-12-07T12:32:13.896" v="1130" actId="478"/>
          <ac:picMkLst>
            <pc:docMk/>
            <pc:sldMk cId="752985223" sldId="323"/>
            <ac:picMk id="12" creationId="{CA52E64F-44A1-8058-1918-D05FE07FBD32}"/>
          </ac:picMkLst>
        </pc:picChg>
        <pc:picChg chg="add del mod">
          <ac:chgData name="Tomoyuki Ueda" userId="14975d2eb860b0ea" providerId="LiveId" clId="{1E5015F8-022F-4E71-8C40-F36FE34F30F4}" dt="2022-12-07T12:28:44.706" v="1091" actId="478"/>
          <ac:picMkLst>
            <pc:docMk/>
            <pc:sldMk cId="752985223" sldId="323"/>
            <ac:picMk id="13" creationId="{F6F005F4-66F6-C8A4-0E5F-798AD900FB71}"/>
          </ac:picMkLst>
        </pc:picChg>
        <pc:picChg chg="add del mod">
          <ac:chgData name="Tomoyuki Ueda" userId="14975d2eb860b0ea" providerId="LiveId" clId="{1E5015F8-022F-4E71-8C40-F36FE34F30F4}" dt="2022-12-07T12:28:51.505" v="1093" actId="478"/>
          <ac:picMkLst>
            <pc:docMk/>
            <pc:sldMk cId="752985223" sldId="323"/>
            <ac:picMk id="14" creationId="{CCC4D2B1-7F04-6861-982D-A8030996B727}"/>
          </ac:picMkLst>
        </pc:picChg>
        <pc:picChg chg="add del mod">
          <ac:chgData name="Tomoyuki Ueda" userId="14975d2eb860b0ea" providerId="LiveId" clId="{1E5015F8-022F-4E71-8C40-F36FE34F30F4}" dt="2022-12-07T12:28:43.721" v="1090" actId="478"/>
          <ac:picMkLst>
            <pc:docMk/>
            <pc:sldMk cId="752985223" sldId="323"/>
            <ac:picMk id="15" creationId="{BE3A7038-FC02-BF24-F871-5056DFFFF058}"/>
          </ac:picMkLst>
        </pc:picChg>
        <pc:picChg chg="add del mod">
          <ac:chgData name="Tomoyuki Ueda" userId="14975d2eb860b0ea" providerId="LiveId" clId="{1E5015F8-022F-4E71-8C40-F36FE34F30F4}" dt="2022-12-07T12:51:30.487" v="1217" actId="478"/>
          <ac:picMkLst>
            <pc:docMk/>
            <pc:sldMk cId="752985223" sldId="323"/>
            <ac:picMk id="18" creationId="{430DF753-A29C-0046-C246-A336BA89B002}"/>
          </ac:picMkLst>
        </pc:picChg>
        <pc:picChg chg="add del mod">
          <ac:chgData name="Tomoyuki Ueda" userId="14975d2eb860b0ea" providerId="LiveId" clId="{1E5015F8-022F-4E71-8C40-F36FE34F30F4}" dt="2022-12-07T12:51:50.058" v="1233" actId="478"/>
          <ac:picMkLst>
            <pc:docMk/>
            <pc:sldMk cId="752985223" sldId="323"/>
            <ac:picMk id="19" creationId="{A3E8A55E-30C2-A6B9-CB3D-60CC4681A6D7}"/>
          </ac:picMkLst>
        </pc:picChg>
        <pc:picChg chg="add del mod">
          <ac:chgData name="Tomoyuki Ueda" userId="14975d2eb860b0ea" providerId="LiveId" clId="{1E5015F8-022F-4E71-8C40-F36FE34F30F4}" dt="2022-12-07T12:51:47.767" v="1231" actId="478"/>
          <ac:picMkLst>
            <pc:docMk/>
            <pc:sldMk cId="752985223" sldId="323"/>
            <ac:picMk id="20" creationId="{0AFE3077-7E17-DFB3-3B29-45F8FDF0054B}"/>
          </ac:picMkLst>
        </pc:picChg>
        <pc:picChg chg="add del mod">
          <ac:chgData name="Tomoyuki Ueda" userId="14975d2eb860b0ea" providerId="LiveId" clId="{1E5015F8-022F-4E71-8C40-F36FE34F30F4}" dt="2022-12-07T12:52:19.759" v="1239" actId="478"/>
          <ac:picMkLst>
            <pc:docMk/>
            <pc:sldMk cId="752985223" sldId="323"/>
            <ac:picMk id="21" creationId="{3ABAA155-6959-65EC-E232-6FF3D1C97501}"/>
          </ac:picMkLst>
        </pc:picChg>
        <pc:picChg chg="add del mod">
          <ac:chgData name="Tomoyuki Ueda" userId="14975d2eb860b0ea" providerId="LiveId" clId="{1E5015F8-022F-4E71-8C40-F36FE34F30F4}" dt="2022-12-07T12:51:43.508" v="1227" actId="478"/>
          <ac:picMkLst>
            <pc:docMk/>
            <pc:sldMk cId="752985223" sldId="323"/>
            <ac:picMk id="22" creationId="{38E02103-E6C5-B8B7-F881-E78BBC1EAD85}"/>
          </ac:picMkLst>
        </pc:picChg>
        <pc:picChg chg="add del mod">
          <ac:chgData name="Tomoyuki Ueda" userId="14975d2eb860b0ea" providerId="LiveId" clId="{1E5015F8-022F-4E71-8C40-F36FE34F30F4}" dt="2022-12-07T12:52:21.811" v="1241" actId="478"/>
          <ac:picMkLst>
            <pc:docMk/>
            <pc:sldMk cId="752985223" sldId="323"/>
            <ac:picMk id="23" creationId="{67140DA8-B114-F3AA-D02F-303AD4D9ED25}"/>
          </ac:picMkLst>
        </pc:picChg>
        <pc:picChg chg="add del mod">
          <ac:chgData name="Tomoyuki Ueda" userId="14975d2eb860b0ea" providerId="LiveId" clId="{1E5015F8-022F-4E71-8C40-F36FE34F30F4}" dt="2022-12-07T12:52:20.967" v="1240" actId="478"/>
          <ac:picMkLst>
            <pc:docMk/>
            <pc:sldMk cId="752985223" sldId="323"/>
            <ac:picMk id="24" creationId="{8C378220-DF6D-D147-9829-2CC0CADEBC96}"/>
          </ac:picMkLst>
        </pc:picChg>
        <pc:picChg chg="add del mod">
          <ac:chgData name="Tomoyuki Ueda" userId="14975d2eb860b0ea" providerId="LiveId" clId="{1E5015F8-022F-4E71-8C40-F36FE34F30F4}" dt="2022-12-07T12:51:52.729" v="1236" actId="478"/>
          <ac:picMkLst>
            <pc:docMk/>
            <pc:sldMk cId="752985223" sldId="323"/>
            <ac:picMk id="25" creationId="{91475E3B-2579-2CE2-408B-4CE616F83916}"/>
          </ac:picMkLst>
        </pc:picChg>
        <pc:picChg chg="add del mod">
          <ac:chgData name="Tomoyuki Ueda" userId="14975d2eb860b0ea" providerId="LiveId" clId="{1E5015F8-022F-4E71-8C40-F36FE34F30F4}" dt="2022-12-07T12:51:49.098" v="1232" actId="478"/>
          <ac:picMkLst>
            <pc:docMk/>
            <pc:sldMk cId="752985223" sldId="323"/>
            <ac:picMk id="26" creationId="{F5CEED17-F5E9-7ABB-9EA3-2FA69DBAF511}"/>
          </ac:picMkLst>
        </pc:picChg>
        <pc:picChg chg="add del mod">
          <ac:chgData name="Tomoyuki Ueda" userId="14975d2eb860b0ea" providerId="LiveId" clId="{1E5015F8-022F-4E71-8C40-F36FE34F30F4}" dt="2022-12-07T12:51:56.117" v="1238" actId="478"/>
          <ac:picMkLst>
            <pc:docMk/>
            <pc:sldMk cId="752985223" sldId="323"/>
            <ac:picMk id="27" creationId="{C00656BF-4E15-9F12-E60A-F95EEF41B2C6}"/>
          </ac:picMkLst>
        </pc:picChg>
        <pc:picChg chg="add del mod">
          <ac:chgData name="Tomoyuki Ueda" userId="14975d2eb860b0ea" providerId="LiveId" clId="{1E5015F8-022F-4E71-8C40-F36FE34F30F4}" dt="2022-12-07T12:51:42.879" v="1226" actId="478"/>
          <ac:picMkLst>
            <pc:docMk/>
            <pc:sldMk cId="752985223" sldId="323"/>
            <ac:picMk id="28" creationId="{B8179B3C-4106-06CF-5836-7AC557EE8977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41" creationId="{F51F4900-F1B4-70E5-45E3-27016D1F5845}"/>
          </ac:picMkLst>
        </pc:picChg>
        <pc:picChg chg="add del mod">
          <ac:chgData name="Tomoyuki Ueda" userId="14975d2eb860b0ea" providerId="LiveId" clId="{1E5015F8-022F-4E71-8C40-F36FE34F30F4}" dt="2022-12-07T12:31:22.529" v="1122" actId="478"/>
          <ac:picMkLst>
            <pc:docMk/>
            <pc:sldMk cId="752985223" sldId="323"/>
            <ac:picMk id="50" creationId="{09A464FF-C86C-6D8F-2AC6-CB854A80853F}"/>
          </ac:picMkLst>
        </pc:picChg>
        <pc:picChg chg="add del mod">
          <ac:chgData name="Tomoyuki Ueda" userId="14975d2eb860b0ea" providerId="LiveId" clId="{1E5015F8-022F-4E71-8C40-F36FE34F30F4}" dt="2022-12-07T12:31:23.436" v="1123" actId="478"/>
          <ac:picMkLst>
            <pc:docMk/>
            <pc:sldMk cId="752985223" sldId="323"/>
            <ac:picMk id="51" creationId="{456A5551-2B89-1345-9D5A-06B67891D171}"/>
          </ac:picMkLst>
        </pc:picChg>
        <pc:picChg chg="add mod">
          <ac:chgData name="Tomoyuki Ueda" userId="14975d2eb860b0ea" providerId="LiveId" clId="{1E5015F8-022F-4E71-8C40-F36FE34F30F4}" dt="2022-12-14T07:57:58.355" v="5845" actId="1076"/>
          <ac:picMkLst>
            <pc:docMk/>
            <pc:sldMk cId="752985223" sldId="323"/>
            <ac:picMk id="52" creationId="{90BCB36A-3C47-68B0-03FB-7A6D8FF3DA41}"/>
          </ac:picMkLst>
        </pc:picChg>
        <pc:cxnChg chg="add del mod">
          <ac:chgData name="Tomoyuki Ueda" userId="14975d2eb860b0ea" providerId="LiveId" clId="{1E5015F8-022F-4E71-8C40-F36FE34F30F4}" dt="2022-12-07T12:47:12.649" v="1178" actId="478"/>
          <ac:cxnSpMkLst>
            <pc:docMk/>
            <pc:sldMk cId="752985223" sldId="323"/>
            <ac:cxnSpMk id="16" creationId="{E58E4E44-64E2-D97D-3367-026AB17112FB}"/>
          </ac:cxnSpMkLst>
        </pc:cxnChg>
        <pc:cxnChg chg="add del mod">
          <ac:chgData name="Tomoyuki Ueda" userId="14975d2eb860b0ea" providerId="LiveId" clId="{1E5015F8-022F-4E71-8C40-F36FE34F30F4}" dt="2022-12-07T12:26:41.532" v="1071" actId="478"/>
          <ac:cxnSpMkLst>
            <pc:docMk/>
            <pc:sldMk cId="752985223" sldId="323"/>
            <ac:cxnSpMk id="17" creationId="{C311092F-5C4D-396C-0B5A-258F6186ABE4}"/>
          </ac:cxnSpMkLst>
        </pc:cxnChg>
        <pc:cxnChg chg="add del mod">
          <ac:chgData name="Tomoyuki Ueda" userId="14975d2eb860b0ea" providerId="LiveId" clId="{1E5015F8-022F-4E71-8C40-F36FE34F30F4}" dt="2022-12-07T12:32:15.947" v="1131" actId="478"/>
          <ac:cxnSpMkLst>
            <pc:docMk/>
            <pc:sldMk cId="752985223" sldId="323"/>
            <ac:cxnSpMk id="29" creationId="{4DEE77EC-B0ED-02B1-2EA8-F78F496D7E2B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30" creationId="{E918FD2A-395F-871D-E8C4-41C426902A22}"/>
          </ac:cxnSpMkLst>
        </pc:cxnChg>
        <pc:cxnChg chg="add del mod">
          <ac:chgData name="Tomoyuki Ueda" userId="14975d2eb860b0ea" providerId="LiveId" clId="{1E5015F8-022F-4E71-8C40-F36FE34F30F4}" dt="2022-12-07T12:28:53.174" v="1094" actId="478"/>
          <ac:cxnSpMkLst>
            <pc:docMk/>
            <pc:sldMk cId="752985223" sldId="323"/>
            <ac:cxnSpMk id="31" creationId="{1B3C1A11-3180-9CF9-6831-E031FA33E760}"/>
          </ac:cxnSpMkLst>
        </pc:cxnChg>
        <pc:cxnChg chg="add del mod">
          <ac:chgData name="Tomoyuki Ueda" userId="14975d2eb860b0ea" providerId="LiveId" clId="{1E5015F8-022F-4E71-8C40-F36FE34F30F4}" dt="2022-12-07T12:28:46.083" v="1092" actId="478"/>
          <ac:cxnSpMkLst>
            <pc:docMk/>
            <pc:sldMk cId="752985223" sldId="323"/>
            <ac:cxnSpMk id="32" creationId="{EDE3ADAF-04D8-1300-368D-ADADCA099DE7}"/>
          </ac:cxnSpMkLst>
        </pc:cxnChg>
        <pc:cxnChg chg="add del mod">
          <ac:chgData name="Tomoyuki Ueda" userId="14975d2eb860b0ea" providerId="LiveId" clId="{1E5015F8-022F-4E71-8C40-F36FE34F30F4}" dt="2022-12-07T12:51:54.141" v="1237" actId="478"/>
          <ac:cxnSpMkLst>
            <pc:docMk/>
            <pc:sldMk cId="752985223" sldId="323"/>
            <ac:cxnSpMk id="33" creationId="{3CAB7901-A63C-A2F9-CF2C-BE2F36A9C997}"/>
          </ac:cxnSpMkLst>
        </pc:cxnChg>
        <pc:cxnChg chg="add del mod">
          <ac:chgData name="Tomoyuki Ueda" userId="14975d2eb860b0ea" providerId="LiveId" clId="{1E5015F8-022F-4E71-8C40-F36FE34F30F4}" dt="2022-12-07T12:51:47.082" v="1230" actId="478"/>
          <ac:cxnSpMkLst>
            <pc:docMk/>
            <pc:sldMk cId="752985223" sldId="323"/>
            <ac:cxnSpMk id="34" creationId="{0C921C6D-3631-037A-6D40-B5B9F8D4A679}"/>
          </ac:cxnSpMkLst>
        </pc:cxnChg>
        <pc:cxnChg chg="add del mod">
          <ac:chgData name="Tomoyuki Ueda" userId="14975d2eb860b0ea" providerId="LiveId" clId="{1E5015F8-022F-4E71-8C40-F36FE34F30F4}" dt="2022-12-07T12:50:09.139" v="1207" actId="478"/>
          <ac:cxnSpMkLst>
            <pc:docMk/>
            <pc:sldMk cId="752985223" sldId="323"/>
            <ac:cxnSpMk id="35" creationId="{4E37FFDC-5FAA-FAB4-F31A-B3479F0B2C3F}"/>
          </ac:cxnSpMkLst>
        </pc:cxnChg>
        <pc:cxnChg chg="add del mod">
          <ac:chgData name="Tomoyuki Ueda" userId="14975d2eb860b0ea" providerId="LiveId" clId="{1E5015F8-022F-4E71-8C40-F36FE34F30F4}" dt="2022-12-07T12:51:44.412" v="1228" actId="478"/>
          <ac:cxnSpMkLst>
            <pc:docMk/>
            <pc:sldMk cId="752985223" sldId="323"/>
            <ac:cxnSpMk id="36" creationId="{74351FDF-C2D0-E383-A639-FF3C8531F8C7}"/>
          </ac:cxnSpMkLst>
        </pc:cxnChg>
        <pc:cxnChg chg="add del mod">
          <ac:chgData name="Tomoyuki Ueda" userId="14975d2eb860b0ea" providerId="LiveId" clId="{1E5015F8-022F-4E71-8C40-F36FE34F30F4}" dt="2022-12-07T12:31:30.354" v="1126" actId="478"/>
          <ac:cxnSpMkLst>
            <pc:docMk/>
            <pc:sldMk cId="752985223" sldId="323"/>
            <ac:cxnSpMk id="37" creationId="{0AA20BDA-08AE-3B5D-3581-63F62747C2BD}"/>
          </ac:cxnSpMkLst>
        </pc:cxnChg>
        <pc:cxnChg chg="add del mod">
          <ac:chgData name="Tomoyuki Ueda" userId="14975d2eb860b0ea" providerId="LiveId" clId="{1E5015F8-022F-4E71-8C40-F36FE34F30F4}" dt="2022-12-07T12:51:51.089" v="1234" actId="478"/>
          <ac:cxnSpMkLst>
            <pc:docMk/>
            <pc:sldMk cId="752985223" sldId="323"/>
            <ac:cxnSpMk id="38" creationId="{2CF71B99-4EE9-7692-AFB3-AF685E587998}"/>
          </ac:cxnSpMkLst>
        </pc:cxnChg>
        <pc:cxnChg chg="add del mod">
          <ac:chgData name="Tomoyuki Ueda" userId="14975d2eb860b0ea" providerId="LiveId" clId="{1E5015F8-022F-4E71-8C40-F36FE34F30F4}" dt="2022-12-07T12:51:45.257" v="1229" actId="478"/>
          <ac:cxnSpMkLst>
            <pc:docMk/>
            <pc:sldMk cId="752985223" sldId="323"/>
            <ac:cxnSpMk id="39" creationId="{824AC8FA-3AF4-6970-093E-7AF7F5D7BE46}"/>
          </ac:cxnSpMkLst>
        </pc:cxnChg>
        <pc:cxnChg chg="add del mod">
          <ac:chgData name="Tomoyuki Ueda" userId="14975d2eb860b0ea" providerId="LiveId" clId="{1E5015F8-022F-4E71-8C40-F36FE34F30F4}" dt="2022-12-07T12:51:51.947" v="1235" actId="478"/>
          <ac:cxnSpMkLst>
            <pc:docMk/>
            <pc:sldMk cId="752985223" sldId="323"/>
            <ac:cxnSpMk id="40" creationId="{67B7B89D-8DD9-DC1E-AAAF-A1BC02AD9B83}"/>
          </ac:cxnSpMkLst>
        </pc:cxnChg>
        <pc:cxnChg chg="add del mod">
          <ac:chgData name="Tomoyuki Ueda" userId="14975d2eb860b0ea" providerId="LiveId" clId="{1E5015F8-022F-4E71-8C40-F36FE34F30F4}" dt="2022-12-07T12:31:11.469" v="1119" actId="478"/>
          <ac:cxnSpMkLst>
            <pc:docMk/>
            <pc:sldMk cId="752985223" sldId="323"/>
            <ac:cxnSpMk id="45" creationId="{2237E91F-1556-ADE5-1598-3BCA6312D42C}"/>
          </ac:cxnSpMkLst>
        </pc:cxnChg>
        <pc:cxnChg chg="add del mod">
          <ac:chgData name="Tomoyuki Ueda" userId="14975d2eb860b0ea" providerId="LiveId" clId="{1E5015F8-022F-4E71-8C40-F36FE34F30F4}" dt="2022-12-07T12:31:29.338" v="1125" actId="478"/>
          <ac:cxnSpMkLst>
            <pc:docMk/>
            <pc:sldMk cId="752985223" sldId="323"/>
            <ac:cxnSpMk id="53" creationId="{C97CBA97-3CA9-11B9-E2FF-B4FA44C9796A}"/>
          </ac:cxnSpMkLst>
        </pc:cxnChg>
        <pc:cxnChg chg="add del mod">
          <ac:chgData name="Tomoyuki Ueda" userId="14975d2eb860b0ea" providerId="LiveId" clId="{1E5015F8-022F-4E71-8C40-F36FE34F30F4}" dt="2022-12-07T12:29:51.908" v="1106" actId="478"/>
          <ac:cxnSpMkLst>
            <pc:docMk/>
            <pc:sldMk cId="752985223" sldId="323"/>
            <ac:cxnSpMk id="54" creationId="{CE453D45-5E0C-4EA2-4741-5345E63DF8FB}"/>
          </ac:cxnSpMkLst>
        </pc:cxnChg>
        <pc:cxnChg chg="add del mod">
          <ac:chgData name="Tomoyuki Ueda" userId="14975d2eb860b0ea" providerId="LiveId" clId="{1E5015F8-022F-4E71-8C40-F36FE34F30F4}" dt="2022-12-07T12:31:24.298" v="1124" actId="478"/>
          <ac:cxnSpMkLst>
            <pc:docMk/>
            <pc:sldMk cId="752985223" sldId="323"/>
            <ac:cxnSpMk id="56" creationId="{B170CA09-5F62-1CD6-20A5-96E4E6DF34A0}"/>
          </ac:cxnSpMkLst>
        </pc:cxnChg>
        <pc:cxnChg chg="add del mod">
          <ac:chgData name="Tomoyuki Ueda" userId="14975d2eb860b0ea" providerId="LiveId" clId="{1E5015F8-022F-4E71-8C40-F36FE34F30F4}" dt="2022-12-07T12:34:17.439" v="1141" actId="478"/>
          <ac:cxnSpMkLst>
            <pc:docMk/>
            <pc:sldMk cId="752985223" sldId="323"/>
            <ac:cxnSpMk id="58" creationId="{2E0902C4-4797-8BD5-4015-A0EDD1BD0E21}"/>
          </ac:cxnSpMkLst>
        </pc:cxnChg>
        <pc:cxnChg chg="add del mod">
          <ac:chgData name="Tomoyuki Ueda" userId="14975d2eb860b0ea" providerId="LiveId" clId="{1E5015F8-022F-4E71-8C40-F36FE34F30F4}" dt="2022-12-07T12:47:14.357" v="1179" actId="478"/>
          <ac:cxnSpMkLst>
            <pc:docMk/>
            <pc:sldMk cId="752985223" sldId="323"/>
            <ac:cxnSpMk id="60" creationId="{4D923857-9ADB-6BE3-B126-CD4EB6D614B6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61" creationId="{D257386D-E6A5-145D-37F6-CFD9A868DB57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64" creationId="{0340DAD6-6E0C-061E-111C-16FF880B30FA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71" creationId="{3CEC1ED7-6022-3A9C-D663-B4CB8797F529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79" creationId="{2FFE17E5-5B72-7A9A-A36D-B5C6978F65E4}"/>
          </ac:cxnSpMkLst>
        </pc:cxnChg>
        <pc:cxnChg chg="add mod">
          <ac:chgData name="Tomoyuki Ueda" userId="14975d2eb860b0ea" providerId="LiveId" clId="{1E5015F8-022F-4E71-8C40-F36FE34F30F4}" dt="2022-12-14T07:57:58.355" v="5845" actId="1076"/>
          <ac:cxnSpMkLst>
            <pc:docMk/>
            <pc:sldMk cId="752985223" sldId="323"/>
            <ac:cxnSpMk id="82" creationId="{2460ABF0-3850-A843-6B1A-D850F407CD74}"/>
          </ac:cxnSpMkLst>
        </pc:cxnChg>
      </pc:sldChg>
      <pc:sldChg chg="addSp delSp modSp del mod modNotesTx">
        <pc:chgData name="Tomoyuki Ueda" userId="14975d2eb860b0ea" providerId="LiveId" clId="{1E5015F8-022F-4E71-8C40-F36FE34F30F4}" dt="2022-12-08T04:14:59.498" v="1914" actId="47"/>
        <pc:sldMkLst>
          <pc:docMk/>
          <pc:sldMk cId="2621309569" sldId="325"/>
        </pc:sldMkLst>
        <pc:spChg chg="add 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3" creationId="{91623C3F-AC86-5241-D4E9-7E17C6B9C236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15" creationId="{D175A68F-BDF6-770F-1F4F-2FD1091DAB70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16" creationId="{A64758FB-A699-8731-D1AE-EB1F80FA2634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29" creationId="{7936D3E5-11E5-89F2-67EF-18306F303A44}"/>
          </ac:spMkLst>
        </pc:spChg>
        <pc:spChg chg="mod">
          <ac:chgData name="Tomoyuki Ueda" userId="14975d2eb860b0ea" providerId="LiveId" clId="{1E5015F8-022F-4E71-8C40-F36FE34F30F4}" dt="2022-12-08T04:11:46.802" v="1864" actId="1076"/>
          <ac:spMkLst>
            <pc:docMk/>
            <pc:sldMk cId="2621309569" sldId="325"/>
            <ac:spMk id="61" creationId="{A4426E2D-A75E-3118-C074-0FA28E63EC8F}"/>
          </ac:spMkLst>
        </pc:spChg>
        <pc:spChg chg="del mod">
          <ac:chgData name="Tomoyuki Ueda" userId="14975d2eb860b0ea" providerId="LiveId" clId="{1E5015F8-022F-4E71-8C40-F36FE34F30F4}" dt="2022-12-07T13:09:19.351" v="1488" actId="478"/>
          <ac:spMkLst>
            <pc:docMk/>
            <pc:sldMk cId="2621309569" sldId="325"/>
            <ac:spMk id="64" creationId="{70650249-88ED-26B7-3FE3-DD6472F8957D}"/>
          </ac:spMkLst>
        </pc:sp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5" creationId="{13E849CE-BA0D-F120-BB1C-5F9EBA58902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7" creationId="{D22132A1-0F82-51DA-DB09-93ED5AD40992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3" creationId="{10D78184-3F8D-4496-2B8F-16D0F7405A0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8" creationId="{269BCCDB-0426-82C4-33DB-2DB220928634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19" creationId="{ECE35B28-44DF-9992-3055-CF4A1F259E90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27" creationId="{DED3F4C1-BBC7-CD46-40BF-F787FC375544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28" creationId="{AF08BA40-2F1E-3D6E-886D-D9E705990A33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1" creationId="{9FDE574D-8520-67B8-5099-DA78B3964BFA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7" creationId="{C312E8DE-2AC4-B697-00E0-DBB8AE20B69C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48" creationId="{C0227F06-7AD4-4EBA-DEC4-7E6C809A9CD7}"/>
          </ac:picMkLst>
        </pc:picChg>
        <pc:picChg chg="mod">
          <ac:chgData name="Tomoyuki Ueda" userId="14975d2eb860b0ea" providerId="LiveId" clId="{1E5015F8-022F-4E71-8C40-F36FE34F30F4}" dt="2022-12-08T04:11:46.802" v="1864" actId="1076"/>
          <ac:picMkLst>
            <pc:docMk/>
            <pc:sldMk cId="2621309569" sldId="325"/>
            <ac:picMk id="65" creationId="{51C05B98-51F1-6A4F-A51E-176917621484}"/>
          </ac:picMkLst>
        </pc:pic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35" creationId="{C3C580ED-924D-3F41-3914-0BAA9AB941E8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49" creationId="{C1BA081C-2F9E-817C-BB4E-081D3CB893BB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1" creationId="{B92471C6-5DAA-4A72-2191-B83A37EF6B65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4" creationId="{72B3E9E2-7CAF-FE54-48C6-1C7CB0CD4750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56" creationId="{966B64AF-4FA6-B9E7-3B03-4C7EE56B8A2C}"/>
          </ac:cxnSpMkLst>
        </pc:cxnChg>
        <pc:cxnChg chg="mod">
          <ac:chgData name="Tomoyuki Ueda" userId="14975d2eb860b0ea" providerId="LiveId" clId="{1E5015F8-022F-4E71-8C40-F36FE34F30F4}" dt="2022-12-08T04:11:46.802" v="1864" actId="1076"/>
          <ac:cxnSpMkLst>
            <pc:docMk/>
            <pc:sldMk cId="2621309569" sldId="325"/>
            <ac:cxnSpMk id="66" creationId="{D33D301A-C75B-CF9D-0C3C-B0DCB2D6A7B0}"/>
          </ac:cxnSpMkLst>
        </pc:cxnChg>
      </pc:sldChg>
      <pc:sldChg chg="modSp add mod modNotesTx">
        <pc:chgData name="Tomoyuki Ueda" userId="14975d2eb860b0ea" providerId="LiveId" clId="{1E5015F8-022F-4E71-8C40-F36FE34F30F4}" dt="2022-12-14T04:48:33.712" v="5284" actId="20577"/>
        <pc:sldMkLst>
          <pc:docMk/>
          <pc:sldMk cId="3216756457" sldId="327"/>
        </pc:sldMkLst>
        <pc:spChg chg="mod">
          <ac:chgData name="Tomoyuki Ueda" userId="14975d2eb860b0ea" providerId="LiveId" clId="{1E5015F8-022F-4E71-8C40-F36FE34F30F4}" dt="2022-11-23T08:29:19.418" v="133" actId="115"/>
          <ac:spMkLst>
            <pc:docMk/>
            <pc:sldMk cId="3216756457" sldId="327"/>
            <ac:spMk id="3" creationId="{0550DFBB-73FF-1737-C3E4-4E849D92BF82}"/>
          </ac:spMkLst>
        </pc:spChg>
      </pc:sldChg>
      <pc:sldChg chg="addSp delSp modSp mod modNotesTx">
        <pc:chgData name="Tomoyuki Ueda" userId="14975d2eb860b0ea" providerId="LiveId" clId="{1E5015F8-022F-4E71-8C40-F36FE34F30F4}" dt="2022-12-14T23:54:15.579" v="7206" actId="20577"/>
        <pc:sldMkLst>
          <pc:docMk/>
          <pc:sldMk cId="2433087445" sldId="328"/>
        </pc:sldMkLst>
        <pc:graphicFrameChg chg="add del mod">
          <ac:chgData name="Tomoyuki Ueda" userId="14975d2eb860b0ea" providerId="LiveId" clId="{1E5015F8-022F-4E71-8C40-F36FE34F30F4}" dt="2022-12-08T04:49:17.076" v="2525" actId="478"/>
          <ac:graphicFrameMkLst>
            <pc:docMk/>
            <pc:sldMk cId="2433087445" sldId="328"/>
            <ac:graphicFrameMk id="6" creationId="{64D2B84A-302F-7AC7-EA5A-AE5945D98C6C}"/>
          </ac:graphicFrameMkLst>
        </pc:graphicFrameChg>
        <pc:graphicFrameChg chg="add mod modGraphic">
          <ac:chgData name="Tomoyuki Ueda" userId="14975d2eb860b0ea" providerId="LiveId" clId="{1E5015F8-022F-4E71-8C40-F36FE34F30F4}" dt="2022-12-08T04:53:34.394" v="2645" actId="20577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picChg chg="add mod">
          <ac:chgData name="Tomoyuki Ueda" userId="14975d2eb860b0ea" providerId="LiveId" clId="{1E5015F8-022F-4E71-8C40-F36FE34F30F4}" dt="2022-12-08T04:41:19.248" v="2369"/>
          <ac:picMkLst>
            <pc:docMk/>
            <pc:sldMk cId="2433087445" sldId="328"/>
            <ac:picMk id="3" creationId="{BDDC86D8-CEFD-56A3-2450-E7E7D3C99982}"/>
          </ac:picMkLst>
        </pc:picChg>
        <pc:picChg chg="del">
          <ac:chgData name="Tomoyuki Ueda" userId="14975d2eb860b0ea" providerId="LiveId" clId="{1E5015F8-022F-4E71-8C40-F36FE34F30F4}" dt="2022-12-08T04:41:03.734" v="2364" actId="478"/>
          <ac:picMkLst>
            <pc:docMk/>
            <pc:sldMk cId="2433087445" sldId="328"/>
            <ac:picMk id="11" creationId="{F66E4E2F-7BAD-F4DE-4225-6D47B03BC902}"/>
          </ac:picMkLst>
        </pc:picChg>
      </pc:sldChg>
      <pc:sldChg chg="addSp delSp modSp mod modNotesTx">
        <pc:chgData name="Tomoyuki Ueda" userId="14975d2eb860b0ea" providerId="LiveId" clId="{1E5015F8-022F-4E71-8C40-F36FE34F30F4}" dt="2022-12-14T23:53:40.819" v="7098" actId="20577"/>
        <pc:sldMkLst>
          <pc:docMk/>
          <pc:sldMk cId="2003435828" sldId="329"/>
        </pc:sldMkLst>
        <pc:graphicFrameChg chg="add del mod modGraphic">
          <ac:chgData name="Tomoyuki Ueda" userId="14975d2eb860b0ea" providerId="LiveId" clId="{1E5015F8-022F-4E71-8C40-F36FE34F30F4}" dt="2022-12-08T04:49:11.474" v="2523" actId="478"/>
          <ac:graphicFrameMkLst>
            <pc:docMk/>
            <pc:sldMk cId="2003435828" sldId="329"/>
            <ac:graphicFrameMk id="8" creationId="{073D865C-9446-DB1F-3AE0-30FD2C3F4937}"/>
          </ac:graphicFrameMkLst>
        </pc:graphicFrameChg>
        <pc:graphicFrameChg chg="add mod modGraphic">
          <ac:chgData name="Tomoyuki Ueda" userId="14975d2eb860b0ea" providerId="LiveId" clId="{1E5015F8-022F-4E71-8C40-F36FE34F30F4}" dt="2022-12-08T04:50:54.898" v="2594" actId="20577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add mod">
          <ac:chgData name="Tomoyuki Ueda" userId="14975d2eb860b0ea" providerId="LiveId" clId="{1E5015F8-022F-4E71-8C40-F36FE34F30F4}" dt="2022-12-08T04:40:31.384" v="2363"/>
          <ac:picMkLst>
            <pc:docMk/>
            <pc:sldMk cId="2003435828" sldId="329"/>
            <ac:picMk id="3" creationId="{8E69D437-DA6C-EBEA-3031-6A67DDC814EA}"/>
          </ac:picMkLst>
        </pc:picChg>
        <pc:picChg chg="add del mod">
          <ac:chgData name="Tomoyuki Ueda" userId="14975d2eb860b0ea" providerId="LiveId" clId="{1E5015F8-022F-4E71-8C40-F36FE34F30F4}" dt="2022-12-08T04:41:17.404" v="2368" actId="478"/>
          <ac:picMkLst>
            <pc:docMk/>
            <pc:sldMk cId="2003435828" sldId="329"/>
            <ac:picMk id="6" creationId="{9896A71A-4FF1-CE46-7F1F-E829FD47B92C}"/>
          </ac:picMkLst>
        </pc:picChg>
        <pc:picChg chg="del">
          <ac:chgData name="Tomoyuki Ueda" userId="14975d2eb860b0ea" providerId="LiveId" clId="{1E5015F8-022F-4E71-8C40-F36FE34F30F4}" dt="2022-12-08T04:40:30.906" v="2362" actId="478"/>
          <ac:picMkLst>
            <pc:docMk/>
            <pc:sldMk cId="2003435828" sldId="329"/>
            <ac:picMk id="7" creationId="{556D880B-3FE4-D516-D639-4035697231A6}"/>
          </ac:picMkLst>
        </pc:picChg>
      </pc:sldChg>
      <pc:sldChg chg="addSp delSp modSp new mod modNotesTx">
        <pc:chgData name="Tomoyuki Ueda" userId="14975d2eb860b0ea" providerId="LiveId" clId="{1E5015F8-022F-4E71-8C40-F36FE34F30F4}" dt="2022-12-14T23:51:40.660" v="6884" actId="20577"/>
        <pc:sldMkLst>
          <pc:docMk/>
          <pc:sldMk cId="423767754" sldId="330"/>
        </pc:sldMkLst>
        <pc:spChg chg="mod">
          <ac:chgData name="Tomoyuki Ueda" userId="14975d2eb860b0ea" providerId="LiveId" clId="{1E5015F8-022F-4E71-8C40-F36FE34F30F4}" dt="2022-12-08T04:07:43.888" v="1788" actId="20577"/>
          <ac:spMkLst>
            <pc:docMk/>
            <pc:sldMk cId="423767754" sldId="330"/>
            <ac:spMk id="2" creationId="{691BBAE2-28F9-D81B-35B2-FCB628101ACC}"/>
          </ac:spMkLst>
        </pc:spChg>
        <pc:spChg chg="add del mod">
          <ac:chgData name="Tomoyuki Ueda" userId="14975d2eb860b0ea" providerId="LiveId" clId="{1E5015F8-022F-4E71-8C40-F36FE34F30F4}" dt="2022-12-08T04:38:25.876" v="2349" actId="478"/>
          <ac:spMkLst>
            <pc:docMk/>
            <pc:sldMk cId="423767754" sldId="330"/>
            <ac:spMk id="5" creationId="{BA8C527D-BA38-E193-2D73-C4BF22A379A7}"/>
          </ac:spMkLst>
        </pc:spChg>
        <pc:spChg chg="add mod">
          <ac:chgData name="Tomoyuki Ueda" userId="14975d2eb860b0ea" providerId="LiveId" clId="{1E5015F8-022F-4E71-8C40-F36FE34F30F4}" dt="2022-12-14T13:05:49.812" v="6307" actId="1076"/>
          <ac:spMkLst>
            <pc:docMk/>
            <pc:sldMk cId="423767754" sldId="330"/>
            <ac:spMk id="5" creationId="{D56D34B5-C306-24F4-1AD8-D3219BA5D35C}"/>
          </ac:spMkLst>
        </pc:spChg>
        <pc:graphicFrameChg chg="add del modGraphic">
          <ac:chgData name="Tomoyuki Ueda" userId="14975d2eb860b0ea" providerId="LiveId" clId="{1E5015F8-022F-4E71-8C40-F36FE34F30F4}" dt="2022-12-08T04:23:44.118" v="2258" actId="478"/>
          <ac:graphicFrameMkLst>
            <pc:docMk/>
            <pc:sldMk cId="423767754" sldId="330"/>
            <ac:graphicFrameMk id="6" creationId="{1E979831-8AEF-1733-9E25-0DD575B95E66}"/>
          </ac:graphicFrameMkLst>
        </pc:graphicFrameChg>
        <pc:graphicFrameChg chg="add mod modGraphic">
          <ac:chgData name="Tomoyuki Ueda" userId="14975d2eb860b0ea" providerId="LiveId" clId="{1E5015F8-022F-4E71-8C40-F36FE34F30F4}" dt="2022-12-14T13:05:49.812" v="6307" actId="1076"/>
          <ac:graphicFrameMkLst>
            <pc:docMk/>
            <pc:sldMk cId="423767754" sldId="330"/>
            <ac:graphicFrameMk id="7" creationId="{5AC6A946-96DC-2F59-8543-2E74D37A67C1}"/>
          </ac:graphicFrameMkLst>
        </pc:graphicFrameChg>
      </pc:sldChg>
      <pc:sldChg chg="addSp delSp modSp new del mod">
        <pc:chgData name="Tomoyuki Ueda" userId="14975d2eb860b0ea" providerId="LiveId" clId="{1E5015F8-022F-4E71-8C40-F36FE34F30F4}" dt="2022-12-07T12:24:30.338" v="1033" actId="680"/>
        <pc:sldMkLst>
          <pc:docMk/>
          <pc:sldMk cId="1351432130" sldId="330"/>
        </pc:sldMkLst>
        <pc:spChg chg="add del">
          <ac:chgData name="Tomoyuki Ueda" userId="14975d2eb860b0ea" providerId="LiveId" clId="{1E5015F8-022F-4E71-8C40-F36FE34F30F4}" dt="2022-12-07T12:24:29.387" v="1031" actId="478"/>
          <ac:spMkLst>
            <pc:docMk/>
            <pc:sldMk cId="1351432130" sldId="330"/>
            <ac:spMk id="2" creationId="{97458611-AE88-08ED-C80D-2F0F6E430574}"/>
          </ac:spMkLst>
        </pc:spChg>
        <pc:spChg chg="add del">
          <ac:chgData name="Tomoyuki Ueda" userId="14975d2eb860b0ea" providerId="LiveId" clId="{1E5015F8-022F-4E71-8C40-F36FE34F30F4}" dt="2022-12-07T12:24:30.119" v="1032" actId="478"/>
          <ac:spMkLst>
            <pc:docMk/>
            <pc:sldMk cId="1351432130" sldId="330"/>
            <ac:spMk id="3" creationId="{8846F9C9-1718-62A4-E0C1-41147A2A7843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0" creationId="{D4D05487-A0A4-50AF-609E-9C79EAC93233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1" creationId="{BB125EB6-79CB-2EA3-6496-4BD8E04E8595}"/>
          </ac:spMkLst>
        </pc:spChg>
        <pc:spChg chg="add del mod">
          <ac:chgData name="Tomoyuki Ueda" userId="14975d2eb860b0ea" providerId="LiveId" clId="{1E5015F8-022F-4E71-8C40-F36FE34F30F4}" dt="2022-12-07T12:24:28.049" v="1030"/>
          <ac:spMkLst>
            <pc:docMk/>
            <pc:sldMk cId="1351432130" sldId="330"/>
            <ac:spMk id="42" creationId="{1E2CAA05-B879-6892-F1BF-1371543E2CBB}"/>
          </ac:spMkLst>
        </pc:sp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6" creationId="{68E55448-BC12-32C6-7D39-FD4C92F9DA2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7" creationId="{17BAE403-9E56-1DD7-CC16-84141281B8A4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8" creationId="{B59AAEFF-C897-793C-10C7-A2B6603BDBB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9" creationId="{65CA73F7-DEE2-23A7-AF1D-A47F863F37C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0" creationId="{60176104-4240-2603-E0E4-01704FB3CAE2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1" creationId="{EF6D0F30-9D49-9159-FC0E-FC5CBC5653F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2" creationId="{891388B2-D5DA-DE23-3F19-9420A528F10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3" creationId="{E277E165-C882-E2A7-BA2A-BF0BB249FA05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6" creationId="{416FA352-9E12-CFCA-FD9E-C2D91627C9B0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7" creationId="{59CC5D84-C605-A37F-26F8-E4A040AEA5F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8" creationId="{1A41EE6B-FE7A-D883-C0D8-E37620D7A273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19" creationId="{649B4222-CF09-5448-8D60-1EB7F496F0F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0" creationId="{38C6B4BC-5735-3864-C6E4-9716046CE8A8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1" creationId="{7D4EF202-85D8-5426-0B9F-EC075A3C6FE7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2" creationId="{C423F4CF-A6E0-2C12-CA2B-5E6F95102B6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3" creationId="{8481A8AD-DF78-D242-D86C-E30D1820A6A4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4" creationId="{3C3A0FF7-86CA-935A-4422-72AB139220DD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5" creationId="{B57B9BBA-C8BC-9E3A-A7D4-89A483D39CF2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26" creationId="{C6BB120F-9DF8-50F1-C23F-FB7CEC77DFDB}"/>
          </ac:picMkLst>
        </pc:picChg>
        <pc:picChg chg="add del mod">
          <ac:chgData name="Tomoyuki Ueda" userId="14975d2eb860b0ea" providerId="LiveId" clId="{1E5015F8-022F-4E71-8C40-F36FE34F30F4}" dt="2022-12-07T12:24:28.049" v="1030"/>
          <ac:picMkLst>
            <pc:docMk/>
            <pc:sldMk cId="1351432130" sldId="330"/>
            <ac:picMk id="39" creationId="{F08BF37D-4B78-DA9E-06D2-E9736AD72BBB}"/>
          </ac:picMkLst>
        </pc:pic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14" creationId="{EA4BE848-F980-2EF4-A3B8-E4772485FC5F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15" creationId="{3A82E0B7-4F2F-B1F1-165E-67FB5F62B7FD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7" creationId="{38AEDEBB-FC3F-B7B6-F87A-63AF8EEE866C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8" creationId="{A19638BD-3F77-7C71-6F6A-188F17BDA98D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29" creationId="{A095FF06-96E0-20CB-817F-C9C459682473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0" creationId="{27A70D48-8A85-A2B8-82D4-13C8D4C209D5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1" creationId="{D8192DDE-DE11-1478-9751-DB08541BBCFB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2" creationId="{288F1229-FB1D-9500-BBE9-7DA5BAD030D2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3" creationId="{98D3D6ED-4E2B-D7C9-76AC-AA99342C505C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4" creationId="{C96536DD-9796-0E90-A08A-4B2BC36AA65A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5" creationId="{5139494F-F633-4C77-12B4-FD7FA45CDB4B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6" creationId="{C7177272-57EA-A651-C390-84202C73E2D4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7" creationId="{BDBFDFEF-1DD2-C834-E131-C23485C916D3}"/>
          </ac:cxnSpMkLst>
        </pc:cxnChg>
        <pc:cxnChg chg="add del mod">
          <ac:chgData name="Tomoyuki Ueda" userId="14975d2eb860b0ea" providerId="LiveId" clId="{1E5015F8-022F-4E71-8C40-F36FE34F30F4}" dt="2022-12-07T12:24:28.049" v="1030"/>
          <ac:cxnSpMkLst>
            <pc:docMk/>
            <pc:sldMk cId="1351432130" sldId="330"/>
            <ac:cxnSpMk id="38" creationId="{E5F4AC54-D26B-2E67-BA06-A232734AF570}"/>
          </ac:cxnSpMkLst>
        </pc:cxnChg>
      </pc:sldChg>
      <pc:sldChg chg="modSp new del mod">
        <pc:chgData name="Tomoyuki Ueda" userId="14975d2eb860b0ea" providerId="LiveId" clId="{1E5015F8-022F-4E71-8C40-F36FE34F30F4}" dt="2022-12-07T23:54:09.003" v="1493" actId="47"/>
        <pc:sldMkLst>
          <pc:docMk/>
          <pc:sldMk cId="2551645293" sldId="330"/>
        </pc:sldMkLst>
        <pc:spChg chg="mod">
          <ac:chgData name="Tomoyuki Ueda" userId="14975d2eb860b0ea" providerId="LiveId" clId="{1E5015F8-022F-4E71-8C40-F36FE34F30F4}" dt="2022-12-07T13:02:14.758" v="1479" actId="20577"/>
          <ac:spMkLst>
            <pc:docMk/>
            <pc:sldMk cId="2551645293" sldId="330"/>
            <ac:spMk id="2" creationId="{6BE2B0A9-7FE4-2870-3AB8-1B37D9CD4FC4}"/>
          </ac:spMkLst>
        </pc:spChg>
      </pc:sldChg>
      <pc:sldChg chg="addSp delSp modSp add mod modNotesTx">
        <pc:chgData name="Tomoyuki Ueda" userId="14975d2eb860b0ea" providerId="LiveId" clId="{1E5015F8-022F-4E71-8C40-F36FE34F30F4}" dt="2022-12-14T13:06:20.555" v="6312" actId="1076"/>
        <pc:sldMkLst>
          <pc:docMk/>
          <pc:sldMk cId="248722902" sldId="331"/>
        </pc:sldMkLst>
        <pc:spChg chg="mod">
          <ac:chgData name="Tomoyuki Ueda" userId="14975d2eb860b0ea" providerId="LiveId" clId="{1E5015F8-022F-4E71-8C40-F36FE34F30F4}" dt="2022-12-08T04:19:08.351" v="2071" actId="20577"/>
          <ac:spMkLst>
            <pc:docMk/>
            <pc:sldMk cId="248722902" sldId="331"/>
            <ac:spMk id="2" creationId="{8644B406-FC68-B68E-4C87-24FB231B9AA4}"/>
          </ac:spMkLst>
        </pc:spChg>
        <pc:spChg chg="add del mod">
          <ac:chgData name="Tomoyuki Ueda" userId="14975d2eb860b0ea" providerId="LiveId" clId="{1E5015F8-022F-4E71-8C40-F36FE34F30F4}" dt="2022-12-08T04:15:29.110" v="1931" actId="478"/>
          <ac:spMkLst>
            <pc:docMk/>
            <pc:sldMk cId="248722902" sldId="331"/>
            <ac:spMk id="4" creationId="{38A6777F-A737-1814-5B6F-B8E890F45B50}"/>
          </ac:spMkLst>
        </pc:spChg>
        <pc:spChg chg="del mod">
          <ac:chgData name="Tomoyuki Ueda" userId="14975d2eb860b0ea" providerId="LiveId" clId="{1E5015F8-022F-4E71-8C40-F36FE34F30F4}" dt="2022-12-08T04:20:44.071" v="2092" actId="478"/>
          <ac:spMkLst>
            <pc:docMk/>
            <pc:sldMk cId="248722902" sldId="331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8" creationId="{4FEBAE44-3A32-65F0-10B4-34F89C2C39F0}"/>
          </ac:spMkLst>
        </pc:spChg>
        <pc:spChg chg="add del mod">
          <ac:chgData name="Tomoyuki Ueda" userId="14975d2eb860b0ea" providerId="LiveId" clId="{1E5015F8-022F-4E71-8C40-F36FE34F30F4}" dt="2022-12-08T04:20:39.883" v="2091"/>
          <ac:spMkLst>
            <pc:docMk/>
            <pc:sldMk cId="248722902" sldId="331"/>
            <ac:spMk id="9" creationId="{5FD887ED-EBCB-4871-D381-5F2C73EEFABC}"/>
          </ac:spMkLst>
        </pc:spChg>
        <pc:spChg chg="add 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10" creationId="{82D46A6B-4EBD-8137-9DEE-1B4D46AC0C57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14T13:06:20.555" v="6312" actId="1076"/>
          <ac:spMkLst>
            <pc:docMk/>
            <pc:sldMk cId="248722902" sldId="331"/>
            <ac:spMk id="39" creationId="{EA37A9D7-BE46-A267-E038-9B1D93B9B588}"/>
          </ac:spMkLst>
        </pc:spChg>
        <pc:picChg chg="add del mod">
          <ac:chgData name="Tomoyuki Ueda" userId="14975d2eb860b0ea" providerId="LiveId" clId="{1E5015F8-022F-4E71-8C40-F36FE34F30F4}" dt="2022-12-08T04:15:26.280" v="1930" actId="478"/>
          <ac:picMkLst>
            <pc:docMk/>
            <pc:sldMk cId="248722902" sldId="331"/>
            <ac:picMk id="3" creationId="{9DB191F7-0B77-1434-A82B-A249DB7756A2}"/>
          </ac:picMkLst>
        </pc:picChg>
        <pc:picChg chg="add del mod">
          <ac:chgData name="Tomoyuki Ueda" userId="14975d2eb860b0ea" providerId="LiveId" clId="{1E5015F8-022F-4E71-8C40-F36FE34F30F4}" dt="2022-12-08T04:15:25.047" v="1929" actId="478"/>
          <ac:picMkLst>
            <pc:docMk/>
            <pc:sldMk cId="248722902" sldId="331"/>
            <ac:picMk id="5" creationId="{992467F9-CAC3-AC50-F37A-3471FACFF421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3" creationId="{61286085-B3EF-C48B-CCF6-AB8739C3F9D1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6" creationId="{C5F73A30-8FDC-F875-F1C9-0DA6216471D0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19" creationId="{245CB8EE-56D9-2F73-7B99-8F12F6FB7518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29" creationId="{A2AE4F3D-009E-19FF-E557-CFBAE948D78C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14T13:06:20.555" v="6312" actId="1076"/>
          <ac:picMkLst>
            <pc:docMk/>
            <pc:sldMk cId="248722902" sldId="331"/>
            <ac:picMk id="43" creationId="{4A7BF486-AEE2-EFE9-CB3F-B4B7AECADC02}"/>
          </ac:picMkLst>
        </pc:pic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0" creationId="{C860F288-3D55-C5AF-1D1F-12883B21E5A7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14T13:06:20.555" v="6312" actId="1076"/>
          <ac:cxnSpMkLst>
            <pc:docMk/>
            <pc:sldMk cId="248722902" sldId="331"/>
            <ac:cxnSpMk id="44" creationId="{18B78FE6-8DCF-59B1-3642-870F071AA226}"/>
          </ac:cxnSpMkLst>
        </pc:cxnChg>
      </pc:sldChg>
      <pc:sldChg chg="modSp add del mod">
        <pc:chgData name="Tomoyuki Ueda" userId="14975d2eb860b0ea" providerId="LiveId" clId="{1E5015F8-022F-4E71-8C40-F36FE34F30F4}" dt="2022-12-08T04:11:25.875" v="1863"/>
        <pc:sldMkLst>
          <pc:docMk/>
          <pc:sldMk cId="234285812" sldId="332"/>
        </pc:sldMkLst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3" creationId="{91623C3F-AC86-5241-D4E9-7E17C6B9C236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15" creationId="{D175A68F-BDF6-770F-1F4F-2FD1091DAB70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16" creationId="{A64758FB-A699-8731-D1AE-EB1F80FA2634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29" creationId="{7936D3E5-11E5-89F2-67EF-18306F303A44}"/>
          </ac:spMkLst>
        </pc:spChg>
        <pc:spChg chg="mod">
          <ac:chgData name="Tomoyuki Ueda" userId="14975d2eb860b0ea" providerId="LiveId" clId="{1E5015F8-022F-4E71-8C40-F36FE34F30F4}" dt="2022-12-08T04:11:18.718" v="1856" actId="14100"/>
          <ac:spMkLst>
            <pc:docMk/>
            <pc:sldMk cId="234285812" sldId="332"/>
            <ac:spMk id="61" creationId="{A4426E2D-A75E-3118-C074-0FA28E63EC8F}"/>
          </ac:spMkLst>
        </pc:sp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5" creationId="{13E849CE-BA0D-F120-BB1C-5F9EBA58902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7" creationId="{D22132A1-0F82-51DA-DB09-93ED5AD40992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3" creationId="{10D78184-3F8D-4496-2B8F-16D0F7405A0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8" creationId="{269BCCDB-0426-82C4-33DB-2DB220928634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19" creationId="{ECE35B28-44DF-9992-3055-CF4A1F259E90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27" creationId="{DED3F4C1-BBC7-CD46-40BF-F787FC375544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41" creationId="{9FDE574D-8520-67B8-5099-DA78B3964BFA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47" creationId="{C312E8DE-2AC4-B697-00E0-DBB8AE20B69C}"/>
          </ac:picMkLst>
        </pc:picChg>
        <pc:picChg chg="mod">
          <ac:chgData name="Tomoyuki Ueda" userId="14975d2eb860b0ea" providerId="LiveId" clId="{1E5015F8-022F-4E71-8C40-F36FE34F30F4}" dt="2022-12-08T04:11:18.718" v="1856" actId="14100"/>
          <ac:picMkLst>
            <pc:docMk/>
            <pc:sldMk cId="234285812" sldId="332"/>
            <ac:picMk id="65" creationId="{51C05B98-51F1-6A4F-A51E-176917621484}"/>
          </ac:picMkLst>
        </pc:pic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35" creationId="{C3C580ED-924D-3F41-3914-0BAA9AB941E8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49" creationId="{C1BA081C-2F9E-817C-BB4E-081D3CB893BB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1" creationId="{B92471C6-5DAA-4A72-2191-B83A37EF6B65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4" creationId="{72B3E9E2-7CAF-FE54-48C6-1C7CB0CD4750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56" creationId="{966B64AF-4FA6-B9E7-3B03-4C7EE56B8A2C}"/>
          </ac:cxnSpMkLst>
        </pc:cxnChg>
        <pc:cxnChg chg="mod">
          <ac:chgData name="Tomoyuki Ueda" userId="14975d2eb860b0ea" providerId="LiveId" clId="{1E5015F8-022F-4E71-8C40-F36FE34F30F4}" dt="2022-12-08T04:11:18.718" v="1856" actId="14100"/>
          <ac:cxnSpMkLst>
            <pc:docMk/>
            <pc:sldMk cId="234285812" sldId="332"/>
            <ac:cxnSpMk id="66" creationId="{D33D301A-C75B-CF9D-0C3C-B0DCB2D6A7B0}"/>
          </ac:cxnSpMkLst>
        </pc:cxnChg>
      </pc:sldChg>
      <pc:sldChg chg="addSp delSp modSp add mod modNotesTx">
        <pc:chgData name="Tomoyuki Ueda" userId="14975d2eb860b0ea" providerId="LiveId" clId="{1E5015F8-022F-4E71-8C40-F36FE34F30F4}" dt="2022-12-14T13:06:32.840" v="6313" actId="1076"/>
        <pc:sldMkLst>
          <pc:docMk/>
          <pc:sldMk cId="247980373" sldId="332"/>
        </pc:sldMkLst>
        <pc:spChg chg="add 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5" creationId="{0420456B-F6C5-08C0-5274-065780441186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7" creationId="{16E75C33-ED14-8D81-F735-45939CE02B21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8" creationId="{4FEBAE44-3A32-65F0-10B4-34F89C2C39F0}"/>
          </ac:spMkLst>
        </pc:spChg>
        <pc:spChg chg="add 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20" creationId="{3FA8B505-7C9E-CE2D-A1B6-0B5B41E00F6B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38" creationId="{E4271D3A-A190-61DE-2703-23C8ABEF3887}"/>
          </ac:spMkLst>
        </pc:spChg>
        <pc:spChg chg="mod">
          <ac:chgData name="Tomoyuki Ueda" userId="14975d2eb860b0ea" providerId="LiveId" clId="{1E5015F8-022F-4E71-8C40-F36FE34F30F4}" dt="2022-12-14T13:06:32.840" v="6313" actId="1076"/>
          <ac:spMkLst>
            <pc:docMk/>
            <pc:sldMk cId="247980373" sldId="332"/>
            <ac:spMk id="39" creationId="{EA37A9D7-BE46-A267-E038-9B1D93B9B588}"/>
          </ac:spMkLst>
        </pc:spChg>
        <pc:picChg chg="add 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3" creationId="{7FEBF5F6-5C6B-666A-9FC1-CF4F1F043D66}"/>
          </ac:picMkLst>
        </pc:picChg>
        <pc:picChg chg="add mod or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4" creationId="{12E3D6C7-C546-CBE1-57FC-46F32BFE95B7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3" creationId="{61286085-B3EF-C48B-CCF6-AB8739C3F9D1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5" creationId="{B2EA0CE3-D86F-1B1F-78E3-8F5EAD326F75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6" creationId="{C5F73A30-8FDC-F875-F1C9-0DA6216471D0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8" creationId="{184C55D1-173C-F0AC-D21D-2DF44BD77BB2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19" creationId="{245CB8EE-56D9-2F73-7B99-8F12F6FB7518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7" creationId="{46A715D0-60E7-EA5A-F308-5348595BC257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8" creationId="{AF8636C7-7F32-BD67-2BED-547FA12EC340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29" creationId="{A2AE4F3D-009E-19FF-E557-CFBAE948D78C}"/>
          </ac:picMkLst>
        </pc:picChg>
        <pc:picChg chg="del">
          <ac:chgData name="Tomoyuki Ueda" userId="14975d2eb860b0ea" providerId="LiveId" clId="{1E5015F8-022F-4E71-8C40-F36FE34F30F4}" dt="2022-12-08T04:20:09.902" v="2077" actId="478"/>
          <ac:picMkLst>
            <pc:docMk/>
            <pc:sldMk cId="247980373" sldId="332"/>
            <ac:picMk id="41" creationId="{91E7CC1D-AFB2-B118-C5B3-7ECA5336E8DD}"/>
          </ac:picMkLst>
        </pc:picChg>
        <pc:picChg chg="mod">
          <ac:chgData name="Tomoyuki Ueda" userId="14975d2eb860b0ea" providerId="LiveId" clId="{1E5015F8-022F-4E71-8C40-F36FE34F30F4}" dt="2022-12-14T13:06:32.840" v="6313" actId="1076"/>
          <ac:picMkLst>
            <pc:docMk/>
            <pc:sldMk cId="247980373" sldId="332"/>
            <ac:picMk id="43" creationId="{4A7BF486-AEE2-EFE9-CB3F-B4B7AECADC02}"/>
          </ac:picMkLst>
        </pc:picChg>
        <pc:cxnChg chg="add 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12" creationId="{3E7A6C74-122D-0006-E904-CC3DEFC6B30F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0" creationId="{C860F288-3D55-C5AF-1D1F-12883B21E5A7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5" creationId="{4C6697CE-7ABB-38F3-E89B-BBE942CED59F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6" creationId="{3C7836A7-8894-AC49-6D87-DB474F81F44E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37" creationId="{53F0D165-D461-C8CC-98F3-7BA723F17650}"/>
          </ac:cxnSpMkLst>
        </pc:cxnChg>
        <pc:cxnChg chg="mod">
          <ac:chgData name="Tomoyuki Ueda" userId="14975d2eb860b0ea" providerId="LiveId" clId="{1E5015F8-022F-4E71-8C40-F36FE34F30F4}" dt="2022-12-14T13:06:32.840" v="6313" actId="1076"/>
          <ac:cxnSpMkLst>
            <pc:docMk/>
            <pc:sldMk cId="247980373" sldId="332"/>
            <ac:cxnSpMk id="44" creationId="{18B78FE6-8DCF-59B1-3642-870F071AA226}"/>
          </ac:cxnSpMkLst>
        </pc:cxnChg>
      </pc:sldChg>
      <pc:sldChg chg="addSp modSp add del mod">
        <pc:chgData name="Tomoyuki Ueda" userId="14975d2eb860b0ea" providerId="LiveId" clId="{1E5015F8-022F-4E71-8C40-F36FE34F30F4}" dt="2022-12-08T04:15:01.227" v="1915" actId="47"/>
        <pc:sldMkLst>
          <pc:docMk/>
          <pc:sldMk cId="3075107466" sldId="332"/>
        </pc:sldMkLst>
        <pc:spChg chg="add mod">
          <ac:chgData name="Tomoyuki Ueda" userId="14975d2eb860b0ea" providerId="LiveId" clId="{1E5015F8-022F-4E71-8C40-F36FE34F30F4}" dt="2022-12-08T04:13:35.582" v="1877" actId="1076"/>
          <ac:spMkLst>
            <pc:docMk/>
            <pc:sldMk cId="3075107466" sldId="332"/>
            <ac:spMk id="6" creationId="{3DEFE142-5C86-35B4-ECAB-9DFD2C677651}"/>
          </ac:spMkLst>
        </pc:spChg>
        <pc:picChg chg="add mod">
          <ac:chgData name="Tomoyuki Ueda" userId="14975d2eb860b0ea" providerId="LiveId" clId="{1E5015F8-022F-4E71-8C40-F36FE34F30F4}" dt="2022-12-08T04:13:35.582" v="1877" actId="1076"/>
          <ac:picMkLst>
            <pc:docMk/>
            <pc:sldMk cId="3075107466" sldId="332"/>
            <ac:picMk id="4" creationId="{BBFF4A46-B981-666D-D27F-C6E62C30EB0B}"/>
          </ac:picMkLst>
        </pc:picChg>
        <pc:picChg chg="add mod">
          <ac:chgData name="Tomoyuki Ueda" userId="14975d2eb860b0ea" providerId="LiveId" clId="{1E5015F8-022F-4E71-8C40-F36FE34F30F4}" dt="2022-12-08T04:13:35.582" v="1877" actId="1076"/>
          <ac:picMkLst>
            <pc:docMk/>
            <pc:sldMk cId="3075107466" sldId="332"/>
            <ac:picMk id="8" creationId="{65620A75-19C2-AE57-A6CE-A128EE16E66A}"/>
          </ac:picMkLst>
        </pc:picChg>
      </pc:sldChg>
      <pc:sldChg chg="add del">
        <pc:chgData name="Tomoyuki Ueda" userId="14975d2eb860b0ea" providerId="LiveId" clId="{1E5015F8-022F-4E71-8C40-F36FE34F30F4}" dt="2022-12-08T04:15:10.210" v="1917" actId="47"/>
        <pc:sldMkLst>
          <pc:docMk/>
          <pc:sldMk cId="1069726195" sldId="333"/>
        </pc:sldMkLst>
      </pc:sldChg>
      <pc:sldChg chg="modSp new mod modNotesTx">
        <pc:chgData name="Tomoyuki Ueda" userId="14975d2eb860b0ea" providerId="LiveId" clId="{1E5015F8-022F-4E71-8C40-F36FE34F30F4}" dt="2022-12-14T23:56:53.335" v="7562" actId="20577"/>
        <pc:sldMkLst>
          <pc:docMk/>
          <pc:sldMk cId="2314384520" sldId="333"/>
        </pc:sldMkLst>
        <pc:spChg chg="mod">
          <ac:chgData name="Tomoyuki Ueda" userId="14975d2eb860b0ea" providerId="LiveId" clId="{1E5015F8-022F-4E71-8C40-F36FE34F30F4}" dt="2022-12-12T04:28:03.284" v="2942" actId="20577"/>
          <ac:spMkLst>
            <pc:docMk/>
            <pc:sldMk cId="2314384520" sldId="333"/>
            <ac:spMk id="2" creationId="{0EC32DB4-459A-0BB6-291D-20F004A6A871}"/>
          </ac:spMkLst>
        </pc:spChg>
        <pc:spChg chg="mod">
          <ac:chgData name="Tomoyuki Ueda" userId="14975d2eb860b0ea" providerId="LiveId" clId="{1E5015F8-022F-4E71-8C40-F36FE34F30F4}" dt="2022-12-14T06:10:12.593" v="5436" actId="20577"/>
          <ac:spMkLst>
            <pc:docMk/>
            <pc:sldMk cId="2314384520" sldId="333"/>
            <ac:spMk id="3" creationId="{0A5B513F-ECD8-5AE8-A08D-FDABD6D920EC}"/>
          </ac:spMkLst>
        </pc:spChg>
      </pc:sldChg>
      <pc:sldChg chg="modSp new mod modNotesTx">
        <pc:chgData name="Tomoyuki Ueda" userId="14975d2eb860b0ea" providerId="LiveId" clId="{1E5015F8-022F-4E71-8C40-F36FE34F30F4}" dt="2022-12-14T07:54:31.737" v="5804" actId="20577"/>
        <pc:sldMkLst>
          <pc:docMk/>
          <pc:sldMk cId="172554549" sldId="334"/>
        </pc:sldMkLst>
        <pc:spChg chg="mod">
          <ac:chgData name="Tomoyuki Ueda" userId="14975d2eb860b0ea" providerId="LiveId" clId="{1E5015F8-022F-4E71-8C40-F36FE34F30F4}" dt="2022-12-14T02:21:24.638" v="4011" actId="20577"/>
          <ac:spMkLst>
            <pc:docMk/>
            <pc:sldMk cId="172554549" sldId="334"/>
            <ac:spMk id="2" creationId="{4F3B4A1F-5339-D944-093B-1CA0A5FA72CB}"/>
          </ac:spMkLst>
        </pc:spChg>
        <pc:spChg chg="mod">
          <ac:chgData name="Tomoyuki Ueda" userId="14975d2eb860b0ea" providerId="LiveId" clId="{1E5015F8-022F-4E71-8C40-F36FE34F30F4}" dt="2022-12-14T07:54:31.737" v="5804" actId="20577"/>
          <ac:spMkLst>
            <pc:docMk/>
            <pc:sldMk cId="172554549" sldId="334"/>
            <ac:spMk id="3" creationId="{88DA3FFE-DA74-7847-4EB6-2535D17BB2F6}"/>
          </ac:spMkLst>
        </pc:spChg>
      </pc:sldChg>
      <pc:sldChg chg="modSp add del mod">
        <pc:chgData name="Tomoyuki Ueda" userId="14975d2eb860b0ea" providerId="LiveId" clId="{1E5015F8-022F-4E71-8C40-F36FE34F30F4}" dt="2022-12-08T04:19:02.710" v="2070" actId="47"/>
        <pc:sldMkLst>
          <pc:docMk/>
          <pc:sldMk cId="790688220" sldId="334"/>
        </pc:sldMkLst>
        <pc:spChg chg="mod">
          <ac:chgData name="Tomoyuki Ueda" userId="14975d2eb860b0ea" providerId="LiveId" clId="{1E5015F8-022F-4E71-8C40-F36FE34F30F4}" dt="2022-12-08T04:15:18.228" v="1928" actId="20577"/>
          <ac:spMkLst>
            <pc:docMk/>
            <pc:sldMk cId="790688220" sldId="334"/>
            <ac:spMk id="2" creationId="{8644B406-FC68-B68E-4C87-24FB231B9AA4}"/>
          </ac:spMkLst>
        </pc:spChg>
      </pc:sldChg>
    </pc:docChg>
  </pc:docChgLst>
  <pc:docChgLst>
    <pc:chgData name="Tomoyuki Ueda" userId="14975d2eb860b0ea" providerId="LiveId" clId="{76914230-04F2-4B9A-9D2D-65A09D1A7156}"/>
    <pc:docChg chg="undo redo custSel addSld delSld modSld sldOrd">
      <pc:chgData name="Tomoyuki Ueda" userId="14975d2eb860b0ea" providerId="LiveId" clId="{76914230-04F2-4B9A-9D2D-65A09D1A7156}" dt="2022-09-12T12:29:34.203" v="1590" actId="20577"/>
      <pc:docMkLst>
        <pc:docMk/>
      </pc:docMkLst>
      <pc:sldChg chg="modNotesTx">
        <pc:chgData name="Tomoyuki Ueda" userId="14975d2eb860b0ea" providerId="LiveId" clId="{76914230-04F2-4B9A-9D2D-65A09D1A7156}" dt="2022-09-12T11:20:02.013" v="930" actId="20577"/>
        <pc:sldMkLst>
          <pc:docMk/>
          <pc:sldMk cId="3927562461" sldId="256"/>
        </pc:sldMkLst>
      </pc:sldChg>
      <pc:sldChg chg="mod modShow">
        <pc:chgData name="Tomoyuki Ueda" userId="14975d2eb860b0ea" providerId="LiveId" clId="{76914230-04F2-4B9A-9D2D-65A09D1A7156}" dt="2022-09-12T11:00:43.913" v="771" actId="729"/>
        <pc:sldMkLst>
          <pc:docMk/>
          <pc:sldMk cId="2527520544" sldId="270"/>
        </pc:sldMkLst>
      </pc:sldChg>
      <pc:sldChg chg="ord">
        <pc:chgData name="Tomoyuki Ueda" userId="14975d2eb860b0ea" providerId="LiveId" clId="{76914230-04F2-4B9A-9D2D-65A09D1A7156}" dt="2022-09-12T11:00:50.694" v="773"/>
        <pc:sldMkLst>
          <pc:docMk/>
          <pc:sldMk cId="2790626849" sldId="285"/>
        </pc:sldMkLst>
      </pc:sldChg>
      <pc:sldChg chg="modSp mod ord">
        <pc:chgData name="Tomoyuki Ueda" userId="14975d2eb860b0ea" providerId="LiveId" clId="{76914230-04F2-4B9A-9D2D-65A09D1A7156}" dt="2022-09-12T11:39:09.078" v="1179" actId="1076"/>
        <pc:sldMkLst>
          <pc:docMk/>
          <pc:sldMk cId="763606013" sldId="286"/>
        </pc:sldMkLst>
        <pc:spChg chg="mod">
          <ac:chgData name="Tomoyuki Ueda" userId="14975d2eb860b0ea" providerId="LiveId" clId="{76914230-04F2-4B9A-9D2D-65A09D1A7156}" dt="2022-09-12T11:02:32.361" v="807" actId="20577"/>
          <ac:spMkLst>
            <pc:docMk/>
            <pc:sldMk cId="763606013" sldId="286"/>
            <ac:spMk id="2" creationId="{E4A27999-7B45-F87C-BF00-398D82C36403}"/>
          </ac:spMkLst>
        </pc:spChg>
        <pc:spChg chg="mod">
          <ac:chgData name="Tomoyuki Ueda" userId="14975d2eb860b0ea" providerId="LiveId" clId="{76914230-04F2-4B9A-9D2D-65A09D1A7156}" dt="2022-09-12T11:39:09.078" v="1179" actId="1076"/>
          <ac:spMkLst>
            <pc:docMk/>
            <pc:sldMk cId="763606013" sldId="286"/>
            <ac:spMk id="102" creationId="{941D7728-507A-55FD-21AB-8C76DD36D88B}"/>
          </ac:spMkLst>
        </pc:spChg>
      </pc:sldChg>
      <pc:sldChg chg="mod modShow">
        <pc:chgData name="Tomoyuki Ueda" userId="14975d2eb860b0ea" providerId="LiveId" clId="{76914230-04F2-4B9A-9D2D-65A09D1A7156}" dt="2022-09-12T11:00:39.890" v="770" actId="729"/>
        <pc:sldMkLst>
          <pc:docMk/>
          <pc:sldMk cId="2606948794" sldId="287"/>
        </pc:sldMkLst>
      </pc:sldChg>
      <pc:sldChg chg="mod modShow">
        <pc:chgData name="Tomoyuki Ueda" userId="14975d2eb860b0ea" providerId="LiveId" clId="{76914230-04F2-4B9A-9D2D-65A09D1A7156}" dt="2022-09-12T11:00:37.789" v="769" actId="729"/>
        <pc:sldMkLst>
          <pc:docMk/>
          <pc:sldMk cId="2812481188" sldId="288"/>
        </pc:sldMkLst>
      </pc:sldChg>
      <pc:sldChg chg="addSp delSp modSp del mod">
        <pc:chgData name="Tomoyuki Ueda" userId="14975d2eb860b0ea" providerId="LiveId" clId="{76914230-04F2-4B9A-9D2D-65A09D1A7156}" dt="2022-09-10T03:17:01.286" v="286" actId="47"/>
        <pc:sldMkLst>
          <pc:docMk/>
          <pc:sldMk cId="1507386086" sldId="289"/>
        </pc:sldMkLst>
        <pc:spChg chg="mod">
          <ac:chgData name="Tomoyuki Ueda" userId="14975d2eb860b0ea" providerId="LiveId" clId="{76914230-04F2-4B9A-9D2D-65A09D1A7156}" dt="2022-09-09T01:47:32.133" v="18" actId="20577"/>
          <ac:spMkLst>
            <pc:docMk/>
            <pc:sldMk cId="1507386086" sldId="289"/>
            <ac:spMk id="2" creationId="{8644B406-FC68-B68E-4C87-24FB231B9AA4}"/>
          </ac:spMkLst>
        </pc:spChg>
        <pc:spChg chg="add 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3" creationId="{086E6731-E51E-DE55-2FB8-5FD10ECADE3D}"/>
          </ac:spMkLst>
        </pc:spChg>
        <pc:spChg chg="add del mod">
          <ac:chgData name="Tomoyuki Ueda" userId="14975d2eb860b0ea" providerId="LiveId" clId="{76914230-04F2-4B9A-9D2D-65A09D1A7156}" dt="2022-09-10T03:04:18.685" v="153" actId="478"/>
          <ac:spMkLst>
            <pc:docMk/>
            <pc:sldMk cId="1507386086" sldId="289"/>
            <ac:spMk id="4" creationId="{F1FC6DAA-F654-1E8F-D1B1-9CC63B1CB976}"/>
          </ac:spMkLst>
        </pc:spChg>
        <pc:spChg chg="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5" creationId="{42B4941A-4432-91DA-0EA3-A4B8AE805C4B}"/>
          </ac:spMkLst>
        </pc:spChg>
        <pc:spChg chg="add mod">
          <ac:chgData name="Tomoyuki Ueda" userId="14975d2eb860b0ea" providerId="LiveId" clId="{76914230-04F2-4B9A-9D2D-65A09D1A7156}" dt="2022-09-10T03:13:17.351" v="249" actId="1076"/>
          <ac:spMkLst>
            <pc:docMk/>
            <pc:sldMk cId="1507386086" sldId="289"/>
            <ac:spMk id="6" creationId="{AC8BC91C-564B-4CA8-0454-B3DB5DE5E3CF}"/>
          </ac:spMkLst>
        </pc:spChg>
        <pc:spChg chg="mod">
          <ac:chgData name="Tomoyuki Ueda" userId="14975d2eb860b0ea" providerId="LiveId" clId="{76914230-04F2-4B9A-9D2D-65A09D1A7156}" dt="2022-09-10T03:13:17.351" v="249" actId="1076"/>
          <ac:spMkLst>
            <pc:docMk/>
            <pc:sldMk cId="1507386086" sldId="289"/>
            <ac:spMk id="8" creationId="{A8870023-0A7C-AFE2-5FE7-BC1EBBED39A1}"/>
          </ac:spMkLst>
        </pc:spChg>
        <pc:spChg chg="add del mod">
          <ac:chgData name="Tomoyuki Ueda" userId="14975d2eb860b0ea" providerId="LiveId" clId="{76914230-04F2-4B9A-9D2D-65A09D1A7156}" dt="2022-09-10T03:09:51.265" v="225"/>
          <ac:spMkLst>
            <pc:docMk/>
            <pc:sldMk cId="1507386086" sldId="289"/>
            <ac:spMk id="9" creationId="{88C3B8F1-174B-9F70-1D39-80F6A62C02F1}"/>
          </ac:spMkLst>
        </pc:spChg>
        <pc:spChg chg="mod">
          <ac:chgData name="Tomoyuki Ueda" userId="14975d2eb860b0ea" providerId="LiveId" clId="{76914230-04F2-4B9A-9D2D-65A09D1A7156}" dt="2022-09-10T03:13:45.453" v="256" actId="1076"/>
          <ac:spMkLst>
            <pc:docMk/>
            <pc:sldMk cId="1507386086" sldId="289"/>
            <ac:spMk id="12" creationId="{F427F326-F17F-3179-DC69-8BD56357B5FB}"/>
          </ac:spMkLst>
        </pc:spChg>
        <pc:spChg chg="add mod">
          <ac:chgData name="Tomoyuki Ueda" userId="14975d2eb860b0ea" providerId="LiveId" clId="{76914230-04F2-4B9A-9D2D-65A09D1A7156}" dt="2022-09-10T03:13:54.272" v="258" actId="1076"/>
          <ac:spMkLst>
            <pc:docMk/>
            <pc:sldMk cId="1507386086" sldId="289"/>
            <ac:spMk id="13" creationId="{8A18E0A5-4A23-6EAC-CD1C-4ACBC5DB187F}"/>
          </ac:spMkLst>
        </pc:spChg>
        <pc:spChg chg="add mod">
          <ac:chgData name="Tomoyuki Ueda" userId="14975d2eb860b0ea" providerId="LiveId" clId="{76914230-04F2-4B9A-9D2D-65A09D1A7156}" dt="2022-09-10T03:14:59.458" v="264" actId="571"/>
          <ac:spMkLst>
            <pc:docMk/>
            <pc:sldMk cId="1507386086" sldId="289"/>
            <ac:spMk id="19" creationId="{F49B7F0B-DF2C-412D-4CC3-8D729E897636}"/>
          </ac:spMkLst>
        </pc:spChg>
        <pc:spChg chg="add mod">
          <ac:chgData name="Tomoyuki Ueda" userId="14975d2eb860b0ea" providerId="LiveId" clId="{76914230-04F2-4B9A-9D2D-65A09D1A7156}" dt="2022-09-10T03:14:59.458" v="264" actId="571"/>
          <ac:spMkLst>
            <pc:docMk/>
            <pc:sldMk cId="1507386086" sldId="289"/>
            <ac:spMk id="20" creationId="{F06C4481-1823-7107-11D8-BDB721BACEF6}"/>
          </ac:spMkLst>
        </pc:spChg>
        <pc:spChg chg="mod">
          <ac:chgData name="Tomoyuki Ueda" userId="14975d2eb860b0ea" providerId="LiveId" clId="{76914230-04F2-4B9A-9D2D-65A09D1A7156}" dt="2022-09-10T03:15:16.550" v="268" actId="1076"/>
          <ac:spMkLst>
            <pc:docMk/>
            <pc:sldMk cId="1507386086" sldId="289"/>
            <ac:spMk id="21" creationId="{BD76C6D3-A298-36A8-783A-73C33FD7B6F6}"/>
          </ac:spMkLst>
        </pc:spChg>
        <pc:spChg chg="mod">
          <ac:chgData name="Tomoyuki Ueda" userId="14975d2eb860b0ea" providerId="LiveId" clId="{76914230-04F2-4B9A-9D2D-65A09D1A7156}" dt="2022-09-10T03:16:51.849" v="285" actId="1076"/>
          <ac:spMkLst>
            <pc:docMk/>
            <pc:sldMk cId="1507386086" sldId="289"/>
            <ac:spMk id="28" creationId="{D6908B39-FE3C-A728-16A2-89F97E0BE267}"/>
          </ac:spMkLst>
        </pc:spChg>
        <pc:picChg chg="del mod">
          <ac:chgData name="Tomoyuki Ueda" userId="14975d2eb860b0ea" providerId="LiveId" clId="{76914230-04F2-4B9A-9D2D-65A09D1A7156}" dt="2022-09-09T01:48:04.573" v="25" actId="478"/>
          <ac:picMkLst>
            <pc:docMk/>
            <pc:sldMk cId="1507386086" sldId="289"/>
            <ac:picMk id="4" creationId="{1452EC0E-EDFE-0758-E4D0-285908054E64}"/>
          </ac:picMkLst>
        </pc:picChg>
        <pc:picChg chg="mod">
          <ac:chgData name="Tomoyuki Ueda" userId="14975d2eb860b0ea" providerId="LiveId" clId="{76914230-04F2-4B9A-9D2D-65A09D1A7156}" dt="2022-09-10T03:13:45.453" v="256" actId="1076"/>
          <ac:picMkLst>
            <pc:docMk/>
            <pc:sldMk cId="1507386086" sldId="289"/>
            <ac:picMk id="10" creationId="{0A71A996-6C24-157F-32D5-8162ED03B8C6}"/>
          </ac:picMkLst>
        </pc:picChg>
        <pc:picChg chg="mod">
          <ac:chgData name="Tomoyuki Ueda" userId="14975d2eb860b0ea" providerId="LiveId" clId="{76914230-04F2-4B9A-9D2D-65A09D1A7156}" dt="2022-09-10T03:13:45.453" v="256" actId="1076"/>
          <ac:picMkLst>
            <pc:docMk/>
            <pc:sldMk cId="1507386086" sldId="289"/>
            <ac:picMk id="11" creationId="{D0389252-0A19-F898-747B-4CBCF164F2B2}"/>
          </ac:picMkLst>
        </pc:picChg>
        <pc:picChg chg="add mod">
          <ac:chgData name="Tomoyuki Ueda" userId="14975d2eb860b0ea" providerId="LiveId" clId="{76914230-04F2-4B9A-9D2D-65A09D1A7156}" dt="2022-09-10T03:13:34.849" v="255" actId="571"/>
          <ac:picMkLst>
            <pc:docMk/>
            <pc:sldMk cId="1507386086" sldId="289"/>
            <ac:picMk id="17" creationId="{5C46A9F6-12C7-72EA-840B-D489849BEACD}"/>
          </ac:picMkLst>
        </pc:picChg>
        <pc:picChg chg="add del mod">
          <ac:chgData name="Tomoyuki Ueda" userId="14975d2eb860b0ea" providerId="LiveId" clId="{76914230-04F2-4B9A-9D2D-65A09D1A7156}" dt="2022-09-10T03:16:47.184" v="283"/>
          <ac:picMkLst>
            <pc:docMk/>
            <pc:sldMk cId="1507386086" sldId="289"/>
            <ac:picMk id="22" creationId="{51271699-1A80-FAC5-C689-D9EE316A13DB}"/>
          </ac:picMkLst>
        </pc:picChg>
        <pc:picChg chg="add del mod">
          <ac:chgData name="Tomoyuki Ueda" userId="14975d2eb860b0ea" providerId="LiveId" clId="{76914230-04F2-4B9A-9D2D-65A09D1A7156}" dt="2022-09-10T03:16:21.438" v="279" actId="478"/>
          <ac:picMkLst>
            <pc:docMk/>
            <pc:sldMk cId="1507386086" sldId="289"/>
            <ac:picMk id="34" creationId="{EB423681-7C65-1470-D0EA-DBE23A5029F9}"/>
          </ac:picMkLst>
        </pc:picChg>
        <pc:picChg chg="mod">
          <ac:chgData name="Tomoyuki Ueda" userId="14975d2eb860b0ea" providerId="LiveId" clId="{76914230-04F2-4B9A-9D2D-65A09D1A7156}" dt="2022-09-10T03:15:16.550" v="268" actId="1076"/>
          <ac:picMkLst>
            <pc:docMk/>
            <pc:sldMk cId="1507386086" sldId="289"/>
            <ac:picMk id="35" creationId="{22E9EC0A-4667-BCF6-E610-CEA2B0A46F16}"/>
          </ac:picMkLst>
        </pc:picChg>
        <pc:cxnChg chg="mod">
          <ac:chgData name="Tomoyuki Ueda" userId="14975d2eb860b0ea" providerId="LiveId" clId="{76914230-04F2-4B9A-9D2D-65A09D1A7156}" dt="2022-09-10T03:13:51.889" v="257" actId="14100"/>
          <ac:cxnSpMkLst>
            <pc:docMk/>
            <pc:sldMk cId="1507386086" sldId="289"/>
            <ac:cxnSpMk id="14" creationId="{82B15B9B-3D9E-EC46-30CE-4EB2802D19FE}"/>
          </ac:cxnSpMkLst>
        </pc:cxnChg>
      </pc:sldChg>
      <pc:sldChg chg="modSp new del mod">
        <pc:chgData name="Tomoyuki Ueda" userId="14975d2eb860b0ea" providerId="LiveId" clId="{76914230-04F2-4B9A-9D2D-65A09D1A7156}" dt="2022-09-10T04:40:39.966" v="424" actId="47"/>
        <pc:sldMkLst>
          <pc:docMk/>
          <pc:sldMk cId="1916056813" sldId="290"/>
        </pc:sldMkLst>
        <pc:spChg chg="mod">
          <ac:chgData name="Tomoyuki Ueda" userId="14975d2eb860b0ea" providerId="LiveId" clId="{76914230-04F2-4B9A-9D2D-65A09D1A7156}" dt="2022-09-09T02:27:01.926" v="114" actId="20577"/>
          <ac:spMkLst>
            <pc:docMk/>
            <pc:sldMk cId="1916056813" sldId="290"/>
            <ac:spMk id="2" creationId="{438BC594-5543-8EBE-3C0F-3715E2101DDB}"/>
          </ac:spMkLst>
        </pc:spChg>
      </pc:sldChg>
      <pc:sldChg chg="addSp delSp modSp add mod modNotesTx">
        <pc:chgData name="Tomoyuki Ueda" userId="14975d2eb860b0ea" providerId="LiveId" clId="{76914230-04F2-4B9A-9D2D-65A09D1A7156}" dt="2022-09-12T11:34:38.517" v="1082" actId="20577"/>
        <pc:sldMkLst>
          <pc:docMk/>
          <pc:sldMk cId="1768887225" sldId="291"/>
        </pc:sldMkLst>
        <pc:spChg chg="del">
          <ac:chgData name="Tomoyuki Ueda" userId="14975d2eb860b0ea" providerId="LiveId" clId="{76914230-04F2-4B9A-9D2D-65A09D1A7156}" dt="2022-09-10T03:24:21.044" v="392" actId="478"/>
          <ac:spMkLst>
            <pc:docMk/>
            <pc:sldMk cId="1768887225" sldId="291"/>
            <ac:spMk id="3" creationId="{086E6731-E51E-DE55-2FB8-5FD10ECADE3D}"/>
          </ac:spMkLst>
        </pc:spChg>
        <pc:spChg chg="del">
          <ac:chgData name="Tomoyuki Ueda" userId="14975d2eb860b0ea" providerId="LiveId" clId="{76914230-04F2-4B9A-9D2D-65A09D1A7156}" dt="2022-09-10T03:24:22.752" v="393" actId="478"/>
          <ac:spMkLst>
            <pc:docMk/>
            <pc:sldMk cId="1768887225" sldId="291"/>
            <ac:spMk id="6" creationId="{AC8BC91C-564B-4CA8-0454-B3DB5DE5E3CF}"/>
          </ac:spMkLst>
        </pc:spChg>
        <pc:spChg chg="mod">
          <ac:chgData name="Tomoyuki Ueda" userId="14975d2eb860b0ea" providerId="LiveId" clId="{76914230-04F2-4B9A-9D2D-65A09D1A7156}" dt="2022-09-10T04:40:06.282" v="403" actId="207"/>
          <ac:spMkLst>
            <pc:docMk/>
            <pc:sldMk cId="1768887225" sldId="291"/>
            <ac:spMk id="13" creationId="{8A18E0A5-4A23-6EAC-CD1C-4ACBC5DB187F}"/>
          </ac:spMkLst>
        </pc:spChg>
        <pc:spChg chg="mod">
          <ac:chgData name="Tomoyuki Ueda" userId="14975d2eb860b0ea" providerId="LiveId" clId="{76914230-04F2-4B9A-9D2D-65A09D1A7156}" dt="2022-09-10T03:20:58.796" v="371" actId="1076"/>
          <ac:spMkLst>
            <pc:docMk/>
            <pc:sldMk cId="1768887225" sldId="291"/>
            <ac:spMk id="21" creationId="{BD76C6D3-A298-36A8-783A-73C33FD7B6F6}"/>
          </ac:spMkLst>
        </pc:spChg>
        <pc:picChg chg="add del mod">
          <ac:chgData name="Tomoyuki Ueda" userId="14975d2eb860b0ea" providerId="LiveId" clId="{76914230-04F2-4B9A-9D2D-65A09D1A7156}" dt="2022-09-10T03:19:15.239" v="334"/>
          <ac:picMkLst>
            <pc:docMk/>
            <pc:sldMk cId="1768887225" sldId="291"/>
            <ac:picMk id="4" creationId="{708CDCE4-7958-0437-A6AC-B0CE5BBDE0E2}"/>
          </ac:picMkLst>
        </pc:picChg>
      </pc:sldChg>
      <pc:sldChg chg="addSp delSp modSp add mod ord modNotesTx">
        <pc:chgData name="Tomoyuki Ueda" userId="14975d2eb860b0ea" providerId="LiveId" clId="{76914230-04F2-4B9A-9D2D-65A09D1A7156}" dt="2022-09-12T11:34:45.329" v="1088" actId="20577"/>
        <pc:sldMkLst>
          <pc:docMk/>
          <pc:sldMk cId="2722878724" sldId="292"/>
        </pc:sldMkLst>
        <pc:spChg chg="del">
          <ac:chgData name="Tomoyuki Ueda" userId="14975d2eb860b0ea" providerId="LiveId" clId="{76914230-04F2-4B9A-9D2D-65A09D1A7156}" dt="2022-09-10T03:24:15.585" v="390" actId="478"/>
          <ac:spMkLst>
            <pc:docMk/>
            <pc:sldMk cId="2722878724" sldId="292"/>
            <ac:spMk id="3" creationId="{086E6731-E51E-DE55-2FB8-5FD10ECADE3D}"/>
          </ac:spMkLst>
        </pc:spChg>
        <pc:spChg chg="del">
          <ac:chgData name="Tomoyuki Ueda" userId="14975d2eb860b0ea" providerId="LiveId" clId="{76914230-04F2-4B9A-9D2D-65A09D1A7156}" dt="2022-09-10T03:24:17.506" v="391" actId="478"/>
          <ac:spMkLst>
            <pc:docMk/>
            <pc:sldMk cId="2722878724" sldId="292"/>
            <ac:spMk id="6" creationId="{AC8BC91C-564B-4CA8-0454-B3DB5DE5E3CF}"/>
          </ac:spMkLst>
        </pc:spChg>
        <pc:spChg chg="add mod">
          <ac:chgData name="Tomoyuki Ueda" userId="14975d2eb860b0ea" providerId="LiveId" clId="{76914230-04F2-4B9A-9D2D-65A09D1A7156}" dt="2022-09-10T03:21:56.415" v="377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76914230-04F2-4B9A-9D2D-65A09D1A7156}" dt="2022-09-10T03:18:44.470" v="332" actId="20577"/>
          <ac:spMkLst>
            <pc:docMk/>
            <pc:sldMk cId="2722878724" sldId="292"/>
            <ac:spMk id="8" creationId="{A8870023-0A7C-AFE2-5FE7-BC1EBBED39A1}"/>
          </ac:spMkLst>
        </pc:spChg>
        <pc:spChg chg="mod ord">
          <ac:chgData name="Tomoyuki Ueda" userId="14975d2eb860b0ea" providerId="LiveId" clId="{76914230-04F2-4B9A-9D2D-65A09D1A7156}" dt="2022-09-12T11:32:34.359" v="957" actId="20577"/>
          <ac:spMkLst>
            <pc:docMk/>
            <pc:sldMk cId="2722878724" sldId="292"/>
            <ac:spMk id="13" creationId="{8A18E0A5-4A23-6EAC-CD1C-4ACBC5DB187F}"/>
          </ac:spMkLst>
        </pc:spChg>
        <pc:spChg chg="del mod">
          <ac:chgData name="Tomoyuki Ueda" userId="14975d2eb860b0ea" providerId="LiveId" clId="{76914230-04F2-4B9A-9D2D-65A09D1A7156}" dt="2022-09-10T03:21:55.754" v="376" actId="478"/>
          <ac:spMkLst>
            <pc:docMk/>
            <pc:sldMk cId="2722878724" sldId="292"/>
            <ac:spMk id="21" creationId="{BD76C6D3-A298-36A8-783A-73C33FD7B6F6}"/>
          </ac:spMkLst>
        </pc:spChg>
        <pc:spChg chg="mod">
          <ac:chgData name="Tomoyuki Ueda" userId="14975d2eb860b0ea" providerId="LiveId" clId="{76914230-04F2-4B9A-9D2D-65A09D1A7156}" dt="2022-09-10T03:21:38.160" v="375" actId="1076"/>
          <ac:spMkLst>
            <pc:docMk/>
            <pc:sldMk cId="2722878724" sldId="292"/>
            <ac:spMk id="28" creationId="{D6908B39-FE3C-A728-16A2-89F97E0BE267}"/>
          </ac:spMkLst>
        </pc:spChg>
        <pc:picChg chg="add mod ord">
          <ac:chgData name="Tomoyuki Ueda" userId="14975d2eb860b0ea" providerId="LiveId" clId="{76914230-04F2-4B9A-9D2D-65A09D1A7156}" dt="2022-09-10T03:18:33.504" v="316" actId="167"/>
          <ac:picMkLst>
            <pc:docMk/>
            <pc:sldMk cId="2722878724" sldId="292"/>
            <ac:picMk id="4" creationId="{738E3BA2-A525-9A28-BBF7-F7AFE839A989}"/>
          </ac:picMkLst>
        </pc:picChg>
        <pc:picChg chg="del mod">
          <ac:chgData name="Tomoyuki Ueda" userId="14975d2eb860b0ea" providerId="LiveId" clId="{76914230-04F2-4B9A-9D2D-65A09D1A7156}" dt="2022-09-10T03:18:36.701" v="317" actId="478"/>
          <ac:picMkLst>
            <pc:docMk/>
            <pc:sldMk cId="2722878724" sldId="292"/>
            <ac:picMk id="34" creationId="{EB423681-7C65-1470-D0EA-DBE23A5029F9}"/>
          </ac:picMkLst>
        </pc:picChg>
        <pc:picChg chg="mod">
          <ac:chgData name="Tomoyuki Ueda" userId="14975d2eb860b0ea" providerId="LiveId" clId="{76914230-04F2-4B9A-9D2D-65A09D1A7156}" dt="2022-09-10T03:17:17.348" v="293" actId="1076"/>
          <ac:picMkLst>
            <pc:docMk/>
            <pc:sldMk cId="2722878724" sldId="292"/>
            <ac:picMk id="35" creationId="{22E9EC0A-4667-BCF6-E610-CEA2B0A46F16}"/>
          </ac:picMkLst>
        </pc:picChg>
      </pc:sldChg>
      <pc:sldChg chg="addSp delSp modSp add mod modNotesTx">
        <pc:chgData name="Tomoyuki Ueda" userId="14975d2eb860b0ea" providerId="LiveId" clId="{76914230-04F2-4B9A-9D2D-65A09D1A7156}" dt="2022-09-12T11:00:08.332" v="768" actId="20577"/>
        <pc:sldMkLst>
          <pc:docMk/>
          <pc:sldMk cId="3632798575" sldId="293"/>
        </pc:sldMkLst>
        <pc:spChg chg="del mod">
          <ac:chgData name="Tomoyuki Ueda" userId="14975d2eb860b0ea" providerId="LiveId" clId="{76914230-04F2-4B9A-9D2D-65A09D1A7156}" dt="2022-09-10T03:20:36.689" v="365" actId="478"/>
          <ac:spMkLst>
            <pc:docMk/>
            <pc:sldMk cId="3632798575" sldId="293"/>
            <ac:spMk id="2" creationId="{8644B406-FC68-B68E-4C87-24FB231B9AA4}"/>
          </ac:spMkLst>
        </pc:spChg>
        <pc:spChg chg="del">
          <ac:chgData name="Tomoyuki Ueda" userId="14975d2eb860b0ea" providerId="LiveId" clId="{76914230-04F2-4B9A-9D2D-65A09D1A7156}" dt="2022-09-10T03:24:25.543" v="394" actId="478"/>
          <ac:spMkLst>
            <pc:docMk/>
            <pc:sldMk cId="3632798575" sldId="293"/>
            <ac:spMk id="3" creationId="{086E6731-E51E-DE55-2FB8-5FD10ECADE3D}"/>
          </ac:spMkLst>
        </pc:spChg>
        <pc:spChg chg="mod">
          <ac:chgData name="Tomoyuki Ueda" userId="14975d2eb860b0ea" providerId="LiveId" clId="{76914230-04F2-4B9A-9D2D-65A09D1A7156}" dt="2022-09-10T03:20:02.341" v="364" actId="20577"/>
          <ac:spMkLst>
            <pc:docMk/>
            <pc:sldMk cId="3632798575" sldId="293"/>
            <ac:spMk id="5" creationId="{42B4941A-4432-91DA-0EA3-A4B8AE805C4B}"/>
          </ac:spMkLst>
        </pc:spChg>
        <pc:spChg chg="del">
          <ac:chgData name="Tomoyuki Ueda" userId="14975d2eb860b0ea" providerId="LiveId" clId="{76914230-04F2-4B9A-9D2D-65A09D1A7156}" dt="2022-09-10T03:24:27.494" v="395" actId="478"/>
          <ac:spMkLst>
            <pc:docMk/>
            <pc:sldMk cId="3632798575" sldId="293"/>
            <ac:spMk id="6" creationId="{AC8BC91C-564B-4CA8-0454-B3DB5DE5E3CF}"/>
          </ac:spMkLst>
        </pc:spChg>
        <pc:spChg chg="add del mod">
          <ac:chgData name="Tomoyuki Ueda" userId="14975d2eb860b0ea" providerId="LiveId" clId="{76914230-04F2-4B9A-9D2D-65A09D1A7156}" dt="2022-09-10T03:20:41.243" v="368" actId="478"/>
          <ac:spMkLst>
            <pc:docMk/>
            <pc:sldMk cId="3632798575" sldId="293"/>
            <ac:spMk id="9" creationId="{8BD8EBD0-F9B0-46CF-A820-47DF888D4EA0}"/>
          </ac:spMkLst>
        </pc:spChg>
        <pc:spChg chg="mod ord">
          <ac:chgData name="Tomoyuki Ueda" userId="14975d2eb860b0ea" providerId="LiveId" clId="{76914230-04F2-4B9A-9D2D-65A09D1A7156}" dt="2022-09-10T03:24:49.666" v="399" actId="170"/>
          <ac:spMkLst>
            <pc:docMk/>
            <pc:sldMk cId="3632798575" sldId="293"/>
            <ac:spMk id="13" creationId="{8A18E0A5-4A23-6EAC-CD1C-4ACBC5DB187F}"/>
          </ac:spMkLst>
        </pc:spChg>
        <pc:spChg chg="add del mod">
          <ac:chgData name="Tomoyuki Ueda" userId="14975d2eb860b0ea" providerId="LiveId" clId="{76914230-04F2-4B9A-9D2D-65A09D1A7156}" dt="2022-09-10T03:20:39.597" v="367"/>
          <ac:spMkLst>
            <pc:docMk/>
            <pc:sldMk cId="3632798575" sldId="293"/>
            <ac:spMk id="15" creationId="{838602FF-4B50-5F5E-457D-43C79A0EDAB7}"/>
          </ac:spMkLst>
        </pc:spChg>
        <pc:spChg chg="add mod">
          <ac:chgData name="Tomoyuki Ueda" userId="14975d2eb860b0ea" providerId="LiveId" clId="{76914230-04F2-4B9A-9D2D-65A09D1A7156}" dt="2022-09-10T03:20:42.041" v="369"/>
          <ac:spMkLst>
            <pc:docMk/>
            <pc:sldMk cId="3632798575" sldId="293"/>
            <ac:spMk id="16" creationId="{56318A09-A4F7-3878-03E6-31C18CCB437D}"/>
          </ac:spMkLst>
        </pc:spChg>
        <pc:spChg chg="add mod">
          <ac:chgData name="Tomoyuki Ueda" userId="14975d2eb860b0ea" providerId="LiveId" clId="{76914230-04F2-4B9A-9D2D-65A09D1A7156}" dt="2022-09-10T03:23:55.546" v="389" actId="208"/>
          <ac:spMkLst>
            <pc:docMk/>
            <pc:sldMk cId="3632798575" sldId="293"/>
            <ac:spMk id="17" creationId="{A0C68811-8D94-8DC1-6F63-7CD6F3DD1FD8}"/>
          </ac:spMkLst>
        </pc:spChg>
        <pc:spChg chg="del mod">
          <ac:chgData name="Tomoyuki Ueda" userId="14975d2eb860b0ea" providerId="LiveId" clId="{76914230-04F2-4B9A-9D2D-65A09D1A7156}" dt="2022-09-10T03:23:39.391" v="387" actId="478"/>
          <ac:spMkLst>
            <pc:docMk/>
            <pc:sldMk cId="3632798575" sldId="293"/>
            <ac:spMk id="21" creationId="{BD76C6D3-A298-36A8-783A-73C33FD7B6F6}"/>
          </ac:spMkLst>
        </pc:spChg>
        <pc:picChg chg="add mod ord">
          <ac:chgData name="Tomoyuki Ueda" userId="14975d2eb860b0ea" providerId="LiveId" clId="{76914230-04F2-4B9A-9D2D-65A09D1A7156}" dt="2022-09-10T03:19:51.637" v="343" actId="167"/>
          <ac:picMkLst>
            <pc:docMk/>
            <pc:sldMk cId="3632798575" sldId="293"/>
            <ac:picMk id="4" creationId="{34821EFD-3AD5-22D0-CFC0-1A149A70F7CC}"/>
          </ac:picMkLst>
        </pc:picChg>
        <pc:picChg chg="del">
          <ac:chgData name="Tomoyuki Ueda" userId="14975d2eb860b0ea" providerId="LiveId" clId="{76914230-04F2-4B9A-9D2D-65A09D1A7156}" dt="2022-09-10T03:19:54.113" v="344" actId="478"/>
          <ac:picMkLst>
            <pc:docMk/>
            <pc:sldMk cId="3632798575" sldId="293"/>
            <ac:picMk id="35" creationId="{22E9EC0A-4667-BCF6-E610-CEA2B0A46F16}"/>
          </ac:picMkLst>
        </pc:picChg>
      </pc:sldChg>
      <pc:sldChg chg="addSp delSp modSp add mod ord modShow">
        <pc:chgData name="Tomoyuki Ueda" userId="14975d2eb860b0ea" providerId="LiveId" clId="{76914230-04F2-4B9A-9D2D-65A09D1A7156}" dt="2022-09-12T12:14:53.622" v="1411"/>
        <pc:sldMkLst>
          <pc:docMk/>
          <pc:sldMk cId="1258444533" sldId="306"/>
        </pc:sldMkLst>
        <pc:spChg chg="mod">
          <ac:chgData name="Tomoyuki Ueda" userId="14975d2eb860b0ea" providerId="LiveId" clId="{76914230-04F2-4B9A-9D2D-65A09D1A7156}" dt="2022-09-10T04:40:57.230" v="435" actId="20577"/>
          <ac:spMkLst>
            <pc:docMk/>
            <pc:sldMk cId="1258444533" sldId="306"/>
            <ac:spMk id="2" creationId="{49139657-4C75-117D-DEF1-338F0F3C7897}"/>
          </ac:spMkLst>
        </pc:spChg>
        <pc:spChg chg="add mod">
          <ac:chgData name="Tomoyuki Ueda" userId="14975d2eb860b0ea" providerId="LiveId" clId="{76914230-04F2-4B9A-9D2D-65A09D1A7156}" dt="2022-09-12T12:13:05.209" v="1354" actId="571"/>
          <ac:spMkLst>
            <pc:docMk/>
            <pc:sldMk cId="1258444533" sldId="306"/>
            <ac:spMk id="6" creationId="{CAE0A3AB-9E27-5617-2DFF-0BD78B4977E2}"/>
          </ac:spMkLst>
        </pc:spChg>
        <pc:spChg chg="mod">
          <ac:chgData name="Tomoyuki Ueda" userId="14975d2eb860b0ea" providerId="LiveId" clId="{76914230-04F2-4B9A-9D2D-65A09D1A7156}" dt="2022-09-10T04:39:28.801" v="402" actId="1076"/>
          <ac:spMkLst>
            <pc:docMk/>
            <pc:sldMk cId="1258444533" sldId="306"/>
            <ac:spMk id="12" creationId="{3C5E0A67-71D1-0C20-0DD6-46BCD2E309E0}"/>
          </ac:spMkLst>
        </pc:spChg>
        <pc:spChg chg="del">
          <ac:chgData name="Tomoyuki Ueda" userId="14975d2eb860b0ea" providerId="LiveId" clId="{76914230-04F2-4B9A-9D2D-65A09D1A7156}" dt="2022-09-10T04:39:11.644" v="401" actId="478"/>
          <ac:spMkLst>
            <pc:docMk/>
            <pc:sldMk cId="1258444533" sldId="306"/>
            <ac:spMk id="51" creationId="{A80B2FB1-2557-8C43-54F1-1DD43A1EA182}"/>
          </ac:spMkLst>
        </pc:spChg>
        <pc:cxnChg chg="add mod">
          <ac:chgData name="Tomoyuki Ueda" userId="14975d2eb860b0ea" providerId="LiveId" clId="{76914230-04F2-4B9A-9D2D-65A09D1A7156}" dt="2022-09-12T11:43:46.107" v="1352" actId="571"/>
          <ac:cxnSpMkLst>
            <pc:docMk/>
            <pc:sldMk cId="1258444533" sldId="306"/>
            <ac:cxnSpMk id="5" creationId="{8D05F462-44DE-DCCB-01D3-3FE0137CE7EF}"/>
          </ac:cxnSpMkLst>
        </pc:cxnChg>
      </pc:sldChg>
      <pc:sldChg chg="addSp delSp modSp new mod ord modNotesTx">
        <pc:chgData name="Tomoyuki Ueda" userId="14975d2eb860b0ea" providerId="LiveId" clId="{76914230-04F2-4B9A-9D2D-65A09D1A7156}" dt="2022-09-12T12:29:34.203" v="1590" actId="20577"/>
        <pc:sldMkLst>
          <pc:docMk/>
          <pc:sldMk cId="1449870643" sldId="307"/>
        </pc:sldMkLst>
        <pc:spChg chg="mod">
          <ac:chgData name="Tomoyuki Ueda" userId="14975d2eb860b0ea" providerId="LiveId" clId="{76914230-04F2-4B9A-9D2D-65A09D1A7156}" dt="2022-09-12T12:29:24.658" v="1587" actId="1076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76914230-04F2-4B9A-9D2D-65A09D1A7156}" dt="2022-09-12T12:29:22.869" v="1585" actId="1076"/>
          <ac:spMkLst>
            <pc:docMk/>
            <pc:sldMk cId="1449870643" sldId="307"/>
            <ac:spMk id="3" creationId="{38760D50-D762-5BF2-D9D9-D35D5D574F1E}"/>
          </ac:spMkLst>
        </pc:spChg>
        <pc:spChg chg="add mod">
          <ac:chgData name="Tomoyuki Ueda" userId="14975d2eb860b0ea" providerId="LiveId" clId="{76914230-04F2-4B9A-9D2D-65A09D1A7156}" dt="2022-09-12T12:29:34.203" v="1590" actId="20577"/>
          <ac:spMkLst>
            <pc:docMk/>
            <pc:sldMk cId="1449870643" sldId="307"/>
            <ac:spMk id="6" creationId="{2841F680-2B57-C731-B732-FF1720B3F0D3}"/>
          </ac:spMkLst>
        </pc:spChg>
        <pc:spChg chg="add del mod">
          <ac:chgData name="Tomoyuki Ueda" userId="14975d2eb860b0ea" providerId="LiveId" clId="{76914230-04F2-4B9A-9D2D-65A09D1A7156}" dt="2022-09-12T11:40:18.489" v="1234" actId="478"/>
          <ac:spMkLst>
            <pc:docMk/>
            <pc:sldMk cId="1449870643" sldId="307"/>
            <ac:spMk id="6" creationId="{68C9F96A-B30B-0134-49E5-BD3EFA1D109F}"/>
          </ac:spMkLst>
        </pc:spChg>
        <pc:spChg chg="add del mod">
          <ac:chgData name="Tomoyuki Ueda" userId="14975d2eb860b0ea" providerId="LiveId" clId="{76914230-04F2-4B9A-9D2D-65A09D1A7156}" dt="2022-09-12T11:43:26.630" v="1350" actId="478"/>
          <ac:spMkLst>
            <pc:docMk/>
            <pc:sldMk cId="1449870643" sldId="307"/>
            <ac:spMk id="7" creationId="{9B6934A9-55DD-64C1-3084-EDBA7C6FF838}"/>
          </ac:spMkLst>
        </pc:spChg>
        <pc:spChg chg="add mod">
          <ac:chgData name="Tomoyuki Ueda" userId="14975d2eb860b0ea" providerId="LiveId" clId="{76914230-04F2-4B9A-9D2D-65A09D1A7156}" dt="2022-09-12T12:16:26.905" v="1442" actId="1076"/>
          <ac:spMkLst>
            <pc:docMk/>
            <pc:sldMk cId="1449870643" sldId="307"/>
            <ac:spMk id="8" creationId="{D3862B0F-B01D-369D-F462-DF884A352D16}"/>
          </ac:spMkLst>
        </pc:spChg>
        <pc:spChg chg="add del mod">
          <ac:chgData name="Tomoyuki Ueda" userId="14975d2eb860b0ea" providerId="LiveId" clId="{76914230-04F2-4B9A-9D2D-65A09D1A7156}" dt="2022-09-12T12:14:44.722" v="1407" actId="478"/>
          <ac:spMkLst>
            <pc:docMk/>
            <pc:sldMk cId="1449870643" sldId="307"/>
            <ac:spMk id="9" creationId="{3A5C5E95-21BF-637D-49DE-F15ED15F66D5}"/>
          </ac:spMkLst>
        </pc:spChg>
        <pc:spChg chg="add mod">
          <ac:chgData name="Tomoyuki Ueda" userId="14975d2eb860b0ea" providerId="LiveId" clId="{76914230-04F2-4B9A-9D2D-65A09D1A7156}" dt="2022-09-12T12:15:02.008" v="1413" actId="571"/>
          <ac:spMkLst>
            <pc:docMk/>
            <pc:sldMk cId="1449870643" sldId="307"/>
            <ac:spMk id="13" creationId="{6BD3B28D-CAFC-FC4E-5FF4-1DCA32F129EF}"/>
          </ac:spMkLst>
        </pc:spChg>
        <pc:spChg chg="add mod">
          <ac:chgData name="Tomoyuki Ueda" userId="14975d2eb860b0ea" providerId="LiveId" clId="{76914230-04F2-4B9A-9D2D-65A09D1A7156}" dt="2022-09-12T12:15:20.673" v="1417"/>
          <ac:spMkLst>
            <pc:docMk/>
            <pc:sldMk cId="1449870643" sldId="307"/>
            <ac:spMk id="15" creationId="{106FE11F-DE09-199D-2C0B-2F1A03A431ED}"/>
          </ac:spMkLst>
        </pc:spChg>
        <pc:spChg chg="add del mod">
          <ac:chgData name="Tomoyuki Ueda" userId="14975d2eb860b0ea" providerId="LiveId" clId="{76914230-04F2-4B9A-9D2D-65A09D1A7156}" dt="2022-09-12T12:15:53.244" v="1420"/>
          <ac:spMkLst>
            <pc:docMk/>
            <pc:sldMk cId="1449870643" sldId="307"/>
            <ac:spMk id="16" creationId="{616A85D5-2E3B-3E6C-F95D-E044CA5D199D}"/>
          </ac:spMkLst>
        </pc:spChg>
        <pc:spChg chg="add mod">
          <ac:chgData name="Tomoyuki Ueda" userId="14975d2eb860b0ea" providerId="LiveId" clId="{76914230-04F2-4B9A-9D2D-65A09D1A7156}" dt="2022-09-12T12:20:40.966" v="1501" actId="1076"/>
          <ac:spMkLst>
            <pc:docMk/>
            <pc:sldMk cId="1449870643" sldId="307"/>
            <ac:spMk id="17" creationId="{8B38871E-89E5-3718-A3D7-861F29EBBF21}"/>
          </ac:spMkLst>
        </pc:spChg>
        <pc:cxnChg chg="add mod">
          <ac:chgData name="Tomoyuki Ueda" userId="14975d2eb860b0ea" providerId="LiveId" clId="{76914230-04F2-4B9A-9D2D-65A09D1A7156}" dt="2022-09-12T12:20:22.551" v="1500" actId="14100"/>
          <ac:cxnSpMkLst>
            <pc:docMk/>
            <pc:sldMk cId="1449870643" sldId="307"/>
            <ac:cxnSpMk id="10" creationId="{D41DD5A5-8BEC-5E4A-215A-F63224F316C4}"/>
          </ac:cxnSpMkLst>
        </pc:cxnChg>
        <pc:cxnChg chg="add mod">
          <ac:chgData name="Tomoyuki Ueda" userId="14975d2eb860b0ea" providerId="LiveId" clId="{76914230-04F2-4B9A-9D2D-65A09D1A7156}" dt="2022-09-12T12:15:07.986" v="1414" actId="1076"/>
          <ac:cxnSpMkLst>
            <pc:docMk/>
            <pc:sldMk cId="1449870643" sldId="307"/>
            <ac:cxnSpMk id="11" creationId="{DC3B0373-734D-FD5B-9812-E696BB1BB5CA}"/>
          </ac:cxnSpMkLst>
        </pc:cxnChg>
        <pc:cxnChg chg="add mod">
          <ac:chgData name="Tomoyuki Ueda" userId="14975d2eb860b0ea" providerId="LiveId" clId="{76914230-04F2-4B9A-9D2D-65A09D1A7156}" dt="2022-09-12T12:15:02.008" v="1413" actId="571"/>
          <ac:cxnSpMkLst>
            <pc:docMk/>
            <pc:sldMk cId="1449870643" sldId="307"/>
            <ac:cxnSpMk id="14" creationId="{C140FFDE-092A-4195-5BCD-4D610AB18BEB}"/>
          </ac:cxnSpMkLst>
        </pc:cxnChg>
        <pc:cxnChg chg="add del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19" creationId="{75D37AF2-0ADC-37A1-8972-E5DCC7D01E2F}"/>
          </ac:cxnSpMkLst>
        </pc:cxnChg>
        <pc:cxnChg chg="add del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21" creationId="{C4EDF702-8789-4727-7670-D18004CDE0A1}"/>
          </ac:cxnSpMkLst>
        </pc:cxnChg>
        <pc:cxnChg chg="add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30" creationId="{6BD2824D-36D0-308B-FB5C-BB07468DA597}"/>
          </ac:cxnSpMkLst>
        </pc:cxnChg>
        <pc:cxnChg chg="add mod">
          <ac:chgData name="Tomoyuki Ueda" userId="14975d2eb860b0ea" providerId="LiveId" clId="{76914230-04F2-4B9A-9D2D-65A09D1A7156}" dt="2022-09-12T12:24:25.232" v="1541" actId="1076"/>
          <ac:cxnSpMkLst>
            <pc:docMk/>
            <pc:sldMk cId="1449870643" sldId="307"/>
            <ac:cxnSpMk id="31" creationId="{F275B2EA-8C33-3644-1C69-02BB1841ED7B}"/>
          </ac:cxnSpMkLst>
        </pc:cxnChg>
        <pc:cxnChg chg="add mod">
          <ac:chgData name="Tomoyuki Ueda" userId="14975d2eb860b0ea" providerId="LiveId" clId="{76914230-04F2-4B9A-9D2D-65A09D1A7156}" dt="2022-09-12T12:24:56.030" v="1545" actId="1076"/>
          <ac:cxnSpMkLst>
            <pc:docMk/>
            <pc:sldMk cId="1449870643" sldId="307"/>
            <ac:cxnSpMk id="32" creationId="{D941AF72-099B-DF1D-FEAB-8B8DC5476B0C}"/>
          </ac:cxnSpMkLst>
        </pc:cxnChg>
        <pc:cxnChg chg="add mod">
          <ac:chgData name="Tomoyuki Ueda" userId="14975d2eb860b0ea" providerId="LiveId" clId="{76914230-04F2-4B9A-9D2D-65A09D1A7156}" dt="2022-09-12T12:24:56.030" v="1545" actId="1076"/>
          <ac:cxnSpMkLst>
            <pc:docMk/>
            <pc:sldMk cId="1449870643" sldId="307"/>
            <ac:cxnSpMk id="33" creationId="{C4A04765-AAF9-AB5E-DBC8-512E6223751E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34" creationId="{5398CC6C-E683-6849-7788-8F190C535B3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35" creationId="{E6F47EA8-95D4-9F26-BF83-7DE0E57F97CF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6" creationId="{281858BA-D2FB-6F95-6A66-1E1B3A56B89A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7" creationId="{E6C097FF-9CEF-4D65-14EB-5BA035202E71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8" creationId="{AE4F4762-9D30-42F6-806A-FA5F6842CB2B}"/>
          </ac:cxnSpMkLst>
        </pc:cxnChg>
        <pc:cxnChg chg="add del mod">
          <ac:chgData name="Tomoyuki Ueda" userId="14975d2eb860b0ea" providerId="LiveId" clId="{76914230-04F2-4B9A-9D2D-65A09D1A7156}" dt="2022-09-12T12:19:28.882" v="1478"/>
          <ac:cxnSpMkLst>
            <pc:docMk/>
            <pc:sldMk cId="1449870643" sldId="307"/>
            <ac:cxnSpMk id="39" creationId="{B96C35CC-2203-38DF-D275-61A48D67E3B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1" creationId="{A2D204CE-D424-F044-4E2B-BC83E383DF31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2" creationId="{1F155D02-A856-1885-044E-E729C46343FD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3" creationId="{FB4A9154-741A-75B1-3B6E-A5E16F9F91B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44" creationId="{075CBC10-1759-4184-C535-E2E1BDA4B705}"/>
          </ac:cxnSpMkLst>
        </pc:cxnChg>
        <pc:cxnChg chg="add mod">
          <ac:chgData name="Tomoyuki Ueda" userId="14975d2eb860b0ea" providerId="LiveId" clId="{76914230-04F2-4B9A-9D2D-65A09D1A7156}" dt="2022-09-12T12:24:16.615" v="1540" actId="1076"/>
          <ac:cxnSpMkLst>
            <pc:docMk/>
            <pc:sldMk cId="1449870643" sldId="307"/>
            <ac:cxnSpMk id="49" creationId="{60E3BBD2-B17F-55A6-4772-5B3F4DDB3132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0" creationId="{D4CE4365-4C58-1BF5-786D-9B7C476A0A7C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1" creationId="{0F18FAA4-91DE-0FF4-6F17-CF16EF9CC563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2" creationId="{858E5D5A-DA2D-9A06-F77A-CD3CB54293A3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3" creationId="{EDEC1E7D-5C98-6216-D453-E41D53783D0B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4" creationId="{591C9339-8765-3847-E2A2-2032AC375A99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5" creationId="{1529CF6D-6680-5E72-8180-6D71373365A8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6" creationId="{953F7507-02AE-4DE2-B546-1112372E14F7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7" creationId="{687FCD79-6C54-D8F5-5EFA-9529E2655EBB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8" creationId="{8E76517B-977E-7551-2A02-342F3279ACDF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59" creationId="{E58529B7-2E71-FD62-1910-D481524FC208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0" creationId="{693488CA-E6AD-03E7-68DD-8D27A55321A9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1" creationId="{A3D60516-4A60-3C54-9181-E875424B6B5D}"/>
          </ac:cxnSpMkLst>
        </pc:cxnChg>
        <pc:cxnChg chg="add mod">
          <ac:chgData name="Tomoyuki Ueda" userId="14975d2eb860b0ea" providerId="LiveId" clId="{76914230-04F2-4B9A-9D2D-65A09D1A7156}" dt="2022-09-12T12:22:52.577" v="1529" actId="208"/>
          <ac:cxnSpMkLst>
            <pc:docMk/>
            <pc:sldMk cId="1449870643" sldId="307"/>
            <ac:cxnSpMk id="62" creationId="{C92ED702-AD12-6356-D800-DBF633BD7239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3" creationId="{2ED9E728-268C-C2F8-02DF-E7A7400FA8DB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4" creationId="{B7CA161D-5510-F932-07B7-A45D051E4DCA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5" creationId="{93715428-0E4B-AB31-4133-B28D509810F8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66" creationId="{9337DB48-8DE9-C013-966D-C549BD4F43D2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7" creationId="{F96BEB5C-54F2-30BB-A197-604D77E03609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8" creationId="{6B38ABA0-316A-B984-29DC-54571BCD2702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69" creationId="{7A4FFC61-A69C-77DD-4697-1C52642FE826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70" creationId="{ABF6D7B3-27B7-FCE3-B501-11C2A918491E}"/>
          </ac:cxnSpMkLst>
        </pc:cxnChg>
        <pc:cxnChg chg="add mod">
          <ac:chgData name="Tomoyuki Ueda" userId="14975d2eb860b0ea" providerId="LiveId" clId="{76914230-04F2-4B9A-9D2D-65A09D1A7156}" dt="2022-09-12T12:25:04.011" v="1546" actId="1076"/>
          <ac:cxnSpMkLst>
            <pc:docMk/>
            <pc:sldMk cId="1449870643" sldId="307"/>
            <ac:cxnSpMk id="71" creationId="{C1641532-65EE-5A32-CB92-A475308256E2}"/>
          </ac:cxnSpMkLst>
        </pc:cxnChg>
        <pc:cxnChg chg="add mod">
          <ac:chgData name="Tomoyuki Ueda" userId="14975d2eb860b0ea" providerId="LiveId" clId="{76914230-04F2-4B9A-9D2D-65A09D1A7156}" dt="2022-09-12T12:25:04.011" v="1546" actId="1076"/>
          <ac:cxnSpMkLst>
            <pc:docMk/>
            <pc:sldMk cId="1449870643" sldId="307"/>
            <ac:cxnSpMk id="72" creationId="{F533A638-582A-E8CC-356C-140C4E82950B}"/>
          </ac:cxnSpMkLst>
        </pc:cxnChg>
        <pc:cxnChg chg="add mod">
          <ac:chgData name="Tomoyuki Ueda" userId="14975d2eb860b0ea" providerId="LiveId" clId="{76914230-04F2-4B9A-9D2D-65A09D1A7156}" dt="2022-09-12T12:25:08.951" v="1547" actId="1076"/>
          <ac:cxnSpMkLst>
            <pc:docMk/>
            <pc:sldMk cId="1449870643" sldId="307"/>
            <ac:cxnSpMk id="73" creationId="{D2909E18-795D-43CF-12C9-AB98556C995C}"/>
          </ac:cxnSpMkLst>
        </pc:cxnChg>
        <pc:cxnChg chg="add mod">
          <ac:chgData name="Tomoyuki Ueda" userId="14975d2eb860b0ea" providerId="LiveId" clId="{76914230-04F2-4B9A-9D2D-65A09D1A7156}" dt="2022-09-12T12:25:08.951" v="1547" actId="1076"/>
          <ac:cxnSpMkLst>
            <pc:docMk/>
            <pc:sldMk cId="1449870643" sldId="307"/>
            <ac:cxnSpMk id="74" creationId="{2801E6D5-3BBE-24CC-3424-367203EAF552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5" creationId="{84D1CA15-CF32-1FEC-0449-363C33890F68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6" creationId="{2758AFB8-C511-B0D8-F32E-AC677EA81A7F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7" creationId="{8C27D63D-78D4-2ADE-E236-D898F1069333}"/>
          </ac:cxnSpMkLst>
        </pc:cxnChg>
        <pc:cxnChg chg="add del mod">
          <ac:chgData name="Tomoyuki Ueda" userId="14975d2eb860b0ea" providerId="LiveId" clId="{76914230-04F2-4B9A-9D2D-65A09D1A7156}" dt="2022-09-12T12:24:28.274" v="1542" actId="478"/>
          <ac:cxnSpMkLst>
            <pc:docMk/>
            <pc:sldMk cId="1449870643" sldId="307"/>
            <ac:cxnSpMk id="78" creationId="{86A878CC-00DC-D6A3-B7B7-99D8F2D13FD0}"/>
          </ac:cxnSpMkLst>
        </pc:cxnChg>
        <pc:cxnChg chg="add mod">
          <ac:chgData name="Tomoyuki Ueda" userId="14975d2eb860b0ea" providerId="LiveId" clId="{76914230-04F2-4B9A-9D2D-65A09D1A7156}" dt="2022-09-12T12:24:39.428" v="1543" actId="1076"/>
          <ac:cxnSpMkLst>
            <pc:docMk/>
            <pc:sldMk cId="1449870643" sldId="307"/>
            <ac:cxnSpMk id="79" creationId="{0E2FA745-DB70-87D3-3D44-3021B70226B7}"/>
          </ac:cxnSpMkLst>
        </pc:cxnChg>
        <pc:cxnChg chg="add mod">
          <ac:chgData name="Tomoyuki Ueda" userId="14975d2eb860b0ea" providerId="LiveId" clId="{76914230-04F2-4B9A-9D2D-65A09D1A7156}" dt="2022-09-12T12:24:39.428" v="1543" actId="1076"/>
          <ac:cxnSpMkLst>
            <pc:docMk/>
            <pc:sldMk cId="1449870643" sldId="307"/>
            <ac:cxnSpMk id="80" creationId="{443A38A8-CF53-F53C-050B-34E45AA6BA37}"/>
          </ac:cxnSpMkLst>
        </pc:cxnChg>
        <pc:cxnChg chg="add mod">
          <ac:chgData name="Tomoyuki Ueda" userId="14975d2eb860b0ea" providerId="LiveId" clId="{76914230-04F2-4B9A-9D2D-65A09D1A7156}" dt="2022-09-12T12:24:44.429" v="1544" actId="1076"/>
          <ac:cxnSpMkLst>
            <pc:docMk/>
            <pc:sldMk cId="1449870643" sldId="307"/>
            <ac:cxnSpMk id="81" creationId="{2F15A075-D29E-1D6D-51F1-91D57FE16523}"/>
          </ac:cxnSpMkLst>
        </pc:cxnChg>
        <pc:cxnChg chg="add mod">
          <ac:chgData name="Tomoyuki Ueda" userId="14975d2eb860b0ea" providerId="LiveId" clId="{76914230-04F2-4B9A-9D2D-65A09D1A7156}" dt="2022-09-12T12:24:44.429" v="1544" actId="1076"/>
          <ac:cxnSpMkLst>
            <pc:docMk/>
            <pc:sldMk cId="1449870643" sldId="307"/>
            <ac:cxnSpMk id="82" creationId="{9459DEED-B51D-412E-7CFD-F9C1C02AA3A7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83" creationId="{32FFE9E0-D149-B174-D8B3-0A824DA883BF}"/>
          </ac:cxnSpMkLst>
        </pc:cxnChg>
        <pc:cxnChg chg="add mod">
          <ac:chgData name="Tomoyuki Ueda" userId="14975d2eb860b0ea" providerId="LiveId" clId="{76914230-04F2-4B9A-9D2D-65A09D1A7156}" dt="2022-09-12T12:24:13.472" v="1539" actId="1076"/>
          <ac:cxnSpMkLst>
            <pc:docMk/>
            <pc:sldMk cId="1449870643" sldId="307"/>
            <ac:cxnSpMk id="84" creationId="{D3AEB699-B24B-00A4-281B-26E20D0F026B}"/>
          </ac:cxnSpMkLst>
        </pc:cxnChg>
        <pc:cxnChg chg="add mod">
          <ac:chgData name="Tomoyuki Ueda" userId="14975d2eb860b0ea" providerId="LiveId" clId="{76914230-04F2-4B9A-9D2D-65A09D1A7156}" dt="2022-09-12T12:25:18.490" v="1549" actId="1076"/>
          <ac:cxnSpMkLst>
            <pc:docMk/>
            <pc:sldMk cId="1449870643" sldId="307"/>
            <ac:cxnSpMk id="85" creationId="{4904F8F9-9213-65DC-CC98-1364CA1DDB1C}"/>
          </ac:cxnSpMkLst>
        </pc:cxnChg>
        <pc:cxnChg chg="add mod">
          <ac:chgData name="Tomoyuki Ueda" userId="14975d2eb860b0ea" providerId="LiveId" clId="{76914230-04F2-4B9A-9D2D-65A09D1A7156}" dt="2022-09-12T12:25:18.490" v="1549" actId="1076"/>
          <ac:cxnSpMkLst>
            <pc:docMk/>
            <pc:sldMk cId="1449870643" sldId="307"/>
            <ac:cxnSpMk id="86" creationId="{77772128-8BBD-CDFF-69D6-FA2911148B9E}"/>
          </ac:cxnSpMkLst>
        </pc:cxnChg>
        <pc:cxnChg chg="add mod">
          <ac:chgData name="Tomoyuki Ueda" userId="14975d2eb860b0ea" providerId="LiveId" clId="{76914230-04F2-4B9A-9D2D-65A09D1A7156}" dt="2022-09-12T12:25:14.557" v="1548" actId="1076"/>
          <ac:cxnSpMkLst>
            <pc:docMk/>
            <pc:sldMk cId="1449870643" sldId="307"/>
            <ac:cxnSpMk id="87" creationId="{3E7D5288-3583-1BD0-2F79-45DA2ECBB7B5}"/>
          </ac:cxnSpMkLst>
        </pc:cxnChg>
        <pc:cxnChg chg="add mod">
          <ac:chgData name="Tomoyuki Ueda" userId="14975d2eb860b0ea" providerId="LiveId" clId="{76914230-04F2-4B9A-9D2D-65A09D1A7156}" dt="2022-09-12T12:25:14.557" v="1548" actId="1076"/>
          <ac:cxnSpMkLst>
            <pc:docMk/>
            <pc:sldMk cId="1449870643" sldId="307"/>
            <ac:cxnSpMk id="88" creationId="{21FC7496-1266-692D-700E-3ED7665A2A2E}"/>
          </ac:cxnSpMkLst>
        </pc:cxnChg>
      </pc:sldChg>
    </pc:docChg>
  </pc:docChgLst>
  <pc:docChgLst>
    <pc:chgData name="Tomoyuki Ueda" userId="14975d2eb860b0ea" providerId="LiveId" clId="{158A5930-31F5-4B6C-AF6D-DDC73460EE02}"/>
    <pc:docChg chg="custSel modSld">
      <pc:chgData name="Tomoyuki Ueda" userId="14975d2eb860b0ea" providerId="LiveId" clId="{158A5930-31F5-4B6C-AF6D-DDC73460EE02}" dt="2022-09-21T02:08:37.524" v="322" actId="20577"/>
      <pc:docMkLst>
        <pc:docMk/>
      </pc:docMkLst>
      <pc:sldChg chg="modSp mod">
        <pc:chgData name="Tomoyuki Ueda" userId="14975d2eb860b0ea" providerId="LiveId" clId="{158A5930-31F5-4B6C-AF6D-DDC73460EE02}" dt="2022-09-16T03:24:13.373" v="51" actId="20577"/>
        <pc:sldMkLst>
          <pc:docMk/>
          <pc:sldMk cId="3927562461" sldId="256"/>
        </pc:sldMkLst>
        <pc:spChg chg="mod">
          <ac:chgData name="Tomoyuki Ueda" userId="14975d2eb860b0ea" providerId="LiveId" clId="{158A5930-31F5-4B6C-AF6D-DDC73460EE02}" dt="2022-09-16T03:24:13.373" v="51" actId="20577"/>
          <ac:spMkLst>
            <pc:docMk/>
            <pc:sldMk cId="3927562461" sldId="256"/>
            <ac:spMk id="2" creationId="{00000000-0000-0000-0000-000000000000}"/>
          </ac:spMkLst>
        </pc:spChg>
      </pc:sldChg>
      <pc:sldChg chg="addSp modSp mod">
        <pc:chgData name="Tomoyuki Ueda" userId="14975d2eb860b0ea" providerId="LiveId" clId="{158A5930-31F5-4B6C-AF6D-DDC73460EE02}" dt="2022-09-21T02:01:18.748" v="66"/>
        <pc:sldMkLst>
          <pc:docMk/>
          <pc:sldMk cId="485999301" sldId="313"/>
        </pc:sldMkLst>
        <pc:spChg chg="add mod">
          <ac:chgData name="Tomoyuki Ueda" userId="14975d2eb860b0ea" providerId="LiveId" clId="{158A5930-31F5-4B6C-AF6D-DDC73460EE02}" dt="2022-09-21T02:01:18.748" v="66"/>
          <ac:spMkLst>
            <pc:docMk/>
            <pc:sldMk cId="485999301" sldId="313"/>
            <ac:spMk id="6" creationId="{C471E1E6-B689-B400-390E-E2A13DB68BCE}"/>
          </ac:spMkLst>
        </pc:spChg>
        <pc:spChg chg="mod">
          <ac:chgData name="Tomoyuki Ueda" userId="14975d2eb860b0ea" providerId="LiveId" clId="{158A5930-31F5-4B6C-AF6D-DDC73460EE02}" dt="2022-09-21T02:00:11.936" v="55" actId="1076"/>
          <ac:spMkLst>
            <pc:docMk/>
            <pc:sldMk cId="485999301" sldId="313"/>
            <ac:spMk id="8" creationId="{AD5A5AD1-2AD1-400F-DA49-194C16CA1AEB}"/>
          </ac:spMkLst>
        </pc:spChg>
        <pc:picChg chg="mod">
          <ac:chgData name="Tomoyuki Ueda" userId="14975d2eb860b0ea" providerId="LiveId" clId="{158A5930-31F5-4B6C-AF6D-DDC73460EE02}" dt="2022-09-21T02:00:07.399" v="54" actId="1076"/>
          <ac:picMkLst>
            <pc:docMk/>
            <pc:sldMk cId="485999301" sldId="313"/>
            <ac:picMk id="7" creationId="{39C5F360-9CA1-EAE0-C43E-0E4041570339}"/>
          </ac:picMkLst>
        </pc:picChg>
      </pc:sldChg>
      <pc:sldChg chg="addSp delSp modSp mod">
        <pc:chgData name="Tomoyuki Ueda" userId="14975d2eb860b0ea" providerId="LiveId" clId="{158A5930-31F5-4B6C-AF6D-DDC73460EE02}" dt="2022-09-21T02:01:13.446" v="65"/>
        <pc:sldMkLst>
          <pc:docMk/>
          <pc:sldMk cId="1577589813" sldId="314"/>
        </pc:sldMkLst>
        <pc:spChg chg="add del mod">
          <ac:chgData name="Tomoyuki Ueda" userId="14975d2eb860b0ea" providerId="LiveId" clId="{158A5930-31F5-4B6C-AF6D-DDC73460EE02}" dt="2022-09-21T02:01:12.598" v="64" actId="478"/>
          <ac:spMkLst>
            <pc:docMk/>
            <pc:sldMk cId="1577589813" sldId="314"/>
            <ac:spMk id="3" creationId="{68C0DA76-3AA7-4E0C-D88D-ACF21B5EC12C}"/>
          </ac:spMkLst>
        </pc:spChg>
        <pc:spChg chg="add mod">
          <ac:chgData name="Tomoyuki Ueda" userId="14975d2eb860b0ea" providerId="LiveId" clId="{158A5930-31F5-4B6C-AF6D-DDC73460EE02}" dt="2022-09-21T02:00:56.650" v="62"/>
          <ac:spMkLst>
            <pc:docMk/>
            <pc:sldMk cId="1577589813" sldId="314"/>
            <ac:spMk id="8" creationId="{125EA627-5746-7E98-E401-5E38FB335546}"/>
          </ac:spMkLst>
        </pc:spChg>
        <pc:spChg chg="add mod">
          <ac:chgData name="Tomoyuki Ueda" userId="14975d2eb860b0ea" providerId="LiveId" clId="{158A5930-31F5-4B6C-AF6D-DDC73460EE02}" dt="2022-09-21T02:01:13.446" v="65"/>
          <ac:spMkLst>
            <pc:docMk/>
            <pc:sldMk cId="1577589813" sldId="314"/>
            <ac:spMk id="10" creationId="{69979C18-313D-075A-3F47-967A62F54989}"/>
          </ac:spMkLst>
        </pc:spChg>
        <pc:spChg chg="del">
          <ac:chgData name="Tomoyuki Ueda" userId="14975d2eb860b0ea" providerId="LiveId" clId="{158A5930-31F5-4B6C-AF6D-DDC73460EE02}" dt="2022-09-21T02:00:56.503" v="61" actId="478"/>
          <ac:spMkLst>
            <pc:docMk/>
            <pc:sldMk cId="1577589813" sldId="314"/>
            <ac:spMk id="26" creationId="{E5B9F17F-891F-7A88-C0DC-8039D7BD66A6}"/>
          </ac:spMkLst>
        </pc:spChg>
      </pc:sldChg>
      <pc:sldChg chg="modNotesTx">
        <pc:chgData name="Tomoyuki Ueda" userId="14975d2eb860b0ea" providerId="LiveId" clId="{158A5930-31F5-4B6C-AF6D-DDC73460EE02}" dt="2022-09-21T02:08:37.524" v="322" actId="20577"/>
        <pc:sldMkLst>
          <pc:docMk/>
          <pc:sldMk cId="935333612" sldId="317"/>
        </pc:sldMkLst>
      </pc:sldChg>
      <pc:sldChg chg="addSp modSp mod">
        <pc:chgData name="Tomoyuki Ueda" userId="14975d2eb860b0ea" providerId="LiveId" clId="{158A5930-31F5-4B6C-AF6D-DDC73460EE02}" dt="2022-09-21T02:00:46.782" v="59" actId="1076"/>
        <pc:sldMkLst>
          <pc:docMk/>
          <pc:sldMk cId="3903758399" sldId="318"/>
        </pc:sldMkLst>
        <pc:spChg chg="mod">
          <ac:chgData name="Tomoyuki Ueda" userId="14975d2eb860b0ea" providerId="LiveId" clId="{158A5930-31F5-4B6C-AF6D-DDC73460EE02}" dt="2022-09-21T02:00:43.902" v="58" actId="1076"/>
          <ac:spMkLst>
            <pc:docMk/>
            <pc:sldMk cId="3903758399" sldId="318"/>
            <ac:spMk id="6" creationId="{D144EF11-FE05-74D0-F7C9-5B7DC236631B}"/>
          </ac:spMkLst>
        </pc:spChg>
        <pc:spChg chg="add mod">
          <ac:chgData name="Tomoyuki Ueda" userId="14975d2eb860b0ea" providerId="LiveId" clId="{158A5930-31F5-4B6C-AF6D-DDC73460EE02}" dt="2022-09-21T02:00:46.782" v="59" actId="1076"/>
          <ac:spMkLst>
            <pc:docMk/>
            <pc:sldMk cId="3903758399" sldId="318"/>
            <ac:spMk id="7" creationId="{D1084F6E-D13C-55F1-B59F-0B45C8AF335D}"/>
          </ac:spMkLst>
        </pc:spChg>
      </pc:sldChg>
    </pc:docChg>
  </pc:docChgLst>
  <pc:docChgLst>
    <pc:chgData name="Tomoyuki Ueda" userId="14975d2eb860b0ea" providerId="LiveId" clId="{9BC51D7F-4CDE-4BC8-8A5E-7CC2B3635E31}"/>
    <pc:docChg chg="undo redo custSel addSld delSld modSld sldOrd">
      <pc:chgData name="Tomoyuki Ueda" userId="14975d2eb860b0ea" providerId="LiveId" clId="{9BC51D7F-4CDE-4BC8-8A5E-7CC2B3635E31}" dt="2023-01-27T03:59:22.720" v="1447" actId="20577"/>
      <pc:docMkLst>
        <pc:docMk/>
      </pc:docMkLst>
      <pc:sldChg chg="del">
        <pc:chgData name="Tomoyuki Ueda" userId="14975d2eb860b0ea" providerId="LiveId" clId="{9BC51D7F-4CDE-4BC8-8A5E-7CC2B3635E31}" dt="2023-01-19T04:45:17.784" v="534" actId="47"/>
        <pc:sldMkLst>
          <pc:docMk/>
          <pc:sldMk cId="2790626849" sldId="285"/>
        </pc:sldMkLst>
      </pc:sldChg>
      <pc:sldChg chg="add">
        <pc:chgData name="Tomoyuki Ueda" userId="14975d2eb860b0ea" providerId="LiveId" clId="{9BC51D7F-4CDE-4BC8-8A5E-7CC2B3635E31}" dt="2023-01-26T03:43:09.973" v="735"/>
        <pc:sldMkLst>
          <pc:docMk/>
          <pc:sldMk cId="1734080772" sldId="303"/>
        </pc:sldMkLst>
      </pc:sldChg>
      <pc:sldChg chg="add">
        <pc:chgData name="Tomoyuki Ueda" userId="14975d2eb860b0ea" providerId="LiveId" clId="{9BC51D7F-4CDE-4BC8-8A5E-7CC2B3635E31}" dt="2023-01-26T03:43:09.973" v="735"/>
        <pc:sldMkLst>
          <pc:docMk/>
          <pc:sldMk cId="1272866300" sldId="304"/>
        </pc:sldMkLst>
      </pc:sldChg>
      <pc:sldChg chg="modSp mod ord">
        <pc:chgData name="Tomoyuki Ueda" userId="14975d2eb860b0ea" providerId="LiveId" clId="{9BC51D7F-4CDE-4BC8-8A5E-7CC2B3635E31}" dt="2023-01-26T03:38:45.792" v="734" actId="20577"/>
        <pc:sldMkLst>
          <pc:docMk/>
          <pc:sldMk cId="1449870643" sldId="307"/>
        </pc:sldMkLst>
        <pc:spChg chg="mod">
          <ac:chgData name="Tomoyuki Ueda" userId="14975d2eb860b0ea" providerId="LiveId" clId="{9BC51D7F-4CDE-4BC8-8A5E-7CC2B3635E31}" dt="2023-01-26T03:38:45.792" v="734" actId="20577"/>
          <ac:spMkLst>
            <pc:docMk/>
            <pc:sldMk cId="1449870643" sldId="307"/>
            <ac:spMk id="18" creationId="{BFE2DE8B-A80B-C71C-82F7-9384153C42A0}"/>
          </ac:spMkLst>
        </pc:spChg>
      </pc:sldChg>
      <pc:sldChg chg="modSp mod ord modNotesTx">
        <pc:chgData name="Tomoyuki Ueda" userId="14975d2eb860b0ea" providerId="LiveId" clId="{9BC51D7F-4CDE-4BC8-8A5E-7CC2B3635E31}" dt="2023-01-27T02:04:52.816" v="919" actId="20577"/>
        <pc:sldMkLst>
          <pc:docMk/>
          <pc:sldMk cId="4021410910" sldId="319"/>
        </pc:sldMkLst>
        <pc:spChg chg="mod">
          <ac:chgData name="Tomoyuki Ueda" userId="14975d2eb860b0ea" providerId="LiveId" clId="{9BC51D7F-4CDE-4BC8-8A5E-7CC2B3635E31}" dt="2023-01-27T01:55:37.646" v="746" actId="20577"/>
          <ac:spMkLst>
            <pc:docMk/>
            <pc:sldMk cId="4021410910" sldId="319"/>
            <ac:spMk id="2" creationId="{C1B35312-7415-6F4E-58F6-92092326A798}"/>
          </ac:spMkLst>
        </pc:spChg>
        <pc:spChg chg="mod">
          <ac:chgData name="Tomoyuki Ueda" userId="14975d2eb860b0ea" providerId="LiveId" clId="{9BC51D7F-4CDE-4BC8-8A5E-7CC2B3635E31}" dt="2023-01-27T02:04:52.816" v="919" actId="20577"/>
          <ac:spMkLst>
            <pc:docMk/>
            <pc:sldMk cId="4021410910" sldId="319"/>
            <ac:spMk id="3" creationId="{5D686FAB-93C1-FC76-42A9-A7E6FE175463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9" creationId="{50CFFE9E-EA92-E3CF-9BB3-56CFBBB900D2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0" creationId="{A348F18C-C82D-F30A-00E2-896F26CB4019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5" creationId="{408F6600-7B36-4B33-C9E9-180A3099D2D8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8" creationId="{518C5585-7214-D61E-D47A-16DB1FC296F5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19" creationId="{0B78E632-5EFB-7691-967F-1BF466DBE102}"/>
          </ac:spMkLst>
        </pc:spChg>
        <pc:spChg chg="mod">
          <ac:chgData name="Tomoyuki Ueda" userId="14975d2eb860b0ea" providerId="LiveId" clId="{9BC51D7F-4CDE-4BC8-8A5E-7CC2B3635E31}" dt="2023-01-25T01:36:35.720" v="644" actId="1076"/>
          <ac:spMkLst>
            <pc:docMk/>
            <pc:sldMk cId="4021410910" sldId="319"/>
            <ac:spMk id="20" creationId="{821F9099-EEA6-401C-4276-6121C80C6278}"/>
          </ac:spMkLst>
        </pc:sp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6" creationId="{08507C81-EB61-25E3-02FA-D5D4D922E4B8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7" creationId="{57EF85E9-934D-23BD-CA08-EF10A463762C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8" creationId="{498AC429-42B9-D2B0-0309-E8B3F582BCFF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14" creationId="{218F324F-3742-790F-4D3B-55D0E0B696E1}"/>
          </ac:picMkLst>
        </pc:picChg>
        <pc:picChg chg="mod">
          <ac:chgData name="Tomoyuki Ueda" userId="14975d2eb860b0ea" providerId="LiveId" clId="{9BC51D7F-4CDE-4BC8-8A5E-7CC2B3635E31}" dt="2023-01-25T01:36:35.720" v="644" actId="1076"/>
          <ac:picMkLst>
            <pc:docMk/>
            <pc:sldMk cId="4021410910" sldId="319"/>
            <ac:picMk id="21" creationId="{C26B5BC7-9D5A-97F0-9CC8-4B3FFB5AAD79}"/>
          </ac:picMkLst>
        </pc:pic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1" creationId="{B2581CB5-41FB-1291-CAFC-3D6ACADD076F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2" creationId="{5E15937F-83CE-E1FF-268A-20F29AA95947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3" creationId="{81FCD8AA-4AE3-0EC5-ACEA-FD406D876DB7}"/>
          </ac:cxnSpMkLst>
        </pc:cxnChg>
        <pc:cxnChg chg="mod">
          <ac:chgData name="Tomoyuki Ueda" userId="14975d2eb860b0ea" providerId="LiveId" clId="{9BC51D7F-4CDE-4BC8-8A5E-7CC2B3635E31}" dt="2023-01-25T01:36:35.720" v="644" actId="1076"/>
          <ac:cxnSpMkLst>
            <pc:docMk/>
            <pc:sldMk cId="4021410910" sldId="319"/>
            <ac:cxnSpMk id="16" creationId="{549955B8-85AC-9D7C-5CAA-9AA67D3785A2}"/>
          </ac:cxnSpMkLst>
        </pc:cxnChg>
      </pc:sldChg>
      <pc:sldChg chg="addSp delSp modSp mod">
        <pc:chgData name="Tomoyuki Ueda" userId="14975d2eb860b0ea" providerId="LiveId" clId="{9BC51D7F-4CDE-4BC8-8A5E-7CC2B3635E31}" dt="2023-01-19T03:09:46.722" v="174" actId="478"/>
        <pc:sldMkLst>
          <pc:docMk/>
          <pc:sldMk cId="1427314640" sldId="322"/>
        </pc:sldMkLst>
        <pc:spChg chg="mod ord">
          <ac:chgData name="Tomoyuki Ueda" userId="14975d2eb860b0ea" providerId="LiveId" clId="{9BC51D7F-4CDE-4BC8-8A5E-7CC2B3635E31}" dt="2023-01-19T03:00:37.086" v="21" actId="1076"/>
          <ac:spMkLst>
            <pc:docMk/>
            <pc:sldMk cId="1427314640" sldId="322"/>
            <ac:spMk id="5" creationId="{4B525B13-9DD5-5BF4-18C0-4BD487866764}"/>
          </ac:spMkLst>
        </pc:spChg>
        <pc:spChg chg="add mod">
          <ac:chgData name="Tomoyuki Ueda" userId="14975d2eb860b0ea" providerId="LiveId" clId="{9BC51D7F-4CDE-4BC8-8A5E-7CC2B3635E31}" dt="2023-01-19T03:01:47.908" v="47" actId="14100"/>
          <ac:spMkLst>
            <pc:docMk/>
            <pc:sldMk cId="1427314640" sldId="322"/>
            <ac:spMk id="11" creationId="{EB9BE530-46BF-E821-CE01-9274946280E3}"/>
          </ac:spMkLst>
        </pc:spChg>
        <pc:spChg chg="add mod">
          <ac:chgData name="Tomoyuki Ueda" userId="14975d2eb860b0ea" providerId="LiveId" clId="{9BC51D7F-4CDE-4BC8-8A5E-7CC2B3635E31}" dt="2023-01-19T03:02:35.326" v="70" actId="14100"/>
          <ac:spMkLst>
            <pc:docMk/>
            <pc:sldMk cId="1427314640" sldId="322"/>
            <ac:spMk id="12" creationId="{50C343E0-9700-458D-E517-9BDB477989EE}"/>
          </ac:spMkLst>
        </pc:spChg>
        <pc:spChg chg="add del mod">
          <ac:chgData name="Tomoyuki Ueda" userId="14975d2eb860b0ea" providerId="LiveId" clId="{9BC51D7F-4CDE-4BC8-8A5E-7CC2B3635E31}" dt="2023-01-19T03:02:52.773" v="72"/>
          <ac:spMkLst>
            <pc:docMk/>
            <pc:sldMk cId="1427314640" sldId="322"/>
            <ac:spMk id="13" creationId="{E32AE5A8-6C68-691B-A993-7B49EBF6ECAA}"/>
          </ac:spMkLst>
        </pc:spChg>
        <pc:graphicFrameChg chg="mod modGraphic">
          <ac:chgData name="Tomoyuki Ueda" userId="14975d2eb860b0ea" providerId="LiveId" clId="{9BC51D7F-4CDE-4BC8-8A5E-7CC2B3635E31}" dt="2023-01-19T03:00:21.982" v="19" actId="1076"/>
          <ac:graphicFrameMkLst>
            <pc:docMk/>
            <pc:sldMk cId="1427314640" sldId="322"/>
            <ac:graphicFrameMk id="6" creationId="{ADC8A808-70CF-4823-0A73-49532D11A634}"/>
          </ac:graphicFrameMkLst>
        </pc:graphicFrameChg>
        <pc:graphicFrameChg chg="add del mod modGraphic">
          <ac:chgData name="Tomoyuki Ueda" userId="14975d2eb860b0ea" providerId="LiveId" clId="{9BC51D7F-4CDE-4BC8-8A5E-7CC2B3635E31}" dt="2023-01-19T03:03:15.557" v="76" actId="478"/>
          <ac:graphicFrameMkLst>
            <pc:docMk/>
            <pc:sldMk cId="1427314640" sldId="322"/>
            <ac:graphicFrameMk id="14" creationId="{BE5FEB9E-F3B0-D681-9007-FF788460F2BB}"/>
          </ac:graphicFrameMkLst>
        </pc:graphicFrameChg>
        <pc:graphicFrameChg chg="add del mod modGraphic">
          <ac:chgData name="Tomoyuki Ueda" userId="14975d2eb860b0ea" providerId="LiveId" clId="{9BC51D7F-4CDE-4BC8-8A5E-7CC2B3635E31}" dt="2023-01-19T03:05:41.234" v="117" actId="478"/>
          <ac:graphicFrameMkLst>
            <pc:docMk/>
            <pc:sldMk cId="1427314640" sldId="322"/>
            <ac:graphicFrameMk id="15" creationId="{4EAA9144-896F-52E6-262F-42452975E27D}"/>
          </ac:graphicFrameMkLst>
        </pc:graphicFrameChg>
        <pc:graphicFrameChg chg="add del mod">
          <ac:chgData name="Tomoyuki Ueda" userId="14975d2eb860b0ea" providerId="LiveId" clId="{9BC51D7F-4CDE-4BC8-8A5E-7CC2B3635E31}" dt="2023-01-19T03:04:10.724" v="90"/>
          <ac:graphicFrameMkLst>
            <pc:docMk/>
            <pc:sldMk cId="1427314640" sldId="322"/>
            <ac:graphicFrameMk id="16" creationId="{FB8B3344-F492-DE84-F7C5-1DFD1B30C465}"/>
          </ac:graphicFrameMkLst>
        </pc:graphicFrameChg>
        <pc:picChg chg="add mod ord">
          <ac:chgData name="Tomoyuki Ueda" userId="14975d2eb860b0ea" providerId="LiveId" clId="{9BC51D7F-4CDE-4BC8-8A5E-7CC2B3635E31}" dt="2023-01-19T03:02:06.929" v="52" actId="1076"/>
          <ac:picMkLst>
            <pc:docMk/>
            <pc:sldMk cId="1427314640" sldId="322"/>
            <ac:picMk id="9" creationId="{9D61999E-5090-EE11-F80B-324BD8F9CB4A}"/>
          </ac:picMkLst>
        </pc:picChg>
        <pc:picChg chg="del">
          <ac:chgData name="Tomoyuki Ueda" userId="14975d2eb860b0ea" providerId="LiveId" clId="{9BC51D7F-4CDE-4BC8-8A5E-7CC2B3635E31}" dt="2023-01-19T03:00:06.303" v="16" actId="478"/>
          <ac:picMkLst>
            <pc:docMk/>
            <pc:sldMk cId="1427314640" sldId="322"/>
            <ac:picMk id="10" creationId="{D3F32EC9-D843-E149-2302-05AF32693853}"/>
          </ac:picMkLst>
        </pc:picChg>
        <pc:picChg chg="add del mod">
          <ac:chgData name="Tomoyuki Ueda" userId="14975d2eb860b0ea" providerId="LiveId" clId="{9BC51D7F-4CDE-4BC8-8A5E-7CC2B3635E31}" dt="2023-01-19T03:06:44.204" v="125" actId="478"/>
          <ac:picMkLst>
            <pc:docMk/>
            <pc:sldMk cId="1427314640" sldId="322"/>
            <ac:picMk id="18" creationId="{16A42DF0-525D-A789-DA60-E2778FE41C95}"/>
          </ac:picMkLst>
        </pc:picChg>
        <pc:picChg chg="add del mod">
          <ac:chgData name="Tomoyuki Ueda" userId="14975d2eb860b0ea" providerId="LiveId" clId="{9BC51D7F-4CDE-4BC8-8A5E-7CC2B3635E31}" dt="2023-01-19T03:08:38.695" v="161" actId="478"/>
          <ac:picMkLst>
            <pc:docMk/>
            <pc:sldMk cId="1427314640" sldId="322"/>
            <ac:picMk id="19" creationId="{E6BF3964-D906-D69B-2E23-06F39DE1B8C1}"/>
          </ac:picMkLst>
        </pc:picChg>
        <pc:picChg chg="add del mod">
          <ac:chgData name="Tomoyuki Ueda" userId="14975d2eb860b0ea" providerId="LiveId" clId="{9BC51D7F-4CDE-4BC8-8A5E-7CC2B3635E31}" dt="2023-01-19T03:09:46.722" v="174" actId="478"/>
          <ac:picMkLst>
            <pc:docMk/>
            <pc:sldMk cId="1427314640" sldId="322"/>
            <ac:picMk id="21" creationId="{EA66ACC6-F817-30FF-AF35-BAE57A0DB471}"/>
          </ac:picMkLst>
        </pc:picChg>
      </pc:sldChg>
      <pc:sldChg chg="addSp delSp modSp mod ord">
        <pc:chgData name="Tomoyuki Ueda" userId="14975d2eb860b0ea" providerId="LiveId" clId="{9BC51D7F-4CDE-4BC8-8A5E-7CC2B3635E31}" dt="2023-01-27T02:20:44.081" v="934" actId="20577"/>
        <pc:sldMkLst>
          <pc:docMk/>
          <pc:sldMk cId="752985223" sldId="323"/>
        </pc:sldMkLst>
        <pc:spChg chg="mod">
          <ac:chgData name="Tomoyuki Ueda" userId="14975d2eb860b0ea" providerId="LiveId" clId="{9BC51D7F-4CDE-4BC8-8A5E-7CC2B3635E31}" dt="2023-01-26T03:37:59.618" v="694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9BC51D7F-4CDE-4BC8-8A5E-7CC2B3635E31}" dt="2023-01-27T01:59:15.922" v="811" actId="20577"/>
          <ac:spMkLst>
            <pc:docMk/>
            <pc:sldMk cId="752985223" sldId="323"/>
            <ac:spMk id="3" creationId="{9F0F414B-8BB0-AF76-E72F-CB259132FBBD}"/>
          </ac:spMkLst>
        </pc:spChg>
        <pc:spChg chg="del mod">
          <ac:chgData name="Tomoyuki Ueda" userId="14975d2eb860b0ea" providerId="LiveId" clId="{9BC51D7F-4CDE-4BC8-8A5E-7CC2B3635E31}" dt="2023-01-27T02:00:01.977" v="822" actId="478"/>
          <ac:spMkLst>
            <pc:docMk/>
            <pc:sldMk cId="752985223" sldId="323"/>
            <ac:spMk id="7" creationId="{C12CEEEB-89AF-9C01-8787-64C511EA50B4}"/>
          </ac:spMkLst>
        </pc:spChg>
        <pc:spChg chg="mod">
          <ac:chgData name="Tomoyuki Ueda" userId="14975d2eb860b0ea" providerId="LiveId" clId="{9BC51D7F-4CDE-4BC8-8A5E-7CC2B3635E31}" dt="2023-01-27T01:58:59.866" v="806" actId="1076"/>
          <ac:spMkLst>
            <pc:docMk/>
            <pc:sldMk cId="752985223" sldId="323"/>
            <ac:spMk id="12" creationId="{CCEA4C35-29E3-1BAE-213E-9335BCB4B959}"/>
          </ac:spMkLst>
        </pc:spChg>
        <pc:spChg chg="mod">
          <ac:chgData name="Tomoyuki Ueda" userId="14975d2eb860b0ea" providerId="LiveId" clId="{9BC51D7F-4CDE-4BC8-8A5E-7CC2B3635E31}" dt="2023-01-27T02:02:06.201" v="842" actId="14100"/>
          <ac:spMkLst>
            <pc:docMk/>
            <pc:sldMk cId="752985223" sldId="323"/>
            <ac:spMk id="13" creationId="{90FA8A34-5D98-92E2-3191-9633A76DFA06}"/>
          </ac:spMkLst>
        </pc:spChg>
        <pc:spChg chg="add mod">
          <ac:chgData name="Tomoyuki Ueda" userId="14975d2eb860b0ea" providerId="LiveId" clId="{9BC51D7F-4CDE-4BC8-8A5E-7CC2B3635E31}" dt="2023-01-27T02:20:44.081" v="934" actId="20577"/>
          <ac:spMkLst>
            <pc:docMk/>
            <pc:sldMk cId="752985223" sldId="323"/>
            <ac:spMk id="14" creationId="{C712492C-D685-D08A-2806-9EF37900D275}"/>
          </ac:spMkLst>
        </pc:spChg>
        <pc:spChg chg="mod">
          <ac:chgData name="Tomoyuki Ueda" userId="14975d2eb860b0ea" providerId="LiveId" clId="{9BC51D7F-4CDE-4BC8-8A5E-7CC2B3635E31}" dt="2023-01-27T02:01:20.423" v="834" actId="1076"/>
          <ac:spMkLst>
            <pc:docMk/>
            <pc:sldMk cId="752985223" sldId="323"/>
            <ac:spMk id="42" creationId="{000C48AE-807D-B1A4-E90B-37FA047AD600}"/>
          </ac:spMkLst>
        </pc:spChg>
        <pc:spChg chg="mod">
          <ac:chgData name="Tomoyuki Ueda" userId="14975d2eb860b0ea" providerId="LiveId" clId="{9BC51D7F-4CDE-4BC8-8A5E-7CC2B3635E31}" dt="2023-01-27T02:02:15.173" v="844" actId="1076"/>
          <ac:spMkLst>
            <pc:docMk/>
            <pc:sldMk cId="752985223" sldId="323"/>
            <ac:spMk id="43" creationId="{902501A7-6CB5-AB63-F531-4A601EE5E954}"/>
          </ac:spMkLst>
        </pc:spChg>
        <pc:spChg chg="mod">
          <ac:chgData name="Tomoyuki Ueda" userId="14975d2eb860b0ea" providerId="LiveId" clId="{9BC51D7F-4CDE-4BC8-8A5E-7CC2B3635E31}" dt="2023-01-27T02:01:50.669" v="841" actId="1076"/>
          <ac:spMkLst>
            <pc:docMk/>
            <pc:sldMk cId="752985223" sldId="323"/>
            <ac:spMk id="44" creationId="{6DEBC755-1631-090B-7A83-47999A3F40EA}"/>
          </ac:spMkLst>
        </pc:spChg>
        <pc:spChg chg="mod">
          <ac:chgData name="Tomoyuki Ueda" userId="14975d2eb860b0ea" providerId="LiveId" clId="{9BC51D7F-4CDE-4BC8-8A5E-7CC2B3635E31}" dt="2023-01-27T01:59:21.424" v="812" actId="1076"/>
          <ac:spMkLst>
            <pc:docMk/>
            <pc:sldMk cId="752985223" sldId="323"/>
            <ac:spMk id="68" creationId="{B463238C-2E98-2636-D9A4-5EB7105720D7}"/>
          </ac:spMkLst>
        </pc:spChg>
        <pc:spChg chg="mod">
          <ac:chgData name="Tomoyuki Ueda" userId="14975d2eb860b0ea" providerId="LiveId" clId="{9BC51D7F-4CDE-4BC8-8A5E-7CC2B3635E31}" dt="2023-01-27T02:02:11.925" v="843" actId="1076"/>
          <ac:spMkLst>
            <pc:docMk/>
            <pc:sldMk cId="752985223" sldId="323"/>
            <ac:spMk id="69" creationId="{AF2230C1-6304-EB61-0830-564603B2A51B}"/>
          </ac:spMkLst>
        </pc:spChg>
        <pc:spChg chg="mod">
          <ac:chgData name="Tomoyuki Ueda" userId="14975d2eb860b0ea" providerId="LiveId" clId="{9BC51D7F-4CDE-4BC8-8A5E-7CC2B3635E31}" dt="2023-01-27T02:00:05.716" v="823" actId="1076"/>
          <ac:spMkLst>
            <pc:docMk/>
            <pc:sldMk cId="752985223" sldId="323"/>
            <ac:spMk id="73" creationId="{831978E4-0D22-3A05-5665-49E3266FEA6F}"/>
          </ac:spMkLst>
        </pc:spChg>
        <pc:spChg chg="mod">
          <ac:chgData name="Tomoyuki Ueda" userId="14975d2eb860b0ea" providerId="LiveId" clId="{9BC51D7F-4CDE-4BC8-8A5E-7CC2B3635E31}" dt="2023-01-27T02:01:41.859" v="839" actId="1076"/>
          <ac:spMkLst>
            <pc:docMk/>
            <pc:sldMk cId="752985223" sldId="323"/>
            <ac:spMk id="74" creationId="{DEA6C9A4-C632-3769-7EE5-1E81EB392C8B}"/>
          </ac:spMkLst>
        </pc:spChg>
        <pc:picChg chg="del mod">
          <ac:chgData name="Tomoyuki Ueda" userId="14975d2eb860b0ea" providerId="LiveId" clId="{9BC51D7F-4CDE-4BC8-8A5E-7CC2B3635E31}" dt="2023-01-27T02:00:08.194" v="825" actId="478"/>
          <ac:picMkLst>
            <pc:docMk/>
            <pc:sldMk cId="752985223" sldId="323"/>
            <ac:picMk id="6" creationId="{C9F33597-A9C2-4FC8-5945-5B18CC1B7717}"/>
          </ac:picMkLst>
        </pc:picChg>
        <pc:picChg chg="mod">
          <ac:chgData name="Tomoyuki Ueda" userId="14975d2eb860b0ea" providerId="LiveId" clId="{9BC51D7F-4CDE-4BC8-8A5E-7CC2B3635E31}" dt="2023-01-27T01:58:59.866" v="806" actId="1076"/>
          <ac:picMkLst>
            <pc:docMk/>
            <pc:sldMk cId="752985223" sldId="323"/>
            <ac:picMk id="8" creationId="{BCCED225-FA02-6959-3C1D-08297F9F6716}"/>
          </ac:picMkLst>
        </pc:picChg>
        <pc:picChg chg="mod">
          <ac:chgData name="Tomoyuki Ueda" userId="14975d2eb860b0ea" providerId="LiveId" clId="{9BC51D7F-4CDE-4BC8-8A5E-7CC2B3635E31}" dt="2023-01-27T01:59:05.881" v="808" actId="1076"/>
          <ac:picMkLst>
            <pc:docMk/>
            <pc:sldMk cId="752985223" sldId="323"/>
            <ac:picMk id="9" creationId="{9AA45157-9D85-9823-077B-E592248BDDD9}"/>
          </ac:picMkLst>
        </pc:picChg>
        <pc:picChg chg="mod">
          <ac:chgData name="Tomoyuki Ueda" userId="14975d2eb860b0ea" providerId="LiveId" clId="{9BC51D7F-4CDE-4BC8-8A5E-7CC2B3635E31}" dt="2023-01-27T01:59:30.733" v="814" actId="1076"/>
          <ac:picMkLst>
            <pc:docMk/>
            <pc:sldMk cId="752985223" sldId="323"/>
            <ac:picMk id="10" creationId="{3039BA9E-17BC-A9C7-98BD-D04DC03BF7E9}"/>
          </ac:picMkLst>
        </pc:picChg>
        <pc:picChg chg="mod">
          <ac:chgData name="Tomoyuki Ueda" userId="14975d2eb860b0ea" providerId="LiveId" clId="{9BC51D7F-4CDE-4BC8-8A5E-7CC2B3635E31}" dt="2023-01-27T02:01:37.899" v="838" actId="1076"/>
          <ac:picMkLst>
            <pc:docMk/>
            <pc:sldMk cId="752985223" sldId="323"/>
            <ac:picMk id="11" creationId="{08B7DFAB-04C2-CA5F-61EF-BDE7CD2CC304}"/>
          </ac:picMkLst>
        </pc:picChg>
        <pc:picChg chg="mod">
          <ac:chgData name="Tomoyuki Ueda" userId="14975d2eb860b0ea" providerId="LiveId" clId="{9BC51D7F-4CDE-4BC8-8A5E-7CC2B3635E31}" dt="2023-01-27T02:00:10.467" v="826" actId="1076"/>
          <ac:picMkLst>
            <pc:docMk/>
            <pc:sldMk cId="752985223" sldId="323"/>
            <ac:picMk id="41" creationId="{F51F4900-F1B4-70E5-45E3-27016D1F5845}"/>
          </ac:picMkLst>
        </pc:picChg>
        <pc:cxnChg chg="mod">
          <ac:chgData name="Tomoyuki Ueda" userId="14975d2eb860b0ea" providerId="LiveId" clId="{9BC51D7F-4CDE-4BC8-8A5E-7CC2B3635E31}" dt="2023-01-27T01:59:02.855" v="807" actId="14100"/>
          <ac:cxnSpMkLst>
            <pc:docMk/>
            <pc:sldMk cId="752985223" sldId="323"/>
            <ac:cxnSpMk id="30" creationId="{E918FD2A-395F-871D-E8C4-41C426902A22}"/>
          </ac:cxnSpMkLst>
        </pc:cxnChg>
        <pc:cxnChg chg="mod">
          <ac:chgData name="Tomoyuki Ueda" userId="14975d2eb860b0ea" providerId="LiveId" clId="{9BC51D7F-4CDE-4BC8-8A5E-7CC2B3635E31}" dt="2023-01-27T01:59:27.334" v="813" actId="14100"/>
          <ac:cxnSpMkLst>
            <pc:docMk/>
            <pc:sldMk cId="752985223" sldId="323"/>
            <ac:cxnSpMk id="61" creationId="{D257386D-E6A5-145D-37F6-CFD9A868DB57}"/>
          </ac:cxnSpMkLst>
        </pc:cxnChg>
        <pc:cxnChg chg="mod">
          <ac:chgData name="Tomoyuki Ueda" userId="14975d2eb860b0ea" providerId="LiveId" clId="{9BC51D7F-4CDE-4BC8-8A5E-7CC2B3635E31}" dt="2023-01-27T01:59:09.213" v="809" actId="14100"/>
          <ac:cxnSpMkLst>
            <pc:docMk/>
            <pc:sldMk cId="752985223" sldId="323"/>
            <ac:cxnSpMk id="64" creationId="{0340DAD6-6E0C-061E-111C-16FF880B30FA}"/>
          </ac:cxnSpMkLst>
        </pc:cxnChg>
        <pc:cxnChg chg="mod">
          <ac:chgData name="Tomoyuki Ueda" userId="14975d2eb860b0ea" providerId="LiveId" clId="{9BC51D7F-4CDE-4BC8-8A5E-7CC2B3635E31}" dt="2023-01-27T01:59:41.045" v="817" actId="14100"/>
          <ac:cxnSpMkLst>
            <pc:docMk/>
            <pc:sldMk cId="752985223" sldId="323"/>
            <ac:cxnSpMk id="71" creationId="{3CEC1ED7-6022-3A9C-D663-B4CB8797F529}"/>
          </ac:cxnSpMkLst>
        </pc:cxnChg>
        <pc:cxnChg chg="mod">
          <ac:chgData name="Tomoyuki Ueda" userId="14975d2eb860b0ea" providerId="LiveId" clId="{9BC51D7F-4CDE-4BC8-8A5E-7CC2B3635E31}" dt="2023-01-27T01:59:59.701" v="820" actId="14100"/>
          <ac:cxnSpMkLst>
            <pc:docMk/>
            <pc:sldMk cId="752985223" sldId="323"/>
            <ac:cxnSpMk id="79" creationId="{2FFE17E5-5B72-7A9A-A36D-B5C6978F65E4}"/>
          </ac:cxnSpMkLst>
        </pc:cxnChg>
        <pc:cxnChg chg="mod">
          <ac:chgData name="Tomoyuki Ueda" userId="14975d2eb860b0ea" providerId="LiveId" clId="{9BC51D7F-4CDE-4BC8-8A5E-7CC2B3635E31}" dt="2023-01-27T01:59:56.808" v="819" actId="14100"/>
          <ac:cxnSpMkLst>
            <pc:docMk/>
            <pc:sldMk cId="752985223" sldId="323"/>
            <ac:cxnSpMk id="82" creationId="{2460ABF0-3850-A843-6B1A-D850F407CD74}"/>
          </ac:cxnSpMkLst>
        </pc:cxnChg>
      </pc:sldChg>
      <pc:sldChg chg="del">
        <pc:chgData name="Tomoyuki Ueda" userId="14975d2eb860b0ea" providerId="LiveId" clId="{9BC51D7F-4CDE-4BC8-8A5E-7CC2B3635E31}" dt="2023-01-19T04:45:18.742" v="535" actId="47"/>
        <pc:sldMkLst>
          <pc:docMk/>
          <pc:sldMk cId="3216756457" sldId="327"/>
        </pc:sldMkLst>
      </pc:sldChg>
      <pc:sldChg chg="addSp delSp modSp mod">
        <pc:chgData name="Tomoyuki Ueda" userId="14975d2eb860b0ea" providerId="LiveId" clId="{9BC51D7F-4CDE-4BC8-8A5E-7CC2B3635E31}" dt="2023-01-25T01:37:56.064" v="655" actId="478"/>
        <pc:sldMkLst>
          <pc:docMk/>
          <pc:sldMk cId="2433087445" sldId="328"/>
        </pc:sldMkLst>
        <pc:spChg chg="add mod">
          <ac:chgData name="Tomoyuki Ueda" userId="14975d2eb860b0ea" providerId="LiveId" clId="{9BC51D7F-4CDE-4BC8-8A5E-7CC2B3635E31}" dt="2023-01-19T03:03:37.136" v="81"/>
          <ac:spMkLst>
            <pc:docMk/>
            <pc:sldMk cId="2433087445" sldId="328"/>
            <ac:spMk id="6" creationId="{853D45D9-608D-58CC-44F9-EF5D90A97908}"/>
          </ac:spMkLst>
        </pc:spChg>
        <pc:spChg chg="mod">
          <ac:chgData name="Tomoyuki Ueda" userId="14975d2eb860b0ea" providerId="LiveId" clId="{9BC51D7F-4CDE-4BC8-8A5E-7CC2B3635E31}" dt="2023-01-19T03:11:35.783" v="193" actId="1076"/>
          <ac:spMkLst>
            <pc:docMk/>
            <pc:sldMk cId="2433087445" sldId="328"/>
            <ac:spMk id="9" creationId="{93C23C35-0222-7CC2-1971-6FF6016D8A36}"/>
          </ac:spMkLst>
        </pc:spChg>
        <pc:spChg chg="add mod">
          <ac:chgData name="Tomoyuki Ueda" userId="14975d2eb860b0ea" providerId="LiveId" clId="{9BC51D7F-4CDE-4BC8-8A5E-7CC2B3635E31}" dt="2023-01-19T03:03:37.136" v="81"/>
          <ac:spMkLst>
            <pc:docMk/>
            <pc:sldMk cId="2433087445" sldId="328"/>
            <ac:spMk id="10" creationId="{F40A36BF-90F6-A9FB-B808-0A873308E6ED}"/>
          </ac:spMkLst>
        </pc:spChg>
        <pc:graphicFrameChg chg="del">
          <ac:chgData name="Tomoyuki Ueda" userId="14975d2eb860b0ea" providerId="LiveId" clId="{9BC51D7F-4CDE-4BC8-8A5E-7CC2B3635E31}" dt="2023-01-19T03:03:43.831" v="83" actId="478"/>
          <ac:graphicFrameMkLst>
            <pc:docMk/>
            <pc:sldMk cId="2433087445" sldId="328"/>
            <ac:graphicFrameMk id="7" creationId="{570746AB-8CC0-842C-2B52-6B8B7DBA3B8A}"/>
          </ac:graphicFrameMkLst>
        </pc:graphicFrameChg>
        <pc:graphicFrameChg chg="add mod">
          <ac:chgData name="Tomoyuki Ueda" userId="14975d2eb860b0ea" providerId="LiveId" clId="{9BC51D7F-4CDE-4BC8-8A5E-7CC2B3635E31}" dt="2023-01-19T03:05:42.695" v="118"/>
          <ac:graphicFrameMkLst>
            <pc:docMk/>
            <pc:sldMk cId="2433087445" sldId="328"/>
            <ac:graphicFrameMk id="11" creationId="{12BE55BB-1066-65BB-AF92-5D7B62B93723}"/>
          </ac:graphicFrameMkLst>
        </pc:graphicFrameChg>
        <pc:picChg chg="add mod ord">
          <ac:chgData name="Tomoyuki Ueda" userId="14975d2eb860b0ea" providerId="LiveId" clId="{9BC51D7F-4CDE-4BC8-8A5E-7CC2B3635E31}" dt="2023-01-25T01:37:52.551" v="654" actId="167"/>
          <ac:picMkLst>
            <pc:docMk/>
            <pc:sldMk cId="2433087445" sldId="328"/>
            <ac:picMk id="3" creationId="{26A7B823-04B1-7545-BEC6-A56A2BF5F3EE}"/>
          </ac:picMkLst>
        </pc:picChg>
        <pc:picChg chg="del">
          <ac:chgData name="Tomoyuki Ueda" userId="14975d2eb860b0ea" providerId="LiveId" clId="{9BC51D7F-4CDE-4BC8-8A5E-7CC2B3635E31}" dt="2023-01-19T03:03:38.395" v="82" actId="478"/>
          <ac:picMkLst>
            <pc:docMk/>
            <pc:sldMk cId="2433087445" sldId="328"/>
            <ac:picMk id="3" creationId="{BDDC86D8-CEFD-56A3-2450-E7E7D3C99982}"/>
          </ac:picMkLst>
        </pc:picChg>
        <pc:picChg chg="add del mod ord">
          <ac:chgData name="Tomoyuki Ueda" userId="14975d2eb860b0ea" providerId="LiveId" clId="{9BC51D7F-4CDE-4BC8-8A5E-7CC2B3635E31}" dt="2023-01-25T01:37:56.064" v="655" actId="478"/>
          <ac:picMkLst>
            <pc:docMk/>
            <pc:sldMk cId="2433087445" sldId="328"/>
            <ac:picMk id="12" creationId="{587D4198-2E34-7CD2-9505-43BB042983B5}"/>
          </ac:picMkLst>
        </pc:picChg>
      </pc:sldChg>
      <pc:sldChg chg="addSp delSp modSp mod ord">
        <pc:chgData name="Tomoyuki Ueda" userId="14975d2eb860b0ea" providerId="LiveId" clId="{9BC51D7F-4CDE-4BC8-8A5E-7CC2B3635E31}" dt="2023-01-25T01:38:05.385" v="662" actId="171"/>
        <pc:sldMkLst>
          <pc:docMk/>
          <pc:sldMk cId="2003435828" sldId="329"/>
        </pc:sldMkLst>
        <pc:spChg chg="ord">
          <ac:chgData name="Tomoyuki Ueda" userId="14975d2eb860b0ea" providerId="LiveId" clId="{9BC51D7F-4CDE-4BC8-8A5E-7CC2B3635E31}" dt="2023-01-19T03:06:55.709" v="127" actId="170"/>
          <ac:spMkLst>
            <pc:docMk/>
            <pc:sldMk cId="2003435828" sldId="329"/>
            <ac:spMk id="6" creationId="{BB53E53D-2FCB-0AC0-97AC-6FB9C5FF0D3F}"/>
          </ac:spMkLst>
        </pc:spChg>
        <pc:spChg chg="mod">
          <ac:chgData name="Tomoyuki Ueda" userId="14975d2eb860b0ea" providerId="LiveId" clId="{9BC51D7F-4CDE-4BC8-8A5E-7CC2B3635E31}" dt="2023-01-19T03:09:54.955" v="176" actId="1076"/>
          <ac:spMkLst>
            <pc:docMk/>
            <pc:sldMk cId="2003435828" sldId="329"/>
            <ac:spMk id="7" creationId="{DE0E3FB6-8F26-67E8-68ED-95D3642F613E}"/>
          </ac:spMkLst>
        </pc:spChg>
        <pc:spChg chg="add mod">
          <ac:chgData name="Tomoyuki Ueda" userId="14975d2eb860b0ea" providerId="LiveId" clId="{9BC51D7F-4CDE-4BC8-8A5E-7CC2B3635E31}" dt="2023-01-19T03:03:30.763" v="79"/>
          <ac:spMkLst>
            <pc:docMk/>
            <pc:sldMk cId="2003435828" sldId="329"/>
            <ac:spMk id="10" creationId="{F5C843D7-39AC-2DE8-AFDB-300B2A671C9C}"/>
          </ac:spMkLst>
        </pc:spChg>
        <pc:spChg chg="add mod">
          <ac:chgData name="Tomoyuki Ueda" userId="14975d2eb860b0ea" providerId="LiveId" clId="{9BC51D7F-4CDE-4BC8-8A5E-7CC2B3635E31}" dt="2023-01-19T03:03:30.763" v="79"/>
          <ac:spMkLst>
            <pc:docMk/>
            <pc:sldMk cId="2003435828" sldId="329"/>
            <ac:spMk id="11" creationId="{17C4C20D-4CC2-C06D-6A6C-8BFA8AFEB10B}"/>
          </ac:spMkLst>
        </pc:spChg>
        <pc:graphicFrameChg chg="add mod">
          <ac:chgData name="Tomoyuki Ueda" userId="14975d2eb860b0ea" providerId="LiveId" clId="{9BC51D7F-4CDE-4BC8-8A5E-7CC2B3635E31}" dt="2023-01-19T03:03:17.686" v="77"/>
          <ac:graphicFrameMkLst>
            <pc:docMk/>
            <pc:sldMk cId="2003435828" sldId="329"/>
            <ac:graphicFrameMk id="8" creationId="{5C9C161D-99C8-BDE0-2020-8A85CBFB09E8}"/>
          </ac:graphicFrameMkLst>
        </pc:graphicFrameChg>
        <pc:graphicFrameChg chg="del">
          <ac:chgData name="Tomoyuki Ueda" userId="14975d2eb860b0ea" providerId="LiveId" clId="{9BC51D7F-4CDE-4BC8-8A5E-7CC2B3635E31}" dt="2023-01-19T03:03:21.536" v="78" actId="478"/>
          <ac:graphicFrameMkLst>
            <pc:docMk/>
            <pc:sldMk cId="2003435828" sldId="329"/>
            <ac:graphicFrameMk id="9" creationId="{143E35C5-3272-24BC-61A2-CE572DEA1DA8}"/>
          </ac:graphicFrameMkLst>
        </pc:graphicFrameChg>
        <pc:picChg chg="del">
          <ac:chgData name="Tomoyuki Ueda" userId="14975d2eb860b0ea" providerId="LiveId" clId="{9BC51D7F-4CDE-4BC8-8A5E-7CC2B3635E31}" dt="2023-01-19T03:03:33.033" v="80" actId="478"/>
          <ac:picMkLst>
            <pc:docMk/>
            <pc:sldMk cId="2003435828" sldId="329"/>
            <ac:picMk id="3" creationId="{8E69D437-DA6C-EBEA-3031-6A67DDC814EA}"/>
          </ac:picMkLst>
        </pc:picChg>
        <pc:picChg chg="add mod ord">
          <ac:chgData name="Tomoyuki Ueda" userId="14975d2eb860b0ea" providerId="LiveId" clId="{9BC51D7F-4CDE-4BC8-8A5E-7CC2B3635E31}" dt="2023-01-25T01:38:05.385" v="662" actId="171"/>
          <ac:picMkLst>
            <pc:docMk/>
            <pc:sldMk cId="2003435828" sldId="329"/>
            <ac:picMk id="3" creationId="{E64B65B0-AA49-D26D-ABD9-6FE59CE12BCF}"/>
          </ac:picMkLst>
        </pc:picChg>
        <pc:picChg chg="add del mod ord">
          <ac:chgData name="Tomoyuki Ueda" userId="14975d2eb860b0ea" providerId="LiveId" clId="{9BC51D7F-4CDE-4BC8-8A5E-7CC2B3635E31}" dt="2023-01-19T03:08:25.725" v="153" actId="478"/>
          <ac:picMkLst>
            <pc:docMk/>
            <pc:sldMk cId="2003435828" sldId="329"/>
            <ac:picMk id="12" creationId="{779CAF00-D8FE-E657-1646-86FD790CB70B}"/>
          </ac:picMkLst>
        </pc:picChg>
        <pc:picChg chg="add del mod ord">
          <ac:chgData name="Tomoyuki Ueda" userId="14975d2eb860b0ea" providerId="LiveId" clId="{9BC51D7F-4CDE-4BC8-8A5E-7CC2B3635E31}" dt="2023-01-19T03:08:53.604" v="162" actId="478"/>
          <ac:picMkLst>
            <pc:docMk/>
            <pc:sldMk cId="2003435828" sldId="329"/>
            <ac:picMk id="13" creationId="{B6899558-AA49-4204-9968-627098BE80A5}"/>
          </ac:picMkLst>
        </pc:picChg>
        <pc:picChg chg="add del mod ord">
          <ac:chgData name="Tomoyuki Ueda" userId="14975d2eb860b0ea" providerId="LiveId" clId="{9BC51D7F-4CDE-4BC8-8A5E-7CC2B3635E31}" dt="2023-01-25T01:37:41.737" v="652" actId="478"/>
          <ac:picMkLst>
            <pc:docMk/>
            <pc:sldMk cId="2003435828" sldId="329"/>
            <ac:picMk id="14" creationId="{23583954-A696-E0EA-0AC5-CBFB892C70F7}"/>
          </ac:picMkLst>
        </pc:picChg>
        <pc:picChg chg="add del mod">
          <ac:chgData name="Tomoyuki Ueda" userId="14975d2eb860b0ea" providerId="LiveId" clId="{9BC51D7F-4CDE-4BC8-8A5E-7CC2B3635E31}" dt="2023-01-19T03:11:25.168" v="185" actId="478"/>
          <ac:picMkLst>
            <pc:docMk/>
            <pc:sldMk cId="2003435828" sldId="329"/>
            <ac:picMk id="16" creationId="{9DD29C95-A75C-93DD-C925-43D4FE704EF3}"/>
          </ac:picMkLst>
        </pc:picChg>
      </pc:sldChg>
      <pc:sldChg chg="add del">
        <pc:chgData name="Tomoyuki Ueda" userId="14975d2eb860b0ea" providerId="LiveId" clId="{9BC51D7F-4CDE-4BC8-8A5E-7CC2B3635E31}" dt="2023-01-19T03:14:59.846" v="199" actId="47"/>
        <pc:sldMkLst>
          <pc:docMk/>
          <pc:sldMk cId="423767754" sldId="330"/>
        </pc:sldMkLst>
      </pc:sldChg>
      <pc:sldChg chg="add del">
        <pc:chgData name="Tomoyuki Ueda" userId="14975d2eb860b0ea" providerId="LiveId" clId="{9BC51D7F-4CDE-4BC8-8A5E-7CC2B3635E31}" dt="2023-01-19T03:14:58.046" v="198"/>
        <pc:sldMkLst>
          <pc:docMk/>
          <pc:sldMk cId="2574442248" sldId="330"/>
        </pc:sldMkLst>
      </pc:sldChg>
      <pc:sldChg chg="addSp modSp add del mod">
        <pc:chgData name="Tomoyuki Ueda" userId="14975d2eb860b0ea" providerId="LiveId" clId="{9BC51D7F-4CDE-4BC8-8A5E-7CC2B3635E31}" dt="2023-01-19T05:00:10.522" v="585" actId="47"/>
        <pc:sldMkLst>
          <pc:docMk/>
          <pc:sldMk cId="2852909035" sldId="336"/>
        </pc:sldMkLst>
        <pc:spChg chg="mod">
          <ac:chgData name="Tomoyuki Ueda" userId="14975d2eb860b0ea" providerId="LiveId" clId="{9BC51D7F-4CDE-4BC8-8A5E-7CC2B3635E31}" dt="2023-01-19T04:29:42.597" v="223" actId="1076"/>
          <ac:spMkLst>
            <pc:docMk/>
            <pc:sldMk cId="2852909035" sldId="336"/>
            <ac:spMk id="5" creationId="{49B9802F-5BC4-26D5-3A46-802FA6728DB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6" creationId="{C819EA65-814E-2AE1-9C5F-16279B8363C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7" creationId="{8EEB89F6-180E-13D9-329F-2CD6D9BBAE7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0" creationId="{F249B108-614B-EDD0-70CC-EFF87C2029A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1" creationId="{34873891-6EDF-4FFD-EDDA-577FD20818F1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2" creationId="{282DC279-EFBE-CACB-F7D5-92259348684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3" creationId="{EE242F7E-0A8B-46A6-0A5C-7E5768791CC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4" creationId="{5F9DD29F-62AB-A8FB-62E4-41310E68DB0C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5" creationId="{FDF968C7-C043-D4EC-7CAD-C58C2632433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6" creationId="{5710E041-9F4D-1BFE-2D0F-CC8ED76AD4E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7" creationId="{B1A24C26-507B-3CAC-37D1-16A046FD27D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8" creationId="{7D64263F-1432-7747-0CEF-15FF92C089D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19" creationId="{ABB253C5-27DD-D751-65B4-12B75C1FE3F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0" creationId="{4030127D-6E9B-295E-459F-9C59FADDB2D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1" creationId="{57710F28-34D5-0496-7084-D7C46C8234A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2" creationId="{EBD6D4D9-1463-32F3-4CC4-602E7C2D9CDD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3" creationId="{66C10C99-D51A-F2DB-BE5A-248F7040BCAB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4" creationId="{DC66BAEE-6AA8-A3A7-601A-8B38602B7FC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5" creationId="{5078699F-2475-3F21-77EA-8B86FEB4FE0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6" creationId="{B63FE6AC-9045-14EE-E57C-8900B14B6B69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7" creationId="{2B9D3F1C-5B9B-1EDD-335F-1688941C550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8" creationId="{D002E8BE-33F8-A0BB-52A3-9A69FACD2E0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29" creationId="{2DC57D20-ED8E-8B32-F1DE-33BB9CD3782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0" creationId="{2149342B-7961-DDB3-7599-4FB84A90A66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1" creationId="{AC3F06F2-F058-C663-33A6-797A1EFAF222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2" creationId="{0E4EDFCB-017D-34E0-3983-0C442819F3A9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3" creationId="{DE07161A-64DA-8086-3474-DA2CBFD5CDCA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4" creationId="{E2E9C58F-0BDE-C7A0-E2FB-7F7C2C5A5AE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5" creationId="{9C3E6A19-5F8B-F976-E097-3756524D5D2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6" creationId="{16E381AF-2304-AB14-A63B-ECFDA7D9CED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7" creationId="{DC277990-2C21-63AA-DB9F-F3813FF4D25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8" creationId="{7C125138-5CF0-4F15-3B5B-58F66AAFC4D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39" creationId="{B9433651-609D-6A76-AC35-8A1DD346FDD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0" creationId="{8504227D-337A-F075-4188-DE9690221FD7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1" creationId="{4309800A-31D3-E9EB-630A-B50B5F4F2B6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2" creationId="{A388C891-D1DD-0156-C83C-00FC8478F56E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3" creationId="{C6631BF8-1EF1-030F-9F36-451BC23AB2A5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4" creationId="{D88AEBC4-E4ED-3643-1B66-B7D985FBA47D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6" creationId="{08BCF6E1-1A67-D963-7FD4-34C40921FE90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7" creationId="{E931D70A-AA71-B8AA-16C1-16A1D2100AA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49" creationId="{06959BA6-3C74-4E76-9ADB-3E8CF39D3E43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0" creationId="{6AA1F98F-EB64-5E4A-2A51-63EFBB8F9D18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1" creationId="{77C253DB-3E94-C09D-6CE6-20BD8F462DEF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2" creationId="{CBE51B6E-0567-36D0-5F9A-0190B3DC856B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3" creationId="{D62DAAE1-C3EE-4C45-AEDC-DF7316C4F824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4" creationId="{7ABE501E-075F-815C-957E-F58D06DF5521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5" creationId="{68B4435A-9C12-1234-C303-CBD20E03B776}"/>
          </ac:spMkLst>
        </pc:spChg>
        <pc:spChg chg="add mod">
          <ac:chgData name="Tomoyuki Ueda" userId="14975d2eb860b0ea" providerId="LiveId" clId="{9BC51D7F-4CDE-4BC8-8A5E-7CC2B3635E31}" dt="2023-01-19T04:29:15.343" v="216" actId="571"/>
          <ac:spMkLst>
            <pc:docMk/>
            <pc:sldMk cId="2852909035" sldId="336"/>
            <ac:spMk id="57" creationId="{378D2B22-0DD2-FCED-134E-23D06966EFA8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58" creationId="{51167181-D164-E561-F5F8-00BEBFD21DC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0" creationId="{A3EBDB0A-84A8-7266-6362-327900282E2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1" creationId="{9C74BD05-12AB-725E-71E0-6A057D28621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2" creationId="{3FC3CA17-710B-CB78-BCD8-BA931784884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3" creationId="{992ADA42-4C11-0AA3-5A5A-4B3F44BCE2E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4" creationId="{7ADD16F6-7210-80C2-CE3C-5FB5F8EAF7C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6" creationId="{4F6B5FEB-90F5-C3F6-27F5-EB2DAC177A9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7" creationId="{A2278E75-572F-8562-5AD0-D768E9D370A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8" creationId="{83D6ED2B-B4FE-C9C4-F7CF-9B215E51EAEB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69" creationId="{69041C58-87CD-84F9-1912-61DA14758731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0" creationId="{67034A21-E025-98EF-490D-A833FB09C93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1" creationId="{D3E86B32-8201-7975-9D65-408F9AAE6267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2" creationId="{D1F45767-3BFA-F4E3-E32D-B10F63228AA9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4" creationId="{DE1799A6-D376-A309-3A9E-B7C6F358497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5" creationId="{A6AA3948-47CD-BB28-89E9-B7C10880FE6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6" creationId="{D813CE32-D79A-BB1C-C83F-C519E565A4F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7" creationId="{7AEA53E8-3121-8FFA-A03F-DA8634B975C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79" creationId="{C314874A-DC1F-5C4D-AB34-C5A67024475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0" creationId="{D37F4163-6304-A612-349E-450799A1584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3" creationId="{419F38C4-6BE9-9F03-85CD-F872CD83FC5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6" creationId="{5DA6EC9C-BF29-2904-7041-03DDAFD210A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87" creationId="{432B3826-699E-3505-65E6-4F6A20EDACB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0" creationId="{F3C21B71-379E-3063-9AE3-F5E5668CD73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2" creationId="{5C56DCB4-EF4D-0812-C78C-5B9CFF74297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3" creationId="{18F38C51-8173-FC5E-C1AD-5D0B6FE28A5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4" creationId="{7F513ADB-D104-C8A2-1552-B45217F3D83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5" creationId="{F66C4F37-1984-E446-372A-0767BDB6247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6" creationId="{6666E393-797E-6848-0211-DE5AD8FA1B3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8" creationId="{E46DF039-7A00-3BD6-0126-5478B77A870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99" creationId="{519390A1-4C9F-A19B-C5A5-FD48403DF8B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0" creationId="{6A4A9B04-FC99-ABF7-6652-ED64A888908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1" creationId="{86A32D7B-0A0E-E460-4145-2294ACB71A3D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2" creationId="{49BC91EE-7F21-5D97-15DC-7FED510384C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3" creationId="{37BE2517-5D04-16AB-6DC2-437DF8C3F93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4" creationId="{A5E87DE6-2B05-9AFC-07A6-ED560F7D3875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5" creationId="{25EFA542-76FC-D2B8-00B9-404B0831886C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8" creationId="{782EBA79-4F83-1C53-56F1-C10DB76B10D1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09" creationId="{F634AD64-BDCF-0CC3-F607-CF9CA900829A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10" creationId="{5131CACB-146C-086D-4BAC-BB778F72E86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38" creationId="{B9088A02-31B8-30B7-C309-372BC53CFEF8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39" creationId="{627257F6-D7DE-BEB7-DED1-38D4CA36B4E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0" creationId="{DEAAC16A-719A-E21B-0DC4-985E4FFC8334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1" creationId="{33F7FD3D-302E-743B-FBB3-0B7EF52E15F2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2" creationId="{F7BDACA0-8653-7E18-F98A-019640563C5F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3" creationId="{6E872A54-FA58-4079-5FD5-A984837D9323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4" creationId="{E6398953-EC63-B08C-91BB-F1E1792E20AE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5" creationId="{9E4C23D5-0BFA-28E1-F3B4-15AD34F04CA6}"/>
          </ac:spMkLst>
        </pc:spChg>
        <pc:spChg chg="add mod">
          <ac:chgData name="Tomoyuki Ueda" userId="14975d2eb860b0ea" providerId="LiveId" clId="{9BC51D7F-4CDE-4BC8-8A5E-7CC2B3635E31}" dt="2023-01-19T04:29:49.974" v="224" actId="571"/>
          <ac:spMkLst>
            <pc:docMk/>
            <pc:sldMk cId="2852909035" sldId="336"/>
            <ac:spMk id="146" creationId="{0BBE531E-A4D0-EE0D-7CAE-6A288EC1C4D4}"/>
          </ac:spMkLst>
        </pc:spChg>
        <pc:cxnChg chg="add mod">
          <ac:chgData name="Tomoyuki Ueda" userId="14975d2eb860b0ea" providerId="LiveId" clId="{9BC51D7F-4CDE-4BC8-8A5E-7CC2B3635E31}" dt="2023-01-19T04:29:49.974" v="224" actId="571"/>
          <ac:cxnSpMkLst>
            <pc:docMk/>
            <pc:sldMk cId="2852909035" sldId="336"/>
            <ac:cxnSpMk id="89" creationId="{A7A1DCB0-FBE6-15A9-013E-846650914A80}"/>
          </ac:cxnSpMkLst>
        </pc:cxn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3926447362" sldId="336"/>
        </pc:sldMkLst>
      </pc:sldChg>
      <pc:sldChg chg="addSp delSp modSp add mod modAnim">
        <pc:chgData name="Tomoyuki Ueda" userId="14975d2eb860b0ea" providerId="LiveId" clId="{9BC51D7F-4CDE-4BC8-8A5E-7CC2B3635E31}" dt="2023-01-19T04:43:05.738" v="509"/>
        <pc:sldMkLst>
          <pc:docMk/>
          <pc:sldMk cId="1404824428" sldId="339"/>
        </pc:sldMkLst>
        <pc:spChg chg="mod">
          <ac:chgData name="Tomoyuki Ueda" userId="14975d2eb860b0ea" providerId="LiveId" clId="{9BC51D7F-4CDE-4BC8-8A5E-7CC2B3635E31}" dt="2023-01-19T04:29:17.191" v="218" actId="20577"/>
          <ac:spMkLst>
            <pc:docMk/>
            <pc:sldMk cId="1404824428" sldId="339"/>
            <ac:spMk id="5" creationId="{49B9802F-5BC4-26D5-3A46-802FA6728DB3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6" creationId="{976118E2-FA42-27F2-9A3C-008708B3629D}"/>
          </ac:spMkLst>
        </pc:spChg>
        <pc:spChg chg="del">
          <ac:chgData name="Tomoyuki Ueda" userId="14975d2eb860b0ea" providerId="LiveId" clId="{9BC51D7F-4CDE-4BC8-8A5E-7CC2B3635E31}" dt="2023-01-19T04:28:30.600" v="205" actId="478"/>
          <ac:spMkLst>
            <pc:docMk/>
            <pc:sldMk cId="1404824428" sldId="339"/>
            <ac:spMk id="7" creationId="{A9EC5D67-02FE-FE40-5D0E-1B41E8424300}"/>
          </ac:spMkLst>
        </pc:spChg>
        <pc:spChg chg="mod">
          <ac:chgData name="Tomoyuki Ueda" userId="14975d2eb860b0ea" providerId="LiveId" clId="{9BC51D7F-4CDE-4BC8-8A5E-7CC2B3635E31}" dt="2023-01-19T04:43:00.445" v="508" actId="1076"/>
          <ac:spMkLst>
            <pc:docMk/>
            <pc:sldMk cId="1404824428" sldId="339"/>
            <ac:spMk id="8" creationId="{346625E3-D8F8-DE26-4862-EB541C4BD3D5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9" creationId="{119E46E4-2DA7-474E-6257-DA0A1FD6D7CF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0" creationId="{91254A44-29F8-AD33-13E5-9518C05E292E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1" creationId="{489B6BE5-4E65-696D-7D5F-CBDE5C57F96C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2" creationId="{0B0C4756-4F50-8B3A-A4EA-1CDB3833083F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3" creationId="{04E85970-59EF-E16E-05DF-AF89FDAB26D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4" creationId="{A0D03FD4-5B3F-885B-3009-1A2A0D84F0A3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5" creationId="{FD4B2D10-1DD7-A250-6C40-4F6230D67B0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6" creationId="{123C4FA1-6D58-1F0D-E953-D61850035BE0}"/>
          </ac:spMkLst>
        </pc:spChg>
        <pc:spChg chg="add del mod">
          <ac:chgData name="Tomoyuki Ueda" userId="14975d2eb860b0ea" providerId="LiveId" clId="{9BC51D7F-4CDE-4BC8-8A5E-7CC2B3635E31}" dt="2023-01-19T04:29:37.004" v="222"/>
          <ac:spMkLst>
            <pc:docMk/>
            <pc:sldMk cId="1404824428" sldId="339"/>
            <ac:spMk id="17" creationId="{742C2AEE-787E-622E-70C6-8CA95771CDF2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19" creationId="{E6DCABC6-5E5D-07D8-E8FA-99B0EE26AC7E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0" creationId="{B3C91B82-DE34-48BA-E7EB-1100002190F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1" creationId="{66036B75-6EB8-F7F8-0E2B-6946F74EA1B4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2" creationId="{F367199B-997A-15DD-5048-7AC9FA00161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3" creationId="{23B932F8-C64B-44B8-927A-1FB4C8E85E9F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4" creationId="{C4723198-1FE1-1104-3AD0-34BE82D8FD7B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25" creationId="{2D72117A-F98B-0C34-05CE-433255BC2DC7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26" creationId="{1D2FB2D3-9D6A-C0EF-E729-DABCB3C4201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7" creationId="{18F7AB14-0B70-36F0-6377-6B046F57F5FC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8" creationId="{B1B574D0-80D3-4EAB-8695-1252DA637C71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29" creationId="{C7F0B772-2909-08AF-B73D-3AB83517399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0" creationId="{5F81C3C8-5D9B-6BD8-D229-F530B65FBBD4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1" creationId="{69755C07-E6B8-353F-DB22-19ECCCAE6732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2" creationId="{774B11AD-E986-57CF-53DE-7180555B567F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33" creationId="{23170CCE-5A04-F413-98FF-6F3A463B0A23}"/>
          </ac:spMkLst>
        </pc:spChg>
        <pc:spChg chg="add del mod">
          <ac:chgData name="Tomoyuki Ueda" userId="14975d2eb860b0ea" providerId="LiveId" clId="{9BC51D7F-4CDE-4BC8-8A5E-7CC2B3635E31}" dt="2023-01-19T04:37:03.193" v="438" actId="478"/>
          <ac:spMkLst>
            <pc:docMk/>
            <pc:sldMk cId="1404824428" sldId="339"/>
            <ac:spMk id="34" creationId="{5F250AB3-E553-F532-68C5-60E9C98D76F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5" creationId="{934F851E-B501-B0A3-1647-C1E9017344A0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6" creationId="{F140CF8B-03C1-7E77-3133-A389D8F16138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7" creationId="{98BD4BF6-4B7C-0547-657D-CB25C119A547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8" creationId="{55B6EBAB-FCC5-3192-338D-33B2DA26D7CA}"/>
          </ac:spMkLst>
        </pc:spChg>
        <pc:spChg chg="add mod">
          <ac:chgData name="Tomoyuki Ueda" userId="14975d2eb860b0ea" providerId="LiveId" clId="{9BC51D7F-4CDE-4BC8-8A5E-7CC2B3635E31}" dt="2023-01-19T04:34:57.156" v="395" actId="207"/>
          <ac:spMkLst>
            <pc:docMk/>
            <pc:sldMk cId="1404824428" sldId="339"/>
            <ac:spMk id="39" creationId="{796A49E8-9C1C-E2DB-0773-F3097D7FB42E}"/>
          </ac:spMkLst>
        </pc:spChg>
        <pc:spChg chg="add mod">
          <ac:chgData name="Tomoyuki Ueda" userId="14975d2eb860b0ea" providerId="LiveId" clId="{9BC51D7F-4CDE-4BC8-8A5E-7CC2B3635E31}" dt="2023-01-19T04:37:27.250" v="446" actId="1076"/>
          <ac:spMkLst>
            <pc:docMk/>
            <pc:sldMk cId="1404824428" sldId="339"/>
            <ac:spMk id="40" creationId="{F563CEFF-F510-6127-FC95-CB4771A1DBCF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2" creationId="{14A3D3BF-B2BC-42F8-BB97-074D79456906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3" creationId="{FA9F4C8F-72FF-0684-42B3-50692858EA3D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4" creationId="{3D43B790-477F-6B91-F616-67AF78705001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5" creationId="{52DA200C-F211-CDC3-526E-573864E0CF6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6" creationId="{7BC6BADB-CC48-969A-2E84-6181F29FD3CF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47" creationId="{0FF4FAF8-1050-FAF1-68B8-202B3C9B9DE1}"/>
          </ac:spMkLst>
        </pc:spChg>
        <pc:spChg chg="add mod">
          <ac:chgData name="Tomoyuki Ueda" userId="14975d2eb860b0ea" providerId="LiveId" clId="{9BC51D7F-4CDE-4BC8-8A5E-7CC2B3635E31}" dt="2023-01-19T04:34:36.059" v="393" actId="207"/>
          <ac:spMkLst>
            <pc:docMk/>
            <pc:sldMk cId="1404824428" sldId="339"/>
            <ac:spMk id="48" creationId="{0F447A6D-382B-166D-5B13-ECF4D979D7D8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49" creationId="{657DF85B-27C7-26BD-0661-DD73FDBBCA1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0" creationId="{50627677-E0B7-4D78-BA66-6CEE63066442}"/>
          </ac:spMkLst>
        </pc:spChg>
        <pc:spChg chg="add mod">
          <ac:chgData name="Tomoyuki Ueda" userId="14975d2eb860b0ea" providerId="LiveId" clId="{9BC51D7F-4CDE-4BC8-8A5E-7CC2B3635E31}" dt="2023-01-19T04:37:56.935" v="451" actId="255"/>
          <ac:spMkLst>
            <pc:docMk/>
            <pc:sldMk cId="1404824428" sldId="339"/>
            <ac:spMk id="51" creationId="{1521F570-3658-0DBC-20E8-44D491D6EA57}"/>
          </ac:spMkLst>
        </pc:spChg>
        <pc:spChg chg="add mod">
          <ac:chgData name="Tomoyuki Ueda" userId="14975d2eb860b0ea" providerId="LiveId" clId="{9BC51D7F-4CDE-4BC8-8A5E-7CC2B3635E31}" dt="2023-01-19T04:37:47.427" v="449" actId="255"/>
          <ac:spMkLst>
            <pc:docMk/>
            <pc:sldMk cId="1404824428" sldId="339"/>
            <ac:spMk id="52" creationId="{E3DDB0B4-6BBC-9236-605C-FB021EAC1C37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3" creationId="{8D726C94-BC51-DDE4-AE22-9F3E96236ECB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4" creationId="{4C492240-45EF-1285-16B4-5CC2D3276BAC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5" creationId="{5119681D-DBBF-3F3F-EB84-A70715E61741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6" creationId="{F088BDB3-0829-B489-9172-9B92F5314758}"/>
          </ac:spMkLst>
        </pc:spChg>
        <pc:spChg chg="add del mod">
          <ac:chgData name="Tomoyuki Ueda" userId="14975d2eb860b0ea" providerId="LiveId" clId="{9BC51D7F-4CDE-4BC8-8A5E-7CC2B3635E31}" dt="2023-01-19T04:36:55.400" v="435" actId="478"/>
          <ac:spMkLst>
            <pc:docMk/>
            <pc:sldMk cId="1404824428" sldId="339"/>
            <ac:spMk id="57" creationId="{FD01C181-E8C9-1E1C-24BF-6C15DB251ACA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8" creationId="{4AA18390-9CD5-5083-CEEB-BEC97294B5DB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59" creationId="{7058974F-126B-B1CC-483D-06EA8599A71E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0" creationId="{E175494F-B64E-BE65-F073-A1FF1A610F4A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1" creationId="{C6D759CD-1FFE-E18A-34D0-7DA9DD1F538C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2" creationId="{FCC6845E-3B4A-FBC6-9581-B4555ACA6A27}"/>
          </ac:spMkLst>
        </pc:spChg>
        <pc:spChg chg="add del mod">
          <ac:chgData name="Tomoyuki Ueda" userId="14975d2eb860b0ea" providerId="LiveId" clId="{9BC51D7F-4CDE-4BC8-8A5E-7CC2B3635E31}" dt="2023-01-19T04:31:16.858" v="339" actId="478"/>
          <ac:spMkLst>
            <pc:docMk/>
            <pc:sldMk cId="1404824428" sldId="339"/>
            <ac:spMk id="63" creationId="{398DB57F-0E69-EC76-FBBF-3BAE81595E4D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4" creationId="{F4581087-08B0-4794-5EB6-01F4E5F740B2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5" creationId="{C52C69C2-3E54-813E-6F34-228F5E7D4152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6" creationId="{156EC5D6-AA90-8834-F23D-DC7EF9403C15}"/>
          </ac:spMkLst>
        </pc:spChg>
        <pc:spChg chg="add mod">
          <ac:chgData name="Tomoyuki Ueda" userId="14975d2eb860b0ea" providerId="LiveId" clId="{9BC51D7F-4CDE-4BC8-8A5E-7CC2B3635E31}" dt="2023-01-19T04:34:31.486" v="392" actId="207"/>
          <ac:spMkLst>
            <pc:docMk/>
            <pc:sldMk cId="1404824428" sldId="339"/>
            <ac:spMk id="67" creationId="{5EAE089C-7E05-4154-AE45-3E8B67EEA73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69" creationId="{BFD5552E-5704-93E2-2F42-DA6CCFC7492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0" creationId="{4E5EA2AF-C23F-3FC9-82C8-EF874A44D77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1" creationId="{ACB9EB92-5B6F-6AB5-9DD2-FE380848D83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2" creationId="{8237334C-BEFA-3CBE-449F-8D1A42B0AF5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3" creationId="{57285D00-D5AB-F502-37BF-D7A800A2DBC1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4" creationId="{67A54CAE-555F-3C5C-EA21-E90639CDAC5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5" creationId="{1296F51A-C3ED-6F16-A0BB-91A5DC60CC0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6" creationId="{1EA0A3A8-D7AE-1F14-3D2B-D040EBF508CF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7" creationId="{BDCFCBEA-342F-029A-B3D3-32FA92A594E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8" creationId="{AC2E0E3A-FCBC-3AF7-3596-18982B56B4AF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79" creationId="{6B2B3B22-1337-69DD-75CE-19348C62C09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0" creationId="{437B1037-5994-E02B-251F-1B9D5ECDBEA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1" creationId="{B4E81481-1CAE-0E1C-861E-288F4F09851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2" creationId="{BBA2D1A0-8EDD-0E09-9AC7-787EEF76DFE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3" creationId="{A97A6A31-CED8-83F4-E947-408CFAFD948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4" creationId="{6CE19862-E269-34B8-E85C-311ECC8D3B9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5" creationId="{AC4C9596-7530-9996-D448-9AAE5211523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6" creationId="{DED805E2-1660-0632-5B97-9C0CB7382C5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7" creationId="{401855A1-B940-E5CB-E5DF-7B18A53E548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8" creationId="{C13D35AE-23F1-5289-BC69-0406B0D66CE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89" creationId="{4BF3E8AB-2614-5365-B352-818E7CE45C2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0" creationId="{4EF1B5D9-51D2-F3C4-E254-B1C091CBAFF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2" creationId="{B4AD3165-F597-5ED4-4424-84A76D30071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3" creationId="{8AE89495-39C5-32B6-5386-CD01A83E866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4" creationId="{D26A109B-F262-2A4F-4832-038118B7BAA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5" creationId="{F7B61D88-B4D7-35C1-C406-8789617C50B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6" creationId="{4476B43F-33E2-4C9F-84B6-D8ACFAEAB163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7" creationId="{3A5829FB-7CF2-6860-6CAA-E1DDFD2C1325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8" creationId="{2481EC73-B6E6-A99E-7AD8-8578D3406B2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99" creationId="{D7FCFA8D-0FB7-B851-15BF-D3704D7C2B8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0" creationId="{357FC35B-F743-1A73-BFD3-E21A2D6C701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1" creationId="{5CFD8032-3C82-2593-EC36-27DB1F2A262B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2" creationId="{E6F3AFF4-71CF-1FFD-91B6-C1EFC1C8726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3" creationId="{099625FD-A143-FA2E-9A75-80E0DD26FA47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4" creationId="{BB072C0D-A323-D22E-1FBF-924F5201939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5" creationId="{24CB0CF8-8357-E85A-5813-F2B1DA0C9B51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6" creationId="{0759E86B-383B-DA7C-C820-371C879F7199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7" creationId="{0C59DFA2-241F-A0EE-2D2F-6CDD8BF8E58C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8" creationId="{4302CB09-773A-9081-9C76-9B02A77149C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09" creationId="{6FDB7293-4D2B-7440-BC8C-F898579405B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0" creationId="{B608D34D-1D09-68D8-2343-F487F1C2E5C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1" creationId="{AAA9F00F-C868-2091-4E9E-2FCB79EB50C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2" creationId="{3B3BEAA1-5F13-A558-B355-ED4709132714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3" creationId="{C6BFE58D-2045-A58C-3FEE-1C7D11E1139A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4" creationId="{F12CFE0C-F528-B0B1-0B28-053D6A96D80E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5" creationId="{E257DC28-BD76-2691-6F16-28E6E1C770E8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6" creationId="{EF5AF4A3-51A4-7D6F-614D-E64452DDB462}"/>
          </ac:spMkLst>
        </pc:spChg>
        <pc:spChg chg="add mod">
          <ac:chgData name="Tomoyuki Ueda" userId="14975d2eb860b0ea" providerId="LiveId" clId="{9BC51D7F-4CDE-4BC8-8A5E-7CC2B3635E31}" dt="2023-01-19T04:30:59.915" v="337" actId="571"/>
          <ac:spMkLst>
            <pc:docMk/>
            <pc:sldMk cId="1404824428" sldId="339"/>
            <ac:spMk id="117" creationId="{8E495CAB-C55B-3F45-0181-1C7563E8BAC1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19" creationId="{7C5CDAC0-C1D1-CD24-86A8-6F669B7828F0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0" creationId="{01F25C3C-3572-D7C3-1775-17B87358BF9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1" creationId="{6ED71804-926B-EE12-60CC-C32BB063C278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2" creationId="{30D72397-7FA7-20C4-1308-A5BD3497FC6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3" creationId="{9E9E94E3-E481-C14F-9A46-57A0F2E86D7E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4" creationId="{E70B9F3C-0C80-59C4-5063-D35CE5F507B7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5" creationId="{7376D298-A3E2-C1E0-E78F-C60FBB6AD25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6" creationId="{773B95A9-2A32-990A-FA4D-F203F6F597F2}"/>
          </ac:spMkLst>
        </pc:spChg>
        <pc:spChg chg="add del mod">
          <ac:chgData name="Tomoyuki Ueda" userId="14975d2eb860b0ea" providerId="LiveId" clId="{9BC51D7F-4CDE-4BC8-8A5E-7CC2B3635E31}" dt="2023-01-19T04:35:39.043" v="417" actId="478"/>
          <ac:spMkLst>
            <pc:docMk/>
            <pc:sldMk cId="1404824428" sldId="339"/>
            <ac:spMk id="127" creationId="{53B6BEC5-F965-2D3C-CABC-682CD1EF22B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8" creationId="{C1B9712C-C138-A49B-4D3E-453956998656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29" creationId="{A729060C-8C01-3AF3-EB89-80BC86CD0FD5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0" creationId="{08881D29-B081-6DC6-17CD-276B0B718848}"/>
          </ac:spMkLst>
        </pc:spChg>
        <pc:spChg chg="add del mod">
          <ac:chgData name="Tomoyuki Ueda" userId="14975d2eb860b0ea" providerId="LiveId" clId="{9BC51D7F-4CDE-4BC8-8A5E-7CC2B3635E31}" dt="2023-01-19T04:35:50.195" v="421" actId="478"/>
          <ac:spMkLst>
            <pc:docMk/>
            <pc:sldMk cId="1404824428" sldId="339"/>
            <ac:spMk id="131" creationId="{CB76F103-7BCF-0950-CA72-9D598E321614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2" creationId="{5BE83F1C-2D4F-46B0-A650-3B6EDA10B4E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3" creationId="{466C0ACA-6E3E-A7FB-D9EA-194B3956ACD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4" creationId="{6043ED69-BD26-C944-70EC-57653AAF699B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5" creationId="{0D4D52FF-F58A-539D-951D-65DF0504A93C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6" creationId="{2A26948D-67DF-7EDE-96A1-A45407F14534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37" creationId="{AD38D455-9B00-60C7-72FB-422932593E9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39" creationId="{E72C6868-6E57-B02D-B7E4-B5B39637A18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0" creationId="{AB13DE1D-96E7-4805-E40E-AFD89885773C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1" creationId="{AC2514F8-F45F-C324-AF45-C7C2F900F3BA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2" creationId="{C54CE4ED-8725-9766-4CB3-3FA4875B4D0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3" creationId="{5BA974A8-67CF-964A-3935-4F43A916A4A1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4" creationId="{A0B4C2FE-3050-D7BD-7175-E6F8DEDEAD9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5" creationId="{F7B1889A-4043-0993-B4A6-9D656ADB186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6" creationId="{06EBFE46-DCF7-F5FE-B27D-A294558FDD65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47" creationId="{40FA5E82-2504-C1EB-B18C-5DDFEF12AE0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48" creationId="{D08A6D0D-C5F6-36FF-AC38-76C1850F7079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49" creationId="{655E3095-F98D-8AC9-2016-59B970BBBB06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0" creationId="{88226BC2-2D32-A79F-A1D3-4C508531FFAE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1" creationId="{72426E82-CFB3-08E0-B686-724FAC752A51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2" creationId="{6E250B8A-6FCD-0AF9-B551-D5E5AE0755FB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3" creationId="{BF4E6237-D656-275A-4DAD-332F42057147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4" creationId="{6A2E1BA7-FBDC-C635-3B4C-6F677F302634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5" creationId="{F2404B9D-B282-91DB-C428-C776D04DAE10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6" creationId="{76E6D06F-10B6-83B0-BD83-77A0851F7DF7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7" creationId="{AFC45139-BBE1-EC7E-FF78-F998C24B1560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8" creationId="{AFC1D905-385A-DDD2-D2E3-389C1DCCF57D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59" creationId="{5B2B51F0-1FB7-0571-1959-C872FBD3CFEA}"/>
          </ac:spMkLst>
        </pc:spChg>
        <pc:spChg chg="add del mod">
          <ac:chgData name="Tomoyuki Ueda" userId="14975d2eb860b0ea" providerId="LiveId" clId="{9BC51D7F-4CDE-4BC8-8A5E-7CC2B3635E31}" dt="2023-01-19T04:31:54.946" v="360" actId="478"/>
          <ac:spMkLst>
            <pc:docMk/>
            <pc:sldMk cId="1404824428" sldId="339"/>
            <ac:spMk id="160" creationId="{89B27740-7D28-69AF-AD5E-24AD37AEE1F5}"/>
          </ac:spMkLst>
        </pc:spChg>
        <pc:spChg chg="add mod or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61" creationId="{A0D8CF59-21EE-DE9C-2E99-A7413EFFE45F}"/>
          </ac:spMkLst>
        </pc:spChg>
        <pc:spChg chg="add mod">
          <ac:chgData name="Tomoyuki Ueda" userId="14975d2eb860b0ea" providerId="LiveId" clId="{9BC51D7F-4CDE-4BC8-8A5E-7CC2B3635E31}" dt="2023-01-19T04:40:58.921" v="489" actId="1076"/>
          <ac:spMkLst>
            <pc:docMk/>
            <pc:sldMk cId="1404824428" sldId="339"/>
            <ac:spMk id="162" creationId="{A4D78736-CEE1-25F6-B489-B897F51C7A20}"/>
          </ac:spMkLst>
        </pc:spChg>
        <pc:spChg chg="add mod">
          <ac:chgData name="Tomoyuki Ueda" userId="14975d2eb860b0ea" providerId="LiveId" clId="{9BC51D7F-4CDE-4BC8-8A5E-7CC2B3635E31}" dt="2023-01-19T04:37:00.988" v="437" actId="1076"/>
          <ac:spMkLst>
            <pc:docMk/>
            <pc:sldMk cId="1404824428" sldId="339"/>
            <ac:spMk id="167" creationId="{A2E3AA7D-790F-99A5-95B2-4E90D3171F7E}"/>
          </ac:spMkLst>
        </pc:spChg>
        <pc:spChg chg="add mod">
          <ac:chgData name="Tomoyuki Ueda" userId="14975d2eb860b0ea" providerId="LiveId" clId="{9BC51D7F-4CDE-4BC8-8A5E-7CC2B3635E31}" dt="2023-01-19T04:37:07.371" v="440" actId="1076"/>
          <ac:spMkLst>
            <pc:docMk/>
            <pc:sldMk cId="1404824428" sldId="339"/>
            <ac:spMk id="168" creationId="{5C170386-3808-FD76-1846-A3D2FA62C343}"/>
          </ac:spMkLst>
        </pc:spChg>
        <pc:spChg chg="add mod">
          <ac:chgData name="Tomoyuki Ueda" userId="14975d2eb860b0ea" providerId="LiveId" clId="{9BC51D7F-4CDE-4BC8-8A5E-7CC2B3635E31}" dt="2023-01-19T04:42:04.630" v="502" actId="14100"/>
          <ac:spMkLst>
            <pc:docMk/>
            <pc:sldMk cId="1404824428" sldId="339"/>
            <ac:spMk id="172" creationId="{F23E04AA-0CA5-E25E-E897-709E6023A3AF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4" creationId="{C3543064-42F3-838E-29D2-3938B8B88864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5" creationId="{0BC8FBE1-996C-288A-9D58-765DCADB7338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6" creationId="{7CF26664-76F4-39DF-7C9D-C9FE961FDF7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7" creationId="{B01D86B5-A99D-CFA0-C4DC-36D6C99514D6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8" creationId="{6900B731-ED70-AE03-D718-3BBBA06A40A6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79" creationId="{902C9B6B-80A0-2E1C-4818-47187A355894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0" creationId="{C49F9BF0-4C55-67FF-17F9-882A6BC1B818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1" creationId="{63DEFE0F-890D-B823-573E-4E48EA2BA67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2" creationId="{5F86599A-FCF2-63A2-82AC-9F0E4B7613A3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3" creationId="{829A48F3-98D1-C7D5-4C0F-5AB1AE4FC69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4" creationId="{C2F01995-C851-28FF-9B9C-4E557E923E2C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5" creationId="{3D1FEC1C-FC7C-3B1D-8AF2-87BAFD0D08D7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6" creationId="{341AF637-7572-F76E-76EB-F7BE96D86912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7" creationId="{825F540C-6D77-B536-7AAC-55EF82DBB9D5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8" creationId="{7510357B-A669-BDEC-E5E7-2C2E9C34E34B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89" creationId="{D7EF0AC4-4267-EC3C-70AF-F2E407F8CC6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0" creationId="{C1E4B4C2-C0BC-2199-CF79-44DE4D649F52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1" creationId="{BD26EB6E-8E57-5E35-9CD6-E8DD51ADE9F0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3" creationId="{369935B6-0DF7-B0B8-7FF0-72EE177AA449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4" creationId="{ADB33E76-0BDE-1175-2561-80385ED7E57E}"/>
          </ac:spMkLst>
        </pc:spChg>
        <pc:spChg chg="add mod">
          <ac:chgData name="Tomoyuki Ueda" userId="14975d2eb860b0ea" providerId="LiveId" clId="{9BC51D7F-4CDE-4BC8-8A5E-7CC2B3635E31}" dt="2023-01-19T04:40:56.123" v="488" actId="571"/>
          <ac:spMkLst>
            <pc:docMk/>
            <pc:sldMk cId="1404824428" sldId="339"/>
            <ac:spMk id="195" creationId="{AD5DF20E-F00E-7EFC-7825-C4B073FEAEC0}"/>
          </ac:spMkLst>
        </pc:spChg>
        <pc:spChg chg="add mod">
          <ac:chgData name="Tomoyuki Ueda" userId="14975d2eb860b0ea" providerId="LiveId" clId="{9BC51D7F-4CDE-4BC8-8A5E-7CC2B3635E31}" dt="2023-01-19T04:42:09.061" v="503" actId="14100"/>
          <ac:spMkLst>
            <pc:docMk/>
            <pc:sldMk cId="1404824428" sldId="339"/>
            <ac:spMk id="197" creationId="{DD371AB0-FDAF-DA37-0547-F6C5B419683A}"/>
          </ac:spMkLst>
        </pc:spChg>
        <pc:cxnChg chg="add mod">
          <ac:chgData name="Tomoyuki Ueda" userId="14975d2eb860b0ea" providerId="LiveId" clId="{9BC51D7F-4CDE-4BC8-8A5E-7CC2B3635E31}" dt="2023-01-19T04:31:38.046" v="357" actId="1076"/>
          <ac:cxnSpMkLst>
            <pc:docMk/>
            <pc:sldMk cId="1404824428" sldId="339"/>
            <ac:cxnSpMk id="18" creationId="{FC0A835F-5B25-C42D-0A84-F35EF6BB5CD2}"/>
          </ac:cxnSpMkLst>
        </pc:cxnChg>
        <pc:cxnChg chg="add mod">
          <ac:chgData name="Tomoyuki Ueda" userId="14975d2eb860b0ea" providerId="LiveId" clId="{9BC51D7F-4CDE-4BC8-8A5E-7CC2B3635E31}" dt="2023-01-19T04:33:10.583" v="388" actId="14100"/>
          <ac:cxnSpMkLst>
            <pc:docMk/>
            <pc:sldMk cId="1404824428" sldId="339"/>
            <ac:cxnSpMk id="41" creationId="{815A955D-997A-854F-39FB-3B51E24C9291}"/>
          </ac:cxnSpMkLst>
        </pc:cxnChg>
        <pc:cxnChg chg="add mod">
          <ac:chgData name="Tomoyuki Ueda" userId="14975d2eb860b0ea" providerId="LiveId" clId="{9BC51D7F-4CDE-4BC8-8A5E-7CC2B3635E31}" dt="2023-01-19T04:30:59.915" v="337" actId="571"/>
          <ac:cxnSpMkLst>
            <pc:docMk/>
            <pc:sldMk cId="1404824428" sldId="339"/>
            <ac:cxnSpMk id="68" creationId="{06119C2E-E600-CB3B-1484-7FD128618D79}"/>
          </ac:cxnSpMkLst>
        </pc:cxnChg>
        <pc:cxnChg chg="add mod">
          <ac:chgData name="Tomoyuki Ueda" userId="14975d2eb860b0ea" providerId="LiveId" clId="{9BC51D7F-4CDE-4BC8-8A5E-7CC2B3635E31}" dt="2023-01-19T04:30:59.915" v="337" actId="571"/>
          <ac:cxnSpMkLst>
            <pc:docMk/>
            <pc:sldMk cId="1404824428" sldId="339"/>
            <ac:cxnSpMk id="91" creationId="{F7827F49-C7C7-DED1-35E1-7C9304C8B5A1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18" creationId="{40103614-5F67-68A3-AB95-DAB5177BFEB0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38" creationId="{D0B0965D-A447-4D61-6B86-526A571086E9}"/>
          </ac:cxnSpMkLst>
        </pc:cxnChg>
        <pc:cxnChg chg="add mod">
          <ac:chgData name="Tomoyuki Ueda" userId="14975d2eb860b0ea" providerId="LiveId" clId="{9BC51D7F-4CDE-4BC8-8A5E-7CC2B3635E31}" dt="2023-01-19T04:40:58.921" v="489" actId="1076"/>
          <ac:cxnSpMkLst>
            <pc:docMk/>
            <pc:sldMk cId="1404824428" sldId="339"/>
            <ac:cxnSpMk id="163" creationId="{51B4A96B-5142-E1AC-0D5B-B17F38AF8C92}"/>
          </ac:cxnSpMkLst>
        </pc:cxnChg>
        <pc:cxnChg chg="add mod">
          <ac:chgData name="Tomoyuki Ueda" userId="14975d2eb860b0ea" providerId="LiveId" clId="{9BC51D7F-4CDE-4BC8-8A5E-7CC2B3635E31}" dt="2023-01-19T04:37:32.691" v="447" actId="1076"/>
          <ac:cxnSpMkLst>
            <pc:docMk/>
            <pc:sldMk cId="1404824428" sldId="339"/>
            <ac:cxnSpMk id="169" creationId="{D84B96D8-3CB9-12D7-2BC5-13B9BDBA6F68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73" creationId="{016FC2F1-7CA5-2DE0-6EE1-F742AF0F0DAB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92" creationId="{A7120FC0-F61A-9C8F-6080-5BD09585CC41}"/>
          </ac:cxnSpMkLst>
        </pc:cxnChg>
        <pc:cxnChg chg="add mod">
          <ac:chgData name="Tomoyuki Ueda" userId="14975d2eb860b0ea" providerId="LiveId" clId="{9BC51D7F-4CDE-4BC8-8A5E-7CC2B3635E31}" dt="2023-01-19T04:40:56.123" v="488" actId="571"/>
          <ac:cxnSpMkLst>
            <pc:docMk/>
            <pc:sldMk cId="1404824428" sldId="339"/>
            <ac:cxnSpMk id="196" creationId="{4D33796C-50D1-391C-EDB7-98D7C3FCC537}"/>
          </ac:cxnSpMkLst>
        </pc:cxn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2574822532" sldId="339"/>
        </pc:sldMkLst>
      </pc:sldChg>
      <pc:sldChg chg="modSp mod">
        <pc:chgData name="Tomoyuki Ueda" userId="14975d2eb860b0ea" providerId="LiveId" clId="{9BC51D7F-4CDE-4BC8-8A5E-7CC2B3635E31}" dt="2023-01-26T02:07:40.389" v="688" actId="20577"/>
        <pc:sldMkLst>
          <pc:docMk/>
          <pc:sldMk cId="3469699729" sldId="340"/>
        </pc:sldMkLst>
        <pc:spChg chg="mod">
          <ac:chgData name="Tomoyuki Ueda" userId="14975d2eb860b0ea" providerId="LiveId" clId="{9BC51D7F-4CDE-4BC8-8A5E-7CC2B3635E31}" dt="2023-01-26T02:07:40.389" v="688" actId="20577"/>
          <ac:spMkLst>
            <pc:docMk/>
            <pc:sldMk cId="3469699729" sldId="340"/>
            <ac:spMk id="2" creationId="{0EC32DB4-459A-0BB6-291D-20F004A6A871}"/>
          </ac:spMkLst>
        </pc:spChg>
      </pc:sldChg>
      <pc:sldChg chg="modNotesTx">
        <pc:chgData name="Tomoyuki Ueda" userId="14975d2eb860b0ea" providerId="LiveId" clId="{9BC51D7F-4CDE-4BC8-8A5E-7CC2B3635E31}" dt="2023-01-19T04:46:19.011" v="579" actId="20577"/>
        <pc:sldMkLst>
          <pc:docMk/>
          <pc:sldMk cId="3133493853" sldId="341"/>
        </pc:sldMkLst>
      </pc:sldChg>
      <pc:sldChg chg="modSp mod">
        <pc:chgData name="Tomoyuki Ueda" userId="14975d2eb860b0ea" providerId="LiveId" clId="{9BC51D7F-4CDE-4BC8-8A5E-7CC2B3635E31}" dt="2023-01-27T02:30:43.937" v="939" actId="27636"/>
        <pc:sldMkLst>
          <pc:docMk/>
          <pc:sldMk cId="2956576060" sldId="342"/>
        </pc:sldMkLst>
        <pc:spChg chg="mod">
          <ac:chgData name="Tomoyuki Ueda" userId="14975d2eb860b0ea" providerId="LiveId" clId="{9BC51D7F-4CDE-4BC8-8A5E-7CC2B3635E31}" dt="2023-01-27T02:30:43.937" v="939" actId="27636"/>
          <ac:spMkLst>
            <pc:docMk/>
            <pc:sldMk cId="2956576060" sldId="342"/>
            <ac:spMk id="3" creationId="{4C34C346-C800-704E-EEF3-7E483C6369F6}"/>
          </ac:spMkLst>
        </pc:spChg>
      </pc:sldChg>
      <pc:sldChg chg="del">
        <pc:chgData name="Tomoyuki Ueda" userId="14975d2eb860b0ea" providerId="LiveId" clId="{9BC51D7F-4CDE-4BC8-8A5E-7CC2B3635E31}" dt="2023-01-19T03:14:25.088" v="194" actId="47"/>
        <pc:sldMkLst>
          <pc:docMk/>
          <pc:sldMk cId="1754201381" sldId="343"/>
        </pc:sldMkLst>
      </pc:sldChg>
      <pc:sldChg chg="addSp delSp modSp add mod">
        <pc:chgData name="Tomoyuki Ueda" userId="14975d2eb860b0ea" providerId="LiveId" clId="{9BC51D7F-4CDE-4BC8-8A5E-7CC2B3635E31}" dt="2023-01-27T02:05:06.795" v="920" actId="1076"/>
        <pc:sldMkLst>
          <pc:docMk/>
          <pc:sldMk cId="3975711592" sldId="343"/>
        </pc:sldMkLst>
        <pc:spChg chg="mod">
          <ac:chgData name="Tomoyuki Ueda" userId="14975d2eb860b0ea" providerId="LiveId" clId="{9BC51D7F-4CDE-4BC8-8A5E-7CC2B3635E31}" dt="2023-01-27T02:05:06.795" v="920" actId="1076"/>
          <ac:spMkLst>
            <pc:docMk/>
            <pc:sldMk cId="3975711592" sldId="343"/>
            <ac:spMk id="5" creationId="{49B9802F-5BC4-26D5-3A46-802FA6728DB3}"/>
          </ac:spMkLst>
        </pc:spChg>
        <pc:spChg chg="add del mod">
          <ac:chgData name="Tomoyuki Ueda" userId="14975d2eb860b0ea" providerId="LiveId" clId="{9BC51D7F-4CDE-4BC8-8A5E-7CC2B3635E31}" dt="2023-01-27T02:02:48.777" v="849" actId="478"/>
          <ac:spMkLst>
            <pc:docMk/>
            <pc:sldMk cId="3975711592" sldId="343"/>
            <ac:spMk id="6" creationId="{3E59B403-254A-19BC-6126-A9A56B8226F7}"/>
          </ac:spMkLst>
        </pc:spChg>
        <pc:spChg chg="add del mod">
          <ac:chgData name="Tomoyuki Ueda" userId="14975d2eb860b0ea" providerId="LiveId" clId="{9BC51D7F-4CDE-4BC8-8A5E-7CC2B3635E31}" dt="2023-01-27T02:02:49.872" v="850" actId="478"/>
          <ac:spMkLst>
            <pc:docMk/>
            <pc:sldMk cId="3975711592" sldId="343"/>
            <ac:spMk id="7" creationId="{E780455C-4FD1-D622-C618-65258C43C412}"/>
          </ac:spMkLst>
        </pc:spChg>
      </pc:sldChg>
      <pc:sldChg chg="modSp add mod">
        <pc:chgData name="Tomoyuki Ueda" userId="14975d2eb860b0ea" providerId="LiveId" clId="{9BC51D7F-4CDE-4BC8-8A5E-7CC2B3635E31}" dt="2023-01-19T05:00:15.456" v="586"/>
        <pc:sldMkLst>
          <pc:docMk/>
          <pc:sldMk cId="1932093725" sldId="344"/>
        </pc:sldMkLst>
        <pc:spChg chg="mod">
          <ac:chgData name="Tomoyuki Ueda" userId="14975d2eb860b0ea" providerId="LiveId" clId="{9BC51D7F-4CDE-4BC8-8A5E-7CC2B3635E31}" dt="2023-01-19T05:00:15.456" v="586"/>
          <ac:spMkLst>
            <pc:docMk/>
            <pc:sldMk cId="1932093725" sldId="344"/>
            <ac:spMk id="2" creationId="{DB9ECCC1-6A48-676A-78B9-FC43576D4F22}"/>
          </ac:spMkLst>
        </pc:spChg>
      </pc:sldChg>
      <pc:sldChg chg="new del">
        <pc:chgData name="Tomoyuki Ueda" userId="14975d2eb860b0ea" providerId="LiveId" clId="{9BC51D7F-4CDE-4BC8-8A5E-7CC2B3635E31}" dt="2023-01-19T04:28:25.602" v="204" actId="47"/>
        <pc:sldMkLst>
          <pc:docMk/>
          <pc:sldMk cId="1952289891" sldId="344"/>
        </pc:sldMkLst>
      </pc:sldChg>
      <pc:sldChg chg="addSp modSp new mod">
        <pc:chgData name="Tomoyuki Ueda" userId="14975d2eb860b0ea" providerId="LiveId" clId="{9BC51D7F-4CDE-4BC8-8A5E-7CC2B3635E31}" dt="2023-01-27T03:59:22.720" v="1447" actId="20577"/>
        <pc:sldMkLst>
          <pc:docMk/>
          <pc:sldMk cId="2766743001" sldId="345"/>
        </pc:sldMkLst>
        <pc:spChg chg="mod">
          <ac:chgData name="Tomoyuki Ueda" userId="14975d2eb860b0ea" providerId="LiveId" clId="{9BC51D7F-4CDE-4BC8-8A5E-7CC2B3635E31}" dt="2023-01-27T03:50:18.699" v="961" actId="20577"/>
          <ac:spMkLst>
            <pc:docMk/>
            <pc:sldMk cId="2766743001" sldId="345"/>
            <ac:spMk id="2" creationId="{13E013DD-201B-804D-11A0-E1C3323E1547}"/>
          </ac:spMkLst>
        </pc:spChg>
        <pc:spChg chg="add mod">
          <ac:chgData name="Tomoyuki Ueda" userId="14975d2eb860b0ea" providerId="LiveId" clId="{9BC51D7F-4CDE-4BC8-8A5E-7CC2B3635E31}" dt="2023-01-27T03:59:22.720" v="1447" actId="20577"/>
          <ac:spMkLst>
            <pc:docMk/>
            <pc:sldMk cId="2766743001" sldId="345"/>
            <ac:spMk id="5" creationId="{4F11DDB9-E986-6C23-314D-CEC99268FFB6}"/>
          </ac:spMkLst>
        </pc:spChg>
      </pc:sldChg>
    </pc:docChg>
  </pc:docChgLst>
  <pc:docChgLst>
    <pc:chgData name="Tomoyuki Ueda" userId="14975d2eb860b0ea" providerId="LiveId" clId="{59E98522-85DE-41D2-B2D5-785E876C0CB1}"/>
    <pc:docChg chg="undo redo custSel addSld delSld modSld sldOrd">
      <pc:chgData name="Tomoyuki Ueda" userId="14975d2eb860b0ea" providerId="LiveId" clId="{59E98522-85DE-41D2-B2D5-785E876C0CB1}" dt="2022-10-12T11:58:29.362" v="2346" actId="47"/>
      <pc:docMkLst>
        <pc:docMk/>
      </pc:docMkLst>
      <pc:sldChg chg="modSp mod modNotesTx">
        <pc:chgData name="Tomoyuki Ueda" userId="14975d2eb860b0ea" providerId="LiveId" clId="{59E98522-85DE-41D2-B2D5-785E876C0CB1}" dt="2022-10-04T05:20:19.375" v="127" actId="20577"/>
        <pc:sldMkLst>
          <pc:docMk/>
          <pc:sldMk cId="0" sldId="258"/>
        </pc:sldMkLst>
        <pc:spChg chg="mod">
          <ac:chgData name="Tomoyuki Ueda" userId="14975d2eb860b0ea" providerId="LiveId" clId="{59E98522-85DE-41D2-B2D5-785E876C0CB1}" dt="2022-09-26T11:26:35.527" v="6" actId="20577"/>
          <ac:spMkLst>
            <pc:docMk/>
            <pc:sldMk cId="0" sldId="258"/>
            <ac:spMk id="132" creationId="{00000000-0000-0000-0000-000000000000}"/>
          </ac:spMkLst>
        </pc:spChg>
      </pc:sldChg>
      <pc:sldChg chg="modNotesTx">
        <pc:chgData name="Tomoyuki Ueda" userId="14975d2eb860b0ea" providerId="LiveId" clId="{59E98522-85DE-41D2-B2D5-785E876C0CB1}" dt="2022-10-11T10:15:37.960" v="1597" actId="20577"/>
        <pc:sldMkLst>
          <pc:docMk/>
          <pc:sldMk cId="1449870643" sldId="307"/>
        </pc:sldMkLst>
      </pc:sldChg>
      <pc:sldChg chg="modSp mod">
        <pc:chgData name="Tomoyuki Ueda" userId="14975d2eb860b0ea" providerId="LiveId" clId="{59E98522-85DE-41D2-B2D5-785E876C0CB1}" dt="2022-10-02T09:26:20.467" v="61" actId="1076"/>
        <pc:sldMkLst>
          <pc:docMk/>
          <pc:sldMk cId="452654123" sldId="308"/>
        </pc:sldMkLst>
        <pc:spChg chg="mod">
          <ac:chgData name="Tomoyuki Ueda" userId="14975d2eb860b0ea" providerId="LiveId" clId="{59E98522-85DE-41D2-B2D5-785E876C0CB1}" dt="2022-10-02T09:26:17.122" v="60" actId="1076"/>
          <ac:spMkLst>
            <pc:docMk/>
            <pc:sldMk cId="452654123" sldId="308"/>
            <ac:spMk id="9" creationId="{4B727DB4-FE2F-C7D9-2AC1-5F6F5EFA1AE3}"/>
          </ac:spMkLst>
        </pc:spChg>
        <pc:picChg chg="mod">
          <ac:chgData name="Tomoyuki Ueda" userId="14975d2eb860b0ea" providerId="LiveId" clId="{59E98522-85DE-41D2-B2D5-785E876C0CB1}" dt="2022-10-02T09:26:20.467" v="61" actId="1076"/>
          <ac:picMkLst>
            <pc:docMk/>
            <pc:sldMk cId="452654123" sldId="308"/>
            <ac:picMk id="6" creationId="{2080369B-414F-B37A-E528-971BBC51F57A}"/>
          </ac:picMkLst>
        </pc:picChg>
      </pc:sldChg>
      <pc:sldChg chg="mod ord modShow">
        <pc:chgData name="Tomoyuki Ueda" userId="14975d2eb860b0ea" providerId="LiveId" clId="{59E98522-85DE-41D2-B2D5-785E876C0CB1}" dt="2022-10-11T01:10:57" v="908"/>
        <pc:sldMkLst>
          <pc:docMk/>
          <pc:sldMk cId="3949470056" sldId="312"/>
        </pc:sldMkLst>
      </pc:sldChg>
      <pc:sldChg chg="modSp mod ord modShow">
        <pc:chgData name="Tomoyuki Ueda" userId="14975d2eb860b0ea" providerId="LiveId" clId="{59E98522-85DE-41D2-B2D5-785E876C0CB1}" dt="2022-10-11T13:40:27.900" v="1603" actId="20577"/>
        <pc:sldMkLst>
          <pc:docMk/>
          <pc:sldMk cId="485999301" sldId="313"/>
        </pc:sldMkLst>
        <pc:spChg chg="mod">
          <ac:chgData name="Tomoyuki Ueda" userId="14975d2eb860b0ea" providerId="LiveId" clId="{59E98522-85DE-41D2-B2D5-785E876C0CB1}" dt="2022-10-11T13:40:27.900" v="1603" actId="20577"/>
          <ac:spMkLst>
            <pc:docMk/>
            <pc:sldMk cId="485999301" sldId="313"/>
            <ac:spMk id="3" creationId="{F369CD55-3C7E-7519-CC1A-6A46D7DA37C7}"/>
          </ac:spMkLst>
        </pc:spChg>
      </pc:sldChg>
      <pc:sldChg chg="addSp delSp modSp mod ord">
        <pc:chgData name="Tomoyuki Ueda" userId="14975d2eb860b0ea" providerId="LiveId" clId="{59E98522-85DE-41D2-B2D5-785E876C0CB1}" dt="2022-10-11T09:21:04.401" v="1056" actId="1076"/>
        <pc:sldMkLst>
          <pc:docMk/>
          <pc:sldMk cId="2690153199" sldId="316"/>
        </pc:sldMkLst>
        <pc:spChg chg="mod">
          <ac:chgData name="Tomoyuki Ueda" userId="14975d2eb860b0ea" providerId="LiveId" clId="{59E98522-85DE-41D2-B2D5-785E876C0CB1}" dt="2022-10-11T09:20:51.435" v="1053" actId="20577"/>
          <ac:spMkLst>
            <pc:docMk/>
            <pc:sldMk cId="2690153199" sldId="316"/>
            <ac:spMk id="3" creationId="{229C0BD4-E2AA-D587-42B8-08AF8CD97728}"/>
          </ac:spMkLst>
        </pc:spChg>
        <pc:spChg chg="add del mod">
          <ac:chgData name="Tomoyuki Ueda" userId="14975d2eb860b0ea" providerId="LiveId" clId="{59E98522-85DE-41D2-B2D5-785E876C0CB1}" dt="2022-10-11T09:19:16.246" v="1030" actId="478"/>
          <ac:spMkLst>
            <pc:docMk/>
            <pc:sldMk cId="2690153199" sldId="316"/>
            <ac:spMk id="6" creationId="{BA7FE486-FD7F-3C4E-C81F-FB45C6CD328A}"/>
          </ac:spMkLst>
        </pc:spChg>
        <pc:spChg chg="add mod">
          <ac:chgData name="Tomoyuki Ueda" userId="14975d2eb860b0ea" providerId="LiveId" clId="{59E98522-85DE-41D2-B2D5-785E876C0CB1}" dt="2022-10-11T09:21:00.650" v="1055" actId="1076"/>
          <ac:spMkLst>
            <pc:docMk/>
            <pc:sldMk cId="2690153199" sldId="316"/>
            <ac:spMk id="7" creationId="{5FF5928B-A780-AB18-4FC0-9B55FB64347E}"/>
          </ac:spMkLst>
        </pc:spChg>
        <pc:spChg chg="add mod">
          <ac:chgData name="Tomoyuki Ueda" userId="14975d2eb860b0ea" providerId="LiveId" clId="{59E98522-85DE-41D2-B2D5-785E876C0CB1}" dt="2022-10-11T09:21:04.401" v="1056" actId="1076"/>
          <ac:spMkLst>
            <pc:docMk/>
            <pc:sldMk cId="2690153199" sldId="316"/>
            <ac:spMk id="8" creationId="{A4DAC06D-6AC4-121E-753A-13A05A10B8B5}"/>
          </ac:spMkLst>
        </pc:spChg>
      </pc:sldChg>
      <pc:sldChg chg="addSp delSp modSp mod modNotesTx">
        <pc:chgData name="Tomoyuki Ueda" userId="14975d2eb860b0ea" providerId="LiveId" clId="{59E98522-85DE-41D2-B2D5-785E876C0CB1}" dt="2022-10-12T11:43:44.826" v="1894" actId="1076"/>
        <pc:sldMkLst>
          <pc:docMk/>
          <pc:sldMk cId="47747725" sldId="320"/>
        </pc:sldMkLst>
        <pc:spChg chg="mod">
          <ac:chgData name="Tomoyuki Ueda" userId="14975d2eb860b0ea" providerId="LiveId" clId="{59E98522-85DE-41D2-B2D5-785E876C0CB1}" dt="2022-10-12T11:39:17.021" v="1721" actId="1076"/>
          <ac:spMkLst>
            <pc:docMk/>
            <pc:sldMk cId="47747725" sldId="320"/>
            <ac:spMk id="3" creationId="{A0F956A5-6F1C-2DCF-29D5-404375D48209}"/>
          </ac:spMkLst>
        </pc:spChg>
        <pc:spChg chg="add del mod">
          <ac:chgData name="Tomoyuki Ueda" userId="14975d2eb860b0ea" providerId="LiveId" clId="{59E98522-85DE-41D2-B2D5-785E876C0CB1}" dt="2022-10-12T11:42:31.013" v="1823" actId="478"/>
          <ac:spMkLst>
            <pc:docMk/>
            <pc:sldMk cId="47747725" sldId="320"/>
            <ac:spMk id="6" creationId="{4748D084-0E24-4B7E-C49F-B61435458C0D}"/>
          </ac:spMkLst>
        </pc:spChg>
        <pc:graphicFrameChg chg="add mod modGraphic">
          <ac:chgData name="Tomoyuki Ueda" userId="14975d2eb860b0ea" providerId="LiveId" clId="{59E98522-85DE-41D2-B2D5-785E876C0CB1}" dt="2022-10-12T11:43:44.826" v="1894" actId="1076"/>
          <ac:graphicFrameMkLst>
            <pc:docMk/>
            <pc:sldMk cId="47747725" sldId="320"/>
            <ac:graphicFrameMk id="7" creationId="{E0FE5913-FC6A-ECDF-6EEA-E6112514DEDE}"/>
          </ac:graphicFrameMkLst>
        </pc:graphicFrameChg>
        <pc:picChg chg="mod">
          <ac:chgData name="Tomoyuki Ueda" userId="14975d2eb860b0ea" providerId="LiveId" clId="{59E98522-85DE-41D2-B2D5-785E876C0CB1}" dt="2022-10-12T11:43:36.829" v="1893" actId="1076"/>
          <ac:picMkLst>
            <pc:docMk/>
            <pc:sldMk cId="47747725" sldId="320"/>
            <ac:picMk id="10" creationId="{E9BBAB27-9E87-740F-C5D6-FCA89A3C3ED7}"/>
          </ac:picMkLst>
        </pc:picChg>
      </pc:sldChg>
      <pc:sldChg chg="modSp mod">
        <pc:chgData name="Tomoyuki Ueda" userId="14975d2eb860b0ea" providerId="LiveId" clId="{59E98522-85DE-41D2-B2D5-785E876C0CB1}" dt="2022-09-26T11:26:54.249" v="45" actId="20577"/>
        <pc:sldMkLst>
          <pc:docMk/>
          <pc:sldMk cId="2327893116" sldId="321"/>
        </pc:sldMkLst>
        <pc:spChg chg="mod">
          <ac:chgData name="Tomoyuki Ueda" userId="14975d2eb860b0ea" providerId="LiveId" clId="{59E98522-85DE-41D2-B2D5-785E876C0CB1}" dt="2022-09-26T11:26:54.249" v="45" actId="20577"/>
          <ac:spMkLst>
            <pc:docMk/>
            <pc:sldMk cId="2327893116" sldId="321"/>
            <ac:spMk id="2" creationId="{00000000-0000-0000-0000-000000000000}"/>
          </ac:spMkLst>
        </pc:spChg>
      </pc:sldChg>
      <pc:sldChg chg="addSp delSp modSp new mod modNotesTx">
        <pc:chgData name="Tomoyuki Ueda" userId="14975d2eb860b0ea" providerId="LiveId" clId="{59E98522-85DE-41D2-B2D5-785E876C0CB1}" dt="2022-10-10T02:24:45.498" v="900" actId="1076"/>
        <pc:sldMkLst>
          <pc:docMk/>
          <pc:sldMk cId="1427314640" sldId="322"/>
        </pc:sldMkLst>
        <pc:spChg chg="mod">
          <ac:chgData name="Tomoyuki Ueda" userId="14975d2eb860b0ea" providerId="LiveId" clId="{59E98522-85DE-41D2-B2D5-785E876C0CB1}" dt="2022-10-10T02:01:21.869" v="350" actId="20577"/>
          <ac:spMkLst>
            <pc:docMk/>
            <pc:sldMk cId="1427314640" sldId="322"/>
            <ac:spMk id="2" creationId="{71CA548A-BB08-DFF3-2041-3E9D4AE5891E}"/>
          </ac:spMkLst>
        </pc:spChg>
        <pc:spChg chg="del">
          <ac:chgData name="Tomoyuki Ueda" userId="14975d2eb860b0ea" providerId="LiveId" clId="{59E98522-85DE-41D2-B2D5-785E876C0CB1}" dt="2022-10-10T02:01:34.934" v="351"/>
          <ac:spMkLst>
            <pc:docMk/>
            <pc:sldMk cId="1427314640" sldId="322"/>
            <ac:spMk id="3" creationId="{92942ED8-287C-1F0F-B620-C7884806D759}"/>
          </ac:spMkLst>
        </pc:spChg>
        <pc:spChg chg="add del mod">
          <ac:chgData name="Tomoyuki Ueda" userId="14975d2eb860b0ea" providerId="LiveId" clId="{59E98522-85DE-41D2-B2D5-785E876C0CB1}" dt="2022-10-10T02:10:39.258" v="356"/>
          <ac:spMkLst>
            <pc:docMk/>
            <pc:sldMk cId="1427314640" sldId="322"/>
            <ac:spMk id="9" creationId="{B1DB912B-FC07-1327-8EC1-831829A0721F}"/>
          </ac:spMkLst>
        </pc:spChg>
        <pc:spChg chg="add mod">
          <ac:chgData name="Tomoyuki Ueda" userId="14975d2eb860b0ea" providerId="LiveId" clId="{59E98522-85DE-41D2-B2D5-785E876C0CB1}" dt="2022-10-10T02:24:42.897" v="899" actId="1076"/>
          <ac:spMkLst>
            <pc:docMk/>
            <pc:sldMk cId="1427314640" sldId="322"/>
            <ac:spMk id="12" creationId="{59597362-9EEE-D097-E5A8-6084283923DA}"/>
          </ac:spMkLst>
        </pc:spChg>
        <pc:spChg chg="add del mod">
          <ac:chgData name="Tomoyuki Ueda" userId="14975d2eb860b0ea" providerId="LiveId" clId="{59E98522-85DE-41D2-B2D5-785E876C0CB1}" dt="2022-10-10T02:24:27.358" v="893"/>
          <ac:spMkLst>
            <pc:docMk/>
            <pc:sldMk cId="1427314640" sldId="322"/>
            <ac:spMk id="14" creationId="{ABC479DE-47FA-1655-1E06-A40DB2383A51}"/>
          </ac:spMkLst>
        </pc:spChg>
        <pc:picChg chg="add del mod">
          <ac:chgData name="Tomoyuki Ueda" userId="14975d2eb860b0ea" providerId="LiveId" clId="{59E98522-85DE-41D2-B2D5-785E876C0CB1}" dt="2022-10-10T02:01:50.116" v="355" actId="478"/>
          <ac:picMkLst>
            <pc:docMk/>
            <pc:sldMk cId="1427314640" sldId="322"/>
            <ac:picMk id="7" creationId="{3E3CE97C-954B-2746-F2F5-596B17D8DB7B}"/>
          </ac:picMkLst>
        </pc:picChg>
        <pc:picChg chg="add del mod">
          <ac:chgData name="Tomoyuki Ueda" userId="14975d2eb860b0ea" providerId="LiveId" clId="{59E98522-85DE-41D2-B2D5-785E876C0CB1}" dt="2022-10-10T02:24:23.682" v="892" actId="478"/>
          <ac:picMkLst>
            <pc:docMk/>
            <pc:sldMk cId="1427314640" sldId="322"/>
            <ac:picMk id="11" creationId="{4011AB1C-4B11-A818-4CA7-D3560B633339}"/>
          </ac:picMkLst>
        </pc:picChg>
        <pc:picChg chg="add mod">
          <ac:chgData name="Tomoyuki Ueda" userId="14975d2eb860b0ea" providerId="LiveId" clId="{59E98522-85DE-41D2-B2D5-785E876C0CB1}" dt="2022-10-10T02:24:45.498" v="900" actId="1076"/>
          <ac:picMkLst>
            <pc:docMk/>
            <pc:sldMk cId="1427314640" sldId="322"/>
            <ac:picMk id="16" creationId="{D53D80D3-17AE-06CB-C403-7C453C5C536A}"/>
          </ac:picMkLst>
        </pc:picChg>
      </pc:sldChg>
      <pc:sldChg chg="addSp delSp modSp new mod modNotesTx">
        <pc:chgData name="Tomoyuki Ueda" userId="14975d2eb860b0ea" providerId="LiveId" clId="{59E98522-85DE-41D2-B2D5-785E876C0CB1}" dt="2022-10-12T11:54:04.286" v="2061" actId="20577"/>
        <pc:sldMkLst>
          <pc:docMk/>
          <pc:sldMk cId="752985223" sldId="323"/>
        </pc:sldMkLst>
        <pc:spChg chg="mod">
          <ac:chgData name="Tomoyuki Ueda" userId="14975d2eb860b0ea" providerId="LiveId" clId="{59E98522-85DE-41D2-B2D5-785E876C0CB1}" dt="2022-10-11T09:35:53.760" v="1196" actId="20577"/>
          <ac:spMkLst>
            <pc:docMk/>
            <pc:sldMk cId="752985223" sldId="323"/>
            <ac:spMk id="2" creationId="{91BDB35C-F158-2D06-74C1-4E153F093499}"/>
          </ac:spMkLst>
        </pc:spChg>
        <pc:spChg chg="mod">
          <ac:chgData name="Tomoyuki Ueda" userId="14975d2eb860b0ea" providerId="LiveId" clId="{59E98522-85DE-41D2-B2D5-785E876C0CB1}" dt="2022-10-12T11:54:04.286" v="2061" actId="20577"/>
          <ac:spMkLst>
            <pc:docMk/>
            <pc:sldMk cId="752985223" sldId="323"/>
            <ac:spMk id="3" creationId="{9F0F414B-8BB0-AF76-E72F-CB259132FBBD}"/>
          </ac:spMkLst>
        </pc:spChg>
        <pc:spChg chg="add del mod">
          <ac:chgData name="Tomoyuki Ueda" userId="14975d2eb860b0ea" providerId="LiveId" clId="{59E98522-85DE-41D2-B2D5-785E876C0CB1}" dt="2022-10-11T09:36:00.598" v="1198"/>
          <ac:spMkLst>
            <pc:docMk/>
            <pc:sldMk cId="752985223" sldId="323"/>
            <ac:spMk id="6" creationId="{ADEB7D3A-46F6-66F7-883A-195F36590E12}"/>
          </ac:spMkLst>
        </pc:spChg>
      </pc:sldChg>
      <pc:sldChg chg="addSp delSp modSp mod modNotesTx">
        <pc:chgData name="Tomoyuki Ueda" userId="14975d2eb860b0ea" providerId="LiveId" clId="{59E98522-85DE-41D2-B2D5-785E876C0CB1}" dt="2022-10-12T11:58:25.321" v="2345" actId="1076"/>
        <pc:sldMkLst>
          <pc:docMk/>
          <pc:sldMk cId="927767479" sldId="326"/>
        </pc:sldMkLst>
        <pc:spChg chg="mod">
          <ac:chgData name="Tomoyuki Ueda" userId="14975d2eb860b0ea" providerId="LiveId" clId="{59E98522-85DE-41D2-B2D5-785E876C0CB1}" dt="2022-10-12T11:55:14.162" v="2142" actId="20577"/>
          <ac:spMkLst>
            <pc:docMk/>
            <pc:sldMk cId="927767479" sldId="326"/>
            <ac:spMk id="2" creationId="{EF41CBA1-EB67-4D98-CFD3-27ED4343D9F1}"/>
          </ac:spMkLst>
        </pc:spChg>
        <pc:spChg chg="add del mod">
          <ac:chgData name="Tomoyuki Ueda" userId="14975d2eb860b0ea" providerId="LiveId" clId="{59E98522-85DE-41D2-B2D5-785E876C0CB1}" dt="2022-10-12T11:55:28.826" v="2145" actId="478"/>
          <ac:spMkLst>
            <pc:docMk/>
            <pc:sldMk cId="927767479" sldId="326"/>
            <ac:spMk id="5" creationId="{C865C93D-75E5-C7CE-B0F9-43C84846AA63}"/>
          </ac:spMkLst>
        </pc:spChg>
        <pc:spChg chg="add del mod">
          <ac:chgData name="Tomoyuki Ueda" userId="14975d2eb860b0ea" providerId="LiveId" clId="{59E98522-85DE-41D2-B2D5-785E876C0CB1}" dt="2022-10-12T11:58:15.154" v="2343" actId="478"/>
          <ac:spMkLst>
            <pc:docMk/>
            <pc:sldMk cId="927767479" sldId="326"/>
            <ac:spMk id="7" creationId="{7525A395-A6EF-D93C-9EC1-625A1D752A86}"/>
          </ac:spMkLst>
        </pc:spChg>
        <pc:spChg chg="add mod">
          <ac:chgData name="Tomoyuki Ueda" userId="14975d2eb860b0ea" providerId="LiveId" clId="{59E98522-85DE-41D2-B2D5-785E876C0CB1}" dt="2022-10-12T11:58:25.321" v="2345" actId="1076"/>
          <ac:spMkLst>
            <pc:docMk/>
            <pc:sldMk cId="927767479" sldId="326"/>
            <ac:spMk id="8" creationId="{46778066-80A5-D99A-2357-E46480813C10}"/>
          </ac:spMkLst>
        </pc:spChg>
        <pc:picChg chg="add del mod">
          <ac:chgData name="Tomoyuki Ueda" userId="14975d2eb860b0ea" providerId="LiveId" clId="{59E98522-85DE-41D2-B2D5-785E876C0CB1}" dt="2022-10-12T11:57:59.851" v="2340" actId="1076"/>
          <ac:picMkLst>
            <pc:docMk/>
            <pc:sldMk cId="927767479" sldId="326"/>
            <ac:picMk id="6" creationId="{9536E7FB-7345-7EA7-1A68-9E987D832472}"/>
          </ac:picMkLst>
        </pc:picChg>
      </pc:sldChg>
      <pc:sldChg chg="modSp new del mod ord">
        <pc:chgData name="Tomoyuki Ueda" userId="14975d2eb860b0ea" providerId="LiveId" clId="{59E98522-85DE-41D2-B2D5-785E876C0CB1}" dt="2022-10-12T11:58:29.362" v="2346" actId="47"/>
        <pc:sldMkLst>
          <pc:docMk/>
          <pc:sldMk cId="1597637331" sldId="327"/>
        </pc:sldMkLst>
        <pc:spChg chg="mod">
          <ac:chgData name="Tomoyuki Ueda" userId="14975d2eb860b0ea" providerId="LiveId" clId="{59E98522-85DE-41D2-B2D5-785E876C0CB1}" dt="2022-10-12T11:57:33.090" v="2334" actId="20577"/>
          <ac:spMkLst>
            <pc:docMk/>
            <pc:sldMk cId="1597637331" sldId="327"/>
            <ac:spMk id="3" creationId="{2B1AB303-A4C2-AA4A-37C9-1ED47DC13310}"/>
          </ac:spMkLst>
        </pc:spChg>
      </pc:sldChg>
      <pc:sldChg chg="new del">
        <pc:chgData name="Tomoyuki Ueda" userId="14975d2eb860b0ea" providerId="LiveId" clId="{59E98522-85DE-41D2-B2D5-785E876C0CB1}" dt="2022-10-12T11:55:46.795" v="2150" actId="680"/>
        <pc:sldMkLst>
          <pc:docMk/>
          <pc:sldMk cId="3199486043" sldId="327"/>
        </pc:sldMkLst>
      </pc:sldChg>
      <pc:sldChg chg="modSp add del mod">
        <pc:chgData name="Tomoyuki Ueda" userId="14975d2eb860b0ea" providerId="LiveId" clId="{59E98522-85DE-41D2-B2D5-785E876C0CB1}" dt="2022-10-12T11:54:50.364" v="2106" actId="47"/>
        <pc:sldMkLst>
          <pc:docMk/>
          <pc:sldMk cId="3613761295" sldId="327"/>
        </pc:sldMkLst>
        <pc:spChg chg="mod">
          <ac:chgData name="Tomoyuki Ueda" userId="14975d2eb860b0ea" providerId="LiveId" clId="{59E98522-85DE-41D2-B2D5-785E876C0CB1}" dt="2022-10-12T11:54:43.060" v="2105" actId="20577"/>
          <ac:spMkLst>
            <pc:docMk/>
            <pc:sldMk cId="3613761295" sldId="327"/>
            <ac:spMk id="12" creationId="{59597362-9EEE-D097-E5A8-6084283923DA}"/>
          </ac:spMkLst>
        </pc:spChg>
      </pc:sldChg>
    </pc:docChg>
  </pc:docChgLst>
  <pc:docChgLst>
    <pc:chgData name="Tomoyuki Ueda" userId="14975d2eb860b0ea" providerId="LiveId" clId="{99893678-1379-4BDE-B9CA-8D05CF787A1E}"/>
    <pc:docChg chg="custSel modSld">
      <pc:chgData name="Tomoyuki Ueda" userId="14975d2eb860b0ea" providerId="LiveId" clId="{99893678-1379-4BDE-B9CA-8D05CF787A1E}" dt="2022-09-14T08:10:25.275" v="60" actId="20577"/>
      <pc:docMkLst>
        <pc:docMk/>
      </pc:docMkLst>
      <pc:sldChg chg="delSp modSp mod">
        <pc:chgData name="Tomoyuki Ueda" userId="14975d2eb860b0ea" providerId="LiveId" clId="{99893678-1379-4BDE-B9CA-8D05CF787A1E}" dt="2022-09-14T08:10:25.275" v="60" actId="20577"/>
        <pc:sldMkLst>
          <pc:docMk/>
          <pc:sldMk cId="763606013" sldId="286"/>
        </pc:sldMkLst>
        <pc:spChg chg="mod">
          <ac:chgData name="Tomoyuki Ueda" userId="14975d2eb860b0ea" providerId="LiveId" clId="{99893678-1379-4BDE-B9CA-8D05CF787A1E}" dt="2022-09-14T08:10:25.275" v="60" actId="20577"/>
          <ac:spMkLst>
            <pc:docMk/>
            <pc:sldMk cId="763606013" sldId="286"/>
            <ac:spMk id="2" creationId="{E4A27999-7B45-F87C-BF00-398D82C36403}"/>
          </ac:spMkLst>
        </pc:spChg>
        <pc:cxnChg chg="del mod">
          <ac:chgData name="Tomoyuki Ueda" userId="14975d2eb860b0ea" providerId="LiveId" clId="{99893678-1379-4BDE-B9CA-8D05CF787A1E}" dt="2022-09-14T08:09:15.719" v="0" actId="478"/>
          <ac:cxnSpMkLst>
            <pc:docMk/>
            <pc:sldMk cId="763606013" sldId="286"/>
            <ac:cxnSpMk id="4" creationId="{CCAC38AE-1A64-F547-88E5-3CC39526251D}"/>
          </ac:cxnSpMkLst>
        </pc:cxnChg>
      </pc:sldChg>
    </pc:docChg>
  </pc:docChgLst>
  <pc:docChgLst>
    <pc:chgData name="Tomoyuki Ueda" userId="14975d2eb860b0ea" providerId="LiveId" clId="{05B7E417-2908-4574-BBA1-C82E61A2FA98}"/>
    <pc:docChg chg="undo redo custSel addSld delSld modSld sldOrd">
      <pc:chgData name="Tomoyuki Ueda" userId="14975d2eb860b0ea" providerId="LiveId" clId="{05B7E417-2908-4574-BBA1-C82E61A2FA98}" dt="2022-09-16T02:05:32.974" v="1741" actId="1076"/>
      <pc:docMkLst>
        <pc:docMk/>
      </pc:docMkLst>
      <pc:sldChg chg="del mod ord modShow">
        <pc:chgData name="Tomoyuki Ueda" userId="14975d2eb860b0ea" providerId="LiveId" clId="{05B7E417-2908-4574-BBA1-C82E61A2FA98}" dt="2022-09-15T06:36:56.432" v="852" actId="47"/>
        <pc:sldMkLst>
          <pc:docMk/>
          <pc:sldMk cId="2527520544" sldId="270"/>
        </pc:sldMkLst>
      </pc:sldChg>
      <pc:sldChg chg="modSp mod">
        <pc:chgData name="Tomoyuki Ueda" userId="14975d2eb860b0ea" providerId="LiveId" clId="{05B7E417-2908-4574-BBA1-C82E61A2FA98}" dt="2022-09-13T04:04:26.807" v="132" actId="1076"/>
        <pc:sldMkLst>
          <pc:docMk/>
          <pc:sldMk cId="763606013" sldId="286"/>
        </pc:sldMkLst>
        <pc:spChg chg="mod">
          <ac:chgData name="Tomoyuki Ueda" userId="14975d2eb860b0ea" providerId="LiveId" clId="{05B7E417-2908-4574-BBA1-C82E61A2FA98}" dt="2022-09-13T04:04:12.500" v="129" actId="1076"/>
          <ac:spMkLst>
            <pc:docMk/>
            <pc:sldMk cId="763606013" sldId="286"/>
            <ac:spMk id="18" creationId="{25DB80F2-E8A7-144E-47F3-100781F648AF}"/>
          </ac:spMkLst>
        </pc:spChg>
        <pc:spChg chg="mod">
          <ac:chgData name="Tomoyuki Ueda" userId="14975d2eb860b0ea" providerId="LiveId" clId="{05B7E417-2908-4574-BBA1-C82E61A2FA98}" dt="2022-09-13T04:04:26.807" v="132" actId="1076"/>
          <ac:spMkLst>
            <pc:docMk/>
            <pc:sldMk cId="763606013" sldId="286"/>
            <ac:spMk id="19" creationId="{03629C0A-6455-D011-149B-F5BF64991FAC}"/>
          </ac:spMkLst>
        </pc:spChg>
        <pc:picChg chg="mod">
          <ac:chgData name="Tomoyuki Ueda" userId="14975d2eb860b0ea" providerId="LiveId" clId="{05B7E417-2908-4574-BBA1-C82E61A2FA98}" dt="2022-09-13T04:04:26.807" v="132" actId="1076"/>
          <ac:picMkLst>
            <pc:docMk/>
            <pc:sldMk cId="763606013" sldId="286"/>
            <ac:picMk id="15" creationId="{074A63D9-8951-9BA5-7A3E-0E6753119578}"/>
          </ac:picMkLst>
        </pc:picChg>
        <pc:picChg chg="mod">
          <ac:chgData name="Tomoyuki Ueda" userId="14975d2eb860b0ea" providerId="LiveId" clId="{05B7E417-2908-4574-BBA1-C82E61A2FA98}" dt="2022-09-13T04:04:12.500" v="129" actId="1076"/>
          <ac:picMkLst>
            <pc:docMk/>
            <pc:sldMk cId="763606013" sldId="286"/>
            <ac:picMk id="17" creationId="{BEF142A9-8E86-4229-9BD6-62788B8CCB30}"/>
          </ac:picMkLst>
        </pc:picChg>
        <pc:cxnChg chg="mod">
          <ac:chgData name="Tomoyuki Ueda" userId="14975d2eb860b0ea" providerId="LiveId" clId="{05B7E417-2908-4574-BBA1-C82E61A2FA98}" dt="2022-09-13T04:04:15.190" v="131" actId="14100"/>
          <ac:cxnSpMkLst>
            <pc:docMk/>
            <pc:sldMk cId="763606013" sldId="286"/>
            <ac:cxnSpMk id="4" creationId="{CCAC38AE-1A64-F547-88E5-3CC39526251D}"/>
          </ac:cxnSpMkLst>
        </pc:cxnChg>
        <pc:cxnChg chg="mod">
          <ac:chgData name="Tomoyuki Ueda" userId="14975d2eb860b0ea" providerId="LiveId" clId="{05B7E417-2908-4574-BBA1-C82E61A2FA98}" dt="2022-09-13T04:04:12.500" v="129" actId="1076"/>
          <ac:cxnSpMkLst>
            <pc:docMk/>
            <pc:sldMk cId="763606013" sldId="286"/>
            <ac:cxnSpMk id="21" creationId="{18B940AC-A11D-CD79-E315-DE6D2F5D9E69}"/>
          </ac:cxnSpMkLst>
        </pc:cxnChg>
        <pc:cxnChg chg="mod">
          <ac:chgData name="Tomoyuki Ueda" userId="14975d2eb860b0ea" providerId="LiveId" clId="{05B7E417-2908-4574-BBA1-C82E61A2FA98}" dt="2022-09-13T04:04:26.807" v="132" actId="1076"/>
          <ac:cxnSpMkLst>
            <pc:docMk/>
            <pc:sldMk cId="763606013" sldId="286"/>
            <ac:cxnSpMk id="22" creationId="{3CE96705-7BEA-FAD0-DF67-48E2D6F1C364}"/>
          </ac:cxnSpMkLst>
        </pc:cxnChg>
        <pc:cxnChg chg="mod">
          <ac:chgData name="Tomoyuki Ueda" userId="14975d2eb860b0ea" providerId="LiveId" clId="{05B7E417-2908-4574-BBA1-C82E61A2FA98}" dt="2022-09-13T04:04:26.807" v="132" actId="1076"/>
          <ac:cxnSpMkLst>
            <pc:docMk/>
            <pc:sldMk cId="763606013" sldId="286"/>
            <ac:cxnSpMk id="63" creationId="{B08C441F-1AFA-98DB-48A9-9740FA01BD60}"/>
          </ac:cxnSpMkLst>
        </pc:cxnChg>
      </pc:sldChg>
      <pc:sldChg chg="del">
        <pc:chgData name="Tomoyuki Ueda" userId="14975d2eb860b0ea" providerId="LiveId" clId="{05B7E417-2908-4574-BBA1-C82E61A2FA98}" dt="2022-09-13T04:02:34.022" v="125" actId="47"/>
        <pc:sldMkLst>
          <pc:docMk/>
          <pc:sldMk cId="2606948794" sldId="287"/>
        </pc:sldMkLst>
      </pc:sldChg>
      <pc:sldChg chg="del">
        <pc:chgData name="Tomoyuki Ueda" userId="14975d2eb860b0ea" providerId="LiveId" clId="{05B7E417-2908-4574-BBA1-C82E61A2FA98}" dt="2022-09-13T04:00:42.723" v="89" actId="47"/>
        <pc:sldMkLst>
          <pc:docMk/>
          <pc:sldMk cId="1768887225" sldId="291"/>
        </pc:sldMkLst>
      </pc:sldChg>
      <pc:sldChg chg="addSp delSp modSp mod modNotesTx">
        <pc:chgData name="Tomoyuki Ueda" userId="14975d2eb860b0ea" providerId="LiveId" clId="{05B7E417-2908-4574-BBA1-C82E61A2FA98}" dt="2022-09-15T10:15:48.778" v="1141" actId="20577"/>
        <pc:sldMkLst>
          <pc:docMk/>
          <pc:sldMk cId="2722878724" sldId="292"/>
        </pc:sldMkLst>
        <pc:spChg chg="del mod">
          <ac:chgData name="Tomoyuki Ueda" userId="14975d2eb860b0ea" providerId="LiveId" clId="{05B7E417-2908-4574-BBA1-C82E61A2FA98}" dt="2022-09-13T03:55:20.230" v="21" actId="478"/>
          <ac:spMkLst>
            <pc:docMk/>
            <pc:sldMk cId="2722878724" sldId="292"/>
            <ac:spMk id="5" creationId="{42B4941A-4432-91DA-0EA3-A4B8AE805C4B}"/>
          </ac:spMkLst>
        </pc:spChg>
        <pc:spChg chg="add mod">
          <ac:chgData name="Tomoyuki Ueda" userId="14975d2eb860b0ea" providerId="LiveId" clId="{05B7E417-2908-4574-BBA1-C82E61A2FA98}" dt="2022-09-13T03:58:10.102" v="53" actId="1076"/>
          <ac:spMkLst>
            <pc:docMk/>
            <pc:sldMk cId="2722878724" sldId="292"/>
            <ac:spMk id="6" creationId="{DDF93DFE-81D7-7404-8006-98FBD0B3854E}"/>
          </ac:spMkLst>
        </pc:spChg>
        <pc:spChg chg="del mod">
          <ac:chgData name="Tomoyuki Ueda" userId="14975d2eb860b0ea" providerId="LiveId" clId="{05B7E417-2908-4574-BBA1-C82E61A2FA98}" dt="2022-09-13T03:55:18.605" v="19" actId="478"/>
          <ac:spMkLst>
            <pc:docMk/>
            <pc:sldMk cId="2722878724" sldId="292"/>
            <ac:spMk id="7" creationId="{FEBE1447-8D04-B1B1-EF0F-13D4D06795FF}"/>
          </ac:spMkLst>
        </pc:spChg>
        <pc:spChg chg="mod">
          <ac:chgData name="Tomoyuki Ueda" userId="14975d2eb860b0ea" providerId="LiveId" clId="{05B7E417-2908-4574-BBA1-C82E61A2FA98}" dt="2022-09-13T03:58:19.622" v="54" actId="1076"/>
          <ac:spMkLst>
            <pc:docMk/>
            <pc:sldMk cId="2722878724" sldId="292"/>
            <ac:spMk id="8" creationId="{A8870023-0A7C-AFE2-5FE7-BC1EBBED39A1}"/>
          </ac:spMkLst>
        </pc:spChg>
        <pc:spChg chg="add mod">
          <ac:chgData name="Tomoyuki Ueda" userId="14975d2eb860b0ea" providerId="LiveId" clId="{05B7E417-2908-4574-BBA1-C82E61A2FA98}" dt="2022-09-13T03:58:10.102" v="53" actId="1076"/>
          <ac:spMkLst>
            <pc:docMk/>
            <pc:sldMk cId="2722878724" sldId="292"/>
            <ac:spMk id="9" creationId="{6402AB5A-676A-105E-CEDB-278F88D433C2}"/>
          </ac:spMkLst>
        </pc:spChg>
        <pc:spChg chg="mod">
          <ac:chgData name="Tomoyuki Ueda" userId="14975d2eb860b0ea" providerId="LiveId" clId="{05B7E417-2908-4574-BBA1-C82E61A2FA98}" dt="2022-09-13T03:58:28.146" v="55" actId="1076"/>
          <ac:spMkLst>
            <pc:docMk/>
            <pc:sldMk cId="2722878724" sldId="292"/>
            <ac:spMk id="12" creationId="{F427F326-F17F-3179-DC69-8BD56357B5FB}"/>
          </ac:spMkLst>
        </pc:spChg>
        <pc:spChg chg="mod">
          <ac:chgData name="Tomoyuki Ueda" userId="14975d2eb860b0ea" providerId="LiveId" clId="{05B7E417-2908-4574-BBA1-C82E61A2FA98}" dt="2022-09-15T05:21:22.874" v="181" actId="14100"/>
          <ac:spMkLst>
            <pc:docMk/>
            <pc:sldMk cId="2722878724" sldId="292"/>
            <ac:spMk id="13" creationId="{8A18E0A5-4A23-6EAC-CD1C-4ACBC5DB187F}"/>
          </ac:spMkLst>
        </pc:spChg>
        <pc:spChg chg="mod">
          <ac:chgData name="Tomoyuki Ueda" userId="14975d2eb860b0ea" providerId="LiveId" clId="{05B7E417-2908-4574-BBA1-C82E61A2FA98}" dt="2022-09-13T03:58:19.622" v="54" actId="1076"/>
          <ac:spMkLst>
            <pc:docMk/>
            <pc:sldMk cId="2722878724" sldId="292"/>
            <ac:spMk id="28" creationId="{D6908B39-FE3C-A728-16A2-89F97E0BE267}"/>
          </ac:spMkLst>
        </pc:spChg>
        <pc:picChg chg="add mod">
          <ac:chgData name="Tomoyuki Ueda" userId="14975d2eb860b0ea" providerId="LiveId" clId="{05B7E417-2908-4574-BBA1-C82E61A2FA98}" dt="2022-09-13T03:58:10.102" v="53" actId="1076"/>
          <ac:picMkLst>
            <pc:docMk/>
            <pc:sldMk cId="2722878724" sldId="292"/>
            <ac:picMk id="3" creationId="{1961F445-8D22-D40C-E9BE-5FA463969E4D}"/>
          </ac:picMkLst>
        </pc:picChg>
        <pc:picChg chg="mod">
          <ac:chgData name="Tomoyuki Ueda" userId="14975d2eb860b0ea" providerId="LiveId" clId="{05B7E417-2908-4574-BBA1-C82E61A2FA98}" dt="2022-09-13T03:58:19.622" v="54" actId="1076"/>
          <ac:picMkLst>
            <pc:docMk/>
            <pc:sldMk cId="2722878724" sldId="292"/>
            <ac:picMk id="4" creationId="{738E3BA2-A525-9A28-BBF7-F7AFE839A989}"/>
          </ac:picMkLst>
        </pc:picChg>
        <pc:picChg chg="mod">
          <ac:chgData name="Tomoyuki Ueda" userId="14975d2eb860b0ea" providerId="LiveId" clId="{05B7E417-2908-4574-BBA1-C82E61A2FA98}" dt="2022-09-13T03:58:28.146" v="55" actId="1076"/>
          <ac:picMkLst>
            <pc:docMk/>
            <pc:sldMk cId="2722878724" sldId="292"/>
            <ac:picMk id="10" creationId="{0A71A996-6C24-157F-32D5-8162ED03B8C6}"/>
          </ac:picMkLst>
        </pc:picChg>
        <pc:picChg chg="mod">
          <ac:chgData name="Tomoyuki Ueda" userId="14975d2eb860b0ea" providerId="LiveId" clId="{05B7E417-2908-4574-BBA1-C82E61A2FA98}" dt="2022-09-13T03:58:28.146" v="55" actId="1076"/>
          <ac:picMkLst>
            <pc:docMk/>
            <pc:sldMk cId="2722878724" sldId="292"/>
            <ac:picMk id="11" creationId="{D0389252-0A19-F898-747B-4CBCF164F2B2}"/>
          </ac:picMkLst>
        </pc:picChg>
        <pc:picChg chg="del mod">
          <ac:chgData name="Tomoyuki Ueda" userId="14975d2eb860b0ea" providerId="LiveId" clId="{05B7E417-2908-4574-BBA1-C82E61A2FA98}" dt="2022-09-13T03:55:19.136" v="20" actId="478"/>
          <ac:picMkLst>
            <pc:docMk/>
            <pc:sldMk cId="2722878724" sldId="292"/>
            <ac:picMk id="35" creationId="{22E9EC0A-4667-BCF6-E610-CEA2B0A46F16}"/>
          </ac:picMkLst>
        </pc:picChg>
        <pc:cxnChg chg="mod">
          <ac:chgData name="Tomoyuki Ueda" userId="14975d2eb860b0ea" providerId="LiveId" clId="{05B7E417-2908-4574-BBA1-C82E61A2FA98}" dt="2022-09-13T03:58:31.391" v="56" actId="1076"/>
          <ac:cxnSpMkLst>
            <pc:docMk/>
            <pc:sldMk cId="2722878724" sldId="292"/>
            <ac:cxnSpMk id="14" creationId="{82B15B9B-3D9E-EC46-30CE-4EB2802D19FE}"/>
          </ac:cxnSpMkLst>
        </pc:cxnChg>
      </pc:sldChg>
      <pc:sldChg chg="del">
        <pc:chgData name="Tomoyuki Ueda" userId="14975d2eb860b0ea" providerId="LiveId" clId="{05B7E417-2908-4574-BBA1-C82E61A2FA98}" dt="2022-09-13T04:00:47.222" v="91" actId="47"/>
        <pc:sldMkLst>
          <pc:docMk/>
          <pc:sldMk cId="3632798575" sldId="293"/>
        </pc:sldMkLst>
      </pc:sldChg>
      <pc:sldChg chg="del">
        <pc:chgData name="Tomoyuki Ueda" userId="14975d2eb860b0ea" providerId="LiveId" clId="{05B7E417-2908-4574-BBA1-C82E61A2FA98}" dt="2022-09-13T04:01:51.617" v="106" actId="47"/>
        <pc:sldMkLst>
          <pc:docMk/>
          <pc:sldMk cId="1258444533" sldId="306"/>
        </pc:sldMkLst>
      </pc:sldChg>
      <pc:sldChg chg="addSp delSp modSp mod">
        <pc:chgData name="Tomoyuki Ueda" userId="14975d2eb860b0ea" providerId="LiveId" clId="{05B7E417-2908-4574-BBA1-C82E61A2FA98}" dt="2022-09-16T02:05:32.974" v="1741" actId="1076"/>
        <pc:sldMkLst>
          <pc:docMk/>
          <pc:sldMk cId="1449870643" sldId="307"/>
        </pc:sldMkLst>
        <pc:spChg chg="mod">
          <ac:chgData name="Tomoyuki Ueda" userId="14975d2eb860b0ea" providerId="LiveId" clId="{05B7E417-2908-4574-BBA1-C82E61A2FA98}" dt="2022-09-13T04:02:14.634" v="123" actId="20577"/>
          <ac:spMkLst>
            <pc:docMk/>
            <pc:sldMk cId="1449870643" sldId="307"/>
            <ac:spMk id="2" creationId="{84E50FF1-E297-05EA-465D-5F048981BF93}"/>
          </ac:spMkLst>
        </pc:spChg>
        <pc:spChg chg="mod">
          <ac:chgData name="Tomoyuki Ueda" userId="14975d2eb860b0ea" providerId="LiveId" clId="{05B7E417-2908-4574-BBA1-C82E61A2FA98}" dt="2022-09-16T02:05:01.994" v="1721" actId="20577"/>
          <ac:spMkLst>
            <pc:docMk/>
            <pc:sldMk cId="1449870643" sldId="307"/>
            <ac:spMk id="3" creationId="{38760D50-D762-5BF2-D9D9-D35D5D574F1E}"/>
          </ac:spMkLst>
        </pc:spChg>
        <pc:spChg chg="mod">
          <ac:chgData name="Tomoyuki Ueda" userId="14975d2eb860b0ea" providerId="LiveId" clId="{05B7E417-2908-4574-BBA1-C82E61A2FA98}" dt="2022-09-15T10:17:24.955" v="1172" actId="1076"/>
          <ac:spMkLst>
            <pc:docMk/>
            <pc:sldMk cId="1449870643" sldId="307"/>
            <ac:spMk id="6" creationId="{2841F680-2B57-C731-B732-FF1720B3F0D3}"/>
          </ac:spMkLst>
        </pc:spChg>
        <pc:spChg chg="add del">
          <ac:chgData name="Tomoyuki Ueda" userId="14975d2eb860b0ea" providerId="LiveId" clId="{05B7E417-2908-4574-BBA1-C82E61A2FA98}" dt="2022-09-16T02:05:07.248" v="1723" actId="22"/>
          <ac:spMkLst>
            <pc:docMk/>
            <pc:sldMk cId="1449870643" sldId="307"/>
            <ac:spMk id="20" creationId="{7DCE28A7-6BC0-3E42-C937-A400A960CAC3}"/>
          </ac:spMkLst>
        </pc:spChg>
        <pc:spChg chg="add mod">
          <ac:chgData name="Tomoyuki Ueda" userId="14975d2eb860b0ea" providerId="LiveId" clId="{05B7E417-2908-4574-BBA1-C82E61A2FA98}" dt="2022-09-16T02:05:32.974" v="1741" actId="1076"/>
          <ac:spMkLst>
            <pc:docMk/>
            <pc:sldMk cId="1449870643" sldId="307"/>
            <ac:spMk id="23" creationId="{2AC616A1-00ED-C62B-A086-EA2CF9855931}"/>
          </ac:spMkLst>
        </pc:spChg>
      </pc:sldChg>
      <pc:sldChg chg="addSp delSp modSp add mod modNotesTx">
        <pc:chgData name="Tomoyuki Ueda" userId="14975d2eb860b0ea" providerId="LiveId" clId="{05B7E417-2908-4574-BBA1-C82E61A2FA98}" dt="2022-09-15T10:08:02.586" v="988" actId="20577"/>
        <pc:sldMkLst>
          <pc:docMk/>
          <pc:sldMk cId="3080416479" sldId="309"/>
        </pc:sldMkLst>
        <pc:spChg chg="add mod">
          <ac:chgData name="Tomoyuki Ueda" userId="14975d2eb860b0ea" providerId="LiveId" clId="{05B7E417-2908-4574-BBA1-C82E61A2FA98}" dt="2022-09-15T05:21:27.488" v="183"/>
          <ac:spMkLst>
            <pc:docMk/>
            <pc:sldMk cId="3080416479" sldId="309"/>
            <ac:spMk id="4" creationId="{EC358CC7-ED30-07BD-681C-0B111FB9FCB4}"/>
          </ac:spMkLst>
        </pc:spChg>
        <pc:spChg chg="mod">
          <ac:chgData name="Tomoyuki Ueda" userId="14975d2eb860b0ea" providerId="LiveId" clId="{05B7E417-2908-4574-BBA1-C82E61A2FA98}" dt="2022-09-13T04:00:25.758" v="87" actId="20577"/>
          <ac:spMkLst>
            <pc:docMk/>
            <pc:sldMk cId="3080416479" sldId="309"/>
            <ac:spMk id="8" creationId="{A8870023-0A7C-AFE2-5FE7-BC1EBBED39A1}"/>
          </ac:spMkLst>
        </pc:spChg>
        <pc:spChg chg="del">
          <ac:chgData name="Tomoyuki Ueda" userId="14975d2eb860b0ea" providerId="LiveId" clId="{05B7E417-2908-4574-BBA1-C82E61A2FA98}" dt="2022-09-15T05:21:27.195" v="182" actId="478"/>
          <ac:spMkLst>
            <pc:docMk/>
            <pc:sldMk cId="3080416479" sldId="309"/>
            <ac:spMk id="13" creationId="{8A18E0A5-4A23-6EAC-CD1C-4ACBC5DB187F}"/>
          </ac:spMkLst>
        </pc:spChg>
        <pc:spChg chg="mod">
          <ac:chgData name="Tomoyuki Ueda" userId="14975d2eb860b0ea" providerId="LiveId" clId="{05B7E417-2908-4574-BBA1-C82E61A2FA98}" dt="2022-09-13T04:00:36.607" v="88" actId="208"/>
          <ac:spMkLst>
            <pc:docMk/>
            <pc:sldMk cId="3080416479" sldId="309"/>
            <ac:spMk id="28" creationId="{D6908B39-FE3C-A728-16A2-89F97E0BE267}"/>
          </ac:spMkLst>
        </pc:spChg>
        <pc:picChg chg="del">
          <ac:chgData name="Tomoyuki Ueda" userId="14975d2eb860b0ea" providerId="LiveId" clId="{05B7E417-2908-4574-BBA1-C82E61A2FA98}" dt="2022-09-13T04:00:06.662" v="77" actId="478"/>
          <ac:picMkLst>
            <pc:docMk/>
            <pc:sldMk cId="3080416479" sldId="309"/>
            <ac:picMk id="4" creationId="{738E3BA2-A525-9A28-BBF7-F7AFE839A989}"/>
          </ac:picMkLst>
        </pc:picChg>
        <pc:picChg chg="add mod ord">
          <ac:chgData name="Tomoyuki Ueda" userId="14975d2eb860b0ea" providerId="LiveId" clId="{05B7E417-2908-4574-BBA1-C82E61A2FA98}" dt="2022-09-13T04:00:17.971" v="78" actId="1076"/>
          <ac:picMkLst>
            <pc:docMk/>
            <pc:sldMk cId="3080416479" sldId="309"/>
            <ac:picMk id="5" creationId="{63525414-E91A-F631-E120-AEC272AA7E3F}"/>
          </ac:picMkLst>
        </pc:picChg>
      </pc:sldChg>
      <pc:sldChg chg="addSp delSp modSp add mod modNotesTx">
        <pc:chgData name="Tomoyuki Ueda" userId="14975d2eb860b0ea" providerId="LiveId" clId="{05B7E417-2908-4574-BBA1-C82E61A2FA98}" dt="2022-09-15T10:07:42.103" v="940" actId="20577"/>
        <pc:sldMkLst>
          <pc:docMk/>
          <pc:sldMk cId="588613562" sldId="310"/>
        </pc:sldMkLst>
        <pc:spChg chg="add mod">
          <ac:chgData name="Tomoyuki Ueda" userId="14975d2eb860b0ea" providerId="LiveId" clId="{05B7E417-2908-4574-BBA1-C82E61A2FA98}" dt="2022-09-15T05:21:31.270" v="185"/>
          <ac:spMkLst>
            <pc:docMk/>
            <pc:sldMk cId="588613562" sldId="310"/>
            <ac:spMk id="3" creationId="{8B7F4C9C-64DA-53C5-2ADF-10B04F9465BE}"/>
          </ac:spMkLst>
        </pc:spChg>
        <pc:spChg chg="mod">
          <ac:chgData name="Tomoyuki Ueda" userId="14975d2eb860b0ea" providerId="LiveId" clId="{05B7E417-2908-4574-BBA1-C82E61A2FA98}" dt="2022-09-13T04:01:22.899" v="105" actId="20577"/>
          <ac:spMkLst>
            <pc:docMk/>
            <pc:sldMk cId="588613562" sldId="310"/>
            <ac:spMk id="6" creationId="{DDF93DFE-81D7-7404-8006-98FBD0B3854E}"/>
          </ac:spMkLst>
        </pc:spChg>
        <pc:spChg chg="mod">
          <ac:chgData name="Tomoyuki Ueda" userId="14975d2eb860b0ea" providerId="LiveId" clId="{05B7E417-2908-4574-BBA1-C82E61A2FA98}" dt="2022-09-13T04:00:53.878" v="92" actId="208"/>
          <ac:spMkLst>
            <pc:docMk/>
            <pc:sldMk cId="588613562" sldId="310"/>
            <ac:spMk id="9" creationId="{6402AB5A-676A-105E-CEDB-278F88D433C2}"/>
          </ac:spMkLst>
        </pc:spChg>
        <pc:spChg chg="del">
          <ac:chgData name="Tomoyuki Ueda" userId="14975d2eb860b0ea" providerId="LiveId" clId="{05B7E417-2908-4574-BBA1-C82E61A2FA98}" dt="2022-09-15T05:21:31.036" v="184" actId="478"/>
          <ac:spMkLst>
            <pc:docMk/>
            <pc:sldMk cId="588613562" sldId="310"/>
            <ac:spMk id="13" creationId="{8A18E0A5-4A23-6EAC-CD1C-4ACBC5DB187F}"/>
          </ac:spMkLst>
        </pc:spChg>
        <pc:picChg chg="del">
          <ac:chgData name="Tomoyuki Ueda" userId="14975d2eb860b0ea" providerId="LiveId" clId="{05B7E417-2908-4574-BBA1-C82E61A2FA98}" dt="2022-09-13T04:01:09.737" v="96" actId="478"/>
          <ac:picMkLst>
            <pc:docMk/>
            <pc:sldMk cId="588613562" sldId="310"/>
            <ac:picMk id="3" creationId="{1961F445-8D22-D40C-E9BE-5FA463969E4D}"/>
          </ac:picMkLst>
        </pc:picChg>
        <pc:picChg chg="add mod ord">
          <ac:chgData name="Tomoyuki Ueda" userId="14975d2eb860b0ea" providerId="LiveId" clId="{05B7E417-2908-4574-BBA1-C82E61A2FA98}" dt="2022-09-13T04:01:07.942" v="95" actId="167"/>
          <ac:picMkLst>
            <pc:docMk/>
            <pc:sldMk cId="588613562" sldId="310"/>
            <ac:picMk id="4" creationId="{04FF022A-5B48-47E0-A065-0F1BC40D975D}"/>
          </ac:picMkLst>
        </pc:picChg>
      </pc:sldChg>
      <pc:sldChg chg="add">
        <pc:chgData name="Tomoyuki Ueda" userId="14975d2eb860b0ea" providerId="LiveId" clId="{05B7E417-2908-4574-BBA1-C82E61A2FA98}" dt="2022-09-15T05:22:42.165" v="195"/>
        <pc:sldMkLst>
          <pc:docMk/>
          <pc:sldMk cId="4019090" sldId="311"/>
        </pc:sldMkLst>
      </pc:sldChg>
      <pc:sldChg chg="new del">
        <pc:chgData name="Tomoyuki Ueda" userId="14975d2eb860b0ea" providerId="LiveId" clId="{05B7E417-2908-4574-BBA1-C82E61A2FA98}" dt="2022-09-15T05:22:05.594" v="188" actId="680"/>
        <pc:sldMkLst>
          <pc:docMk/>
          <pc:sldMk cId="170514340" sldId="311"/>
        </pc:sldMkLst>
      </pc:sldChg>
      <pc:sldChg chg="new del">
        <pc:chgData name="Tomoyuki Ueda" userId="14975d2eb860b0ea" providerId="LiveId" clId="{05B7E417-2908-4574-BBA1-C82E61A2FA98}" dt="2022-09-15T05:22:17.086" v="192" actId="680"/>
        <pc:sldMkLst>
          <pc:docMk/>
          <pc:sldMk cId="2113724508" sldId="311"/>
        </pc:sldMkLst>
      </pc:sldChg>
      <pc:sldChg chg="new del">
        <pc:chgData name="Tomoyuki Ueda" userId="14975d2eb860b0ea" providerId="LiveId" clId="{05B7E417-2908-4574-BBA1-C82E61A2FA98}" dt="2022-09-15T05:22:10.441" v="190" actId="680"/>
        <pc:sldMkLst>
          <pc:docMk/>
          <pc:sldMk cId="3974672832" sldId="311"/>
        </pc:sldMkLst>
      </pc:sldChg>
      <pc:sldChg chg="modSp new add del mod">
        <pc:chgData name="Tomoyuki Ueda" userId="14975d2eb860b0ea" providerId="LiveId" clId="{05B7E417-2908-4574-BBA1-C82E61A2FA98}" dt="2022-09-15T05:22:36.600" v="194" actId="47"/>
        <pc:sldMkLst>
          <pc:docMk/>
          <pc:sldMk cId="4294674856" sldId="311"/>
        </pc:sldMkLst>
        <pc:spChg chg="mod">
          <ac:chgData name="Tomoyuki Ueda" userId="14975d2eb860b0ea" providerId="LiveId" clId="{05B7E417-2908-4574-BBA1-C82E61A2FA98}" dt="2022-09-15T05:20:46.201" v="168" actId="20577"/>
          <ac:spMkLst>
            <pc:docMk/>
            <pc:sldMk cId="4294674856" sldId="311"/>
            <ac:spMk id="2" creationId="{AC18BD7F-767E-D7A7-8AD6-86DD66EB936D}"/>
          </ac:spMkLst>
        </pc:spChg>
      </pc:sldChg>
      <pc:sldChg chg="addSp modSp add mod modShow modNotesTx">
        <pc:chgData name="Tomoyuki Ueda" userId="14975d2eb860b0ea" providerId="LiveId" clId="{05B7E417-2908-4574-BBA1-C82E61A2FA98}" dt="2022-09-15T10:10:50.198" v="1012" actId="113"/>
        <pc:sldMkLst>
          <pc:docMk/>
          <pc:sldMk cId="3949470056" sldId="312"/>
        </pc:sldMkLst>
        <pc:spChg chg="mod">
          <ac:chgData name="Tomoyuki Ueda" userId="14975d2eb860b0ea" providerId="LiveId" clId="{05B7E417-2908-4574-BBA1-C82E61A2FA98}" dt="2022-09-15T05:41:37.841" v="477" actId="20577"/>
          <ac:spMkLst>
            <pc:docMk/>
            <pc:sldMk cId="3949470056" sldId="312"/>
            <ac:spMk id="2" creationId="{00000000-0000-0000-0000-000000000000}"/>
          </ac:spMkLst>
        </pc:spChg>
        <pc:spChg chg="mod">
          <ac:chgData name="Tomoyuki Ueda" userId="14975d2eb860b0ea" providerId="LiveId" clId="{05B7E417-2908-4574-BBA1-C82E61A2FA98}" dt="2022-09-15T06:37:07.647" v="859" actId="20577"/>
          <ac:spMkLst>
            <pc:docMk/>
            <pc:sldMk cId="3949470056" sldId="312"/>
            <ac:spMk id="3" creationId="{00000000-0000-0000-0000-000000000000}"/>
          </ac:spMkLst>
        </pc:spChg>
        <pc:picChg chg="add mod">
          <ac:chgData name="Tomoyuki Ueda" userId="14975d2eb860b0ea" providerId="LiveId" clId="{05B7E417-2908-4574-BBA1-C82E61A2FA98}" dt="2022-09-15T06:11:36.563" v="810" actId="1076"/>
          <ac:picMkLst>
            <pc:docMk/>
            <pc:sldMk cId="3949470056" sldId="312"/>
            <ac:picMk id="7" creationId="{FEE1886F-DF12-B5BE-4445-20418B704C59}"/>
          </ac:picMkLst>
        </pc:picChg>
      </pc:sldChg>
      <pc:sldChg chg="addSp modSp new mod">
        <pc:chgData name="Tomoyuki Ueda" userId="14975d2eb860b0ea" providerId="LiveId" clId="{05B7E417-2908-4574-BBA1-C82E61A2FA98}" dt="2022-09-15T06:05:37.611" v="808" actId="1076"/>
        <pc:sldMkLst>
          <pc:docMk/>
          <pc:sldMk cId="485999301" sldId="313"/>
        </pc:sldMkLst>
        <pc:spChg chg="mod">
          <ac:chgData name="Tomoyuki Ueda" userId="14975d2eb860b0ea" providerId="LiveId" clId="{05B7E417-2908-4574-BBA1-C82E61A2FA98}" dt="2022-09-15T05:41:33.169" v="473" actId="20577"/>
          <ac:spMkLst>
            <pc:docMk/>
            <pc:sldMk cId="485999301" sldId="313"/>
            <ac:spMk id="2" creationId="{8BBFC69A-9BF1-FB37-7E00-5B2D95E43F8A}"/>
          </ac:spMkLst>
        </pc:spChg>
        <pc:spChg chg="mod">
          <ac:chgData name="Tomoyuki Ueda" userId="14975d2eb860b0ea" providerId="LiveId" clId="{05B7E417-2908-4574-BBA1-C82E61A2FA98}" dt="2022-09-15T05:50:47.916" v="757" actId="255"/>
          <ac:spMkLst>
            <pc:docMk/>
            <pc:sldMk cId="485999301" sldId="313"/>
            <ac:spMk id="3" creationId="{F369CD55-3C7E-7519-CC1A-6A46D7DA37C7}"/>
          </ac:spMkLst>
        </pc:spChg>
        <pc:spChg chg="add mod">
          <ac:chgData name="Tomoyuki Ueda" userId="14975d2eb860b0ea" providerId="LiveId" clId="{05B7E417-2908-4574-BBA1-C82E61A2FA98}" dt="2022-09-15T06:05:37.611" v="808" actId="1076"/>
          <ac:spMkLst>
            <pc:docMk/>
            <pc:sldMk cId="485999301" sldId="313"/>
            <ac:spMk id="8" creationId="{AD5A5AD1-2AD1-400F-DA49-194C16CA1AEB}"/>
          </ac:spMkLst>
        </pc:spChg>
        <pc:picChg chg="add mod">
          <ac:chgData name="Tomoyuki Ueda" userId="14975d2eb860b0ea" providerId="LiveId" clId="{05B7E417-2908-4574-BBA1-C82E61A2FA98}" dt="2022-09-15T06:05:34.827" v="807" actId="1076"/>
          <ac:picMkLst>
            <pc:docMk/>
            <pc:sldMk cId="485999301" sldId="313"/>
            <ac:picMk id="7" creationId="{39C5F360-9CA1-EAE0-C43E-0E4041570339}"/>
          </ac:picMkLst>
        </pc:picChg>
      </pc:sldChg>
      <pc:sldChg chg="addSp delSp modSp new mod modNotesTx">
        <pc:chgData name="Tomoyuki Ueda" userId="14975d2eb860b0ea" providerId="LiveId" clId="{05B7E417-2908-4574-BBA1-C82E61A2FA98}" dt="2022-09-16T01:59:56.927" v="1578" actId="1076"/>
        <pc:sldMkLst>
          <pc:docMk/>
          <pc:sldMk cId="1577589813" sldId="314"/>
        </pc:sldMkLst>
        <pc:spChg chg="mod">
          <ac:chgData name="Tomoyuki Ueda" userId="14975d2eb860b0ea" providerId="LiveId" clId="{05B7E417-2908-4574-BBA1-C82E61A2FA98}" dt="2022-09-16T01:59:53.417" v="1577" actId="20577"/>
          <ac:spMkLst>
            <pc:docMk/>
            <pc:sldMk cId="1577589813" sldId="314"/>
            <ac:spMk id="2" creationId="{F0FBA538-59ED-8418-7DC8-2EF02DEA036B}"/>
          </ac:spMkLst>
        </pc:spChg>
        <pc:spChg chg="del">
          <ac:chgData name="Tomoyuki Ueda" userId="14975d2eb860b0ea" providerId="LiveId" clId="{05B7E417-2908-4574-BBA1-C82E61A2FA98}" dt="2022-09-16T01:50:32.798" v="1211"/>
          <ac:spMkLst>
            <pc:docMk/>
            <pc:sldMk cId="1577589813" sldId="314"/>
            <ac:spMk id="3" creationId="{2F2A9878-B460-64E0-0785-BAFE0FED6922}"/>
          </ac:spMkLst>
        </pc:spChg>
        <pc:spChg chg="add del mod">
          <ac:chgData name="Tomoyuki Ueda" userId="14975d2eb860b0ea" providerId="LiveId" clId="{05B7E417-2908-4574-BBA1-C82E61A2FA98}" dt="2022-09-16T01:55:55.271" v="1384" actId="20577"/>
          <ac:spMkLst>
            <pc:docMk/>
            <pc:sldMk cId="1577589813" sldId="314"/>
            <ac:spMk id="9" creationId="{18ACC5B0-29A0-549B-F44F-9F87A3222FBE}"/>
          </ac:spMkLst>
        </pc:spChg>
        <pc:spChg chg="add mod">
          <ac:chgData name="Tomoyuki Ueda" userId="14975d2eb860b0ea" providerId="LiveId" clId="{05B7E417-2908-4574-BBA1-C82E61A2FA98}" dt="2022-09-16T01:56:50.347" v="1403" actId="207"/>
          <ac:spMkLst>
            <pc:docMk/>
            <pc:sldMk cId="1577589813" sldId="314"/>
            <ac:spMk id="21" creationId="{F7FAE8E7-004C-A81E-85AF-33E76B6CE6A9}"/>
          </ac:spMkLst>
        </pc:spChg>
        <pc:spChg chg="add mod">
          <ac:chgData name="Tomoyuki Ueda" userId="14975d2eb860b0ea" providerId="LiveId" clId="{05B7E417-2908-4574-BBA1-C82E61A2FA98}" dt="2022-09-16T01:57:10.116" v="1407" actId="1076"/>
          <ac:spMkLst>
            <pc:docMk/>
            <pc:sldMk cId="1577589813" sldId="314"/>
            <ac:spMk id="22" creationId="{0749C49C-4A38-8FF4-2968-CD5D477843BD}"/>
          </ac:spMkLst>
        </pc:spChg>
        <pc:spChg chg="add mod">
          <ac:chgData name="Tomoyuki Ueda" userId="14975d2eb860b0ea" providerId="LiveId" clId="{05B7E417-2908-4574-BBA1-C82E61A2FA98}" dt="2022-09-16T01:59:56.927" v="1578" actId="1076"/>
          <ac:spMkLst>
            <pc:docMk/>
            <pc:sldMk cId="1577589813" sldId="314"/>
            <ac:spMk id="23" creationId="{14CC5164-7D8B-31AB-3ED7-C9461A02C6C7}"/>
          </ac:spMkLst>
        </pc:spChg>
        <pc:picChg chg="add del mod">
          <ac:chgData name="Tomoyuki Ueda" userId="14975d2eb860b0ea" providerId="LiveId" clId="{05B7E417-2908-4574-BBA1-C82E61A2FA98}" dt="2022-09-16T01:51:39.945" v="1216" actId="478"/>
          <ac:picMkLst>
            <pc:docMk/>
            <pc:sldMk cId="1577589813" sldId="314"/>
            <ac:picMk id="7" creationId="{A9604FBB-9A48-BB06-D4CD-996542BD02AC}"/>
          </ac:picMkLst>
        </pc:picChg>
        <pc:picChg chg="add del mod">
          <ac:chgData name="Tomoyuki Ueda" userId="14975d2eb860b0ea" providerId="LiveId" clId="{05B7E417-2908-4574-BBA1-C82E61A2FA98}" dt="2022-09-16T01:52:03.332" v="1227"/>
          <ac:picMkLst>
            <pc:docMk/>
            <pc:sldMk cId="1577589813" sldId="314"/>
            <ac:picMk id="11" creationId="{8EBD71E6-750C-17C2-E21A-17E3A7DE0557}"/>
          </ac:picMkLst>
        </pc:picChg>
        <pc:picChg chg="add mod">
          <ac:chgData name="Tomoyuki Ueda" userId="14975d2eb860b0ea" providerId="LiveId" clId="{05B7E417-2908-4574-BBA1-C82E61A2FA98}" dt="2022-09-16T01:55:18.309" v="1342" actId="1076"/>
          <ac:picMkLst>
            <pc:docMk/>
            <pc:sldMk cId="1577589813" sldId="314"/>
            <ac:picMk id="13" creationId="{E9068A38-3C44-9707-D8B1-55CCCAD485CA}"/>
          </ac:picMkLst>
        </pc:picChg>
        <pc:picChg chg="add mod">
          <ac:chgData name="Tomoyuki Ueda" userId="14975d2eb860b0ea" providerId="LiveId" clId="{05B7E417-2908-4574-BBA1-C82E61A2FA98}" dt="2022-09-16T01:56:19.345" v="1395" actId="1076"/>
          <ac:picMkLst>
            <pc:docMk/>
            <pc:sldMk cId="1577589813" sldId="314"/>
            <ac:picMk id="19" creationId="{FEA4A208-3B65-31DD-047A-811933062598}"/>
          </ac:picMkLst>
        </pc:picChg>
        <pc:cxnChg chg="add del">
          <ac:chgData name="Tomoyuki Ueda" userId="14975d2eb860b0ea" providerId="LiveId" clId="{05B7E417-2908-4574-BBA1-C82E61A2FA98}" dt="2022-09-16T01:54:19.375" v="1338" actId="11529"/>
          <ac:cxnSpMkLst>
            <pc:docMk/>
            <pc:sldMk cId="1577589813" sldId="314"/>
            <ac:cxnSpMk id="15" creationId="{12674FBE-00D9-4A07-0F2E-A8770B0529D3}"/>
          </ac:cxnSpMkLst>
        </pc:cxnChg>
        <pc:cxnChg chg="add del mod">
          <ac:chgData name="Tomoyuki Ueda" userId="14975d2eb860b0ea" providerId="LiveId" clId="{05B7E417-2908-4574-BBA1-C82E61A2FA98}" dt="2022-09-16T01:56:53.662" v="1405" actId="478"/>
          <ac:cxnSpMkLst>
            <pc:docMk/>
            <pc:sldMk cId="1577589813" sldId="314"/>
            <ac:cxnSpMk id="17" creationId="{78A42789-A9D9-DE5A-3B83-7478F6E267AA}"/>
          </ac:cxnSpMkLst>
        </pc:cxnChg>
      </pc:sldChg>
      <pc:sldChg chg="addSp modSp new mod">
        <pc:chgData name="Tomoyuki Ueda" userId="14975d2eb860b0ea" providerId="LiveId" clId="{05B7E417-2908-4574-BBA1-C82E61A2FA98}" dt="2022-09-16T02:03:57.575" v="1713" actId="1076"/>
        <pc:sldMkLst>
          <pc:docMk/>
          <pc:sldMk cId="2688252029" sldId="315"/>
        </pc:sldMkLst>
        <pc:spChg chg="mod">
          <ac:chgData name="Tomoyuki Ueda" userId="14975d2eb860b0ea" providerId="LiveId" clId="{05B7E417-2908-4574-BBA1-C82E61A2FA98}" dt="2022-09-16T02:00:00.604" v="1580"/>
          <ac:spMkLst>
            <pc:docMk/>
            <pc:sldMk cId="2688252029" sldId="315"/>
            <ac:spMk id="2" creationId="{6E79820B-20CE-2131-C9B0-AFCC467D5895}"/>
          </ac:spMkLst>
        </pc:spChg>
        <pc:spChg chg="mod">
          <ac:chgData name="Tomoyuki Ueda" userId="14975d2eb860b0ea" providerId="LiveId" clId="{05B7E417-2908-4574-BBA1-C82E61A2FA98}" dt="2022-09-16T02:03:28.423" v="1699" actId="1076"/>
          <ac:spMkLst>
            <pc:docMk/>
            <pc:sldMk cId="2688252029" sldId="315"/>
            <ac:spMk id="3" creationId="{FFDF4358-EEC1-4CFA-DE4B-1727834FAD64}"/>
          </ac:spMkLst>
        </pc:spChg>
        <pc:picChg chg="add mod">
          <ac:chgData name="Tomoyuki Ueda" userId="14975d2eb860b0ea" providerId="LiveId" clId="{05B7E417-2908-4574-BBA1-C82E61A2FA98}" dt="2022-09-16T02:03:57.575" v="1713" actId="1076"/>
          <ac:picMkLst>
            <pc:docMk/>
            <pc:sldMk cId="2688252029" sldId="315"/>
            <ac:picMk id="7" creationId="{2C90EC75-3C42-8CE8-1ADB-EE80B3D7BDEE}"/>
          </ac:picMkLst>
        </pc:picChg>
        <pc:picChg chg="add mod">
          <ac:chgData name="Tomoyuki Ueda" userId="14975d2eb860b0ea" providerId="LiveId" clId="{05B7E417-2908-4574-BBA1-C82E61A2FA98}" dt="2022-09-16T02:03:57.575" v="1713" actId="1076"/>
          <ac:picMkLst>
            <pc:docMk/>
            <pc:sldMk cId="2688252029" sldId="315"/>
            <ac:picMk id="9" creationId="{7C9C7DBC-C22D-60A9-B46C-FC3CCE68B95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2023/4/17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2023/4/17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I'll start self introduction and the progress report now.</a:t>
            </a:r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I'll start with a self-introduction. My name is (name). I'm from Tokyo and currently 22 years old.</a:t>
            </a:r>
          </a:p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 As for my hobbies and interests, I enjoy eating ramen and working out frequently.</a:t>
            </a:r>
            <a:endParaRPr kumimoji="1" lang="en" altLang="ja-JP" dirty="0"/>
          </a:p>
          <a:p>
            <a:r>
              <a:rPr kumimoji="1" lang="en" altLang="ja-JP" dirty="0"/>
              <a:t>I'm not very good at speaking English, but nice to meet you 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10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Next, I'll explain my research topic. I'm researching on detecting evil twin attacks. </a:t>
            </a:r>
          </a:p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Evil twin attacks are </a:t>
            </a:r>
            <a:r>
              <a:rPr kumimoji="1" lang="en" altLang="ja-JP" b="0" i="0" dirty="0">
                <a:solidFill>
                  <a:srgbClr val="D1D5DB"/>
                </a:solidFill>
                <a:effectLst/>
                <a:latin typeface="Söhne"/>
              </a:rPr>
              <a:t>s</a:t>
            </a:r>
            <a:r>
              <a:rPr kumimoji="1" lang="en" altLang="ja-JP" dirty="0"/>
              <a:t>poof legitimate wireless LAN access points and launch various attacks against connected users</a:t>
            </a:r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However, there was a problem that detection errors were more likely to occur when the traffic load was </a:t>
            </a:r>
            <a:r>
              <a:rPr lang="en" altLang="ja-JP" b="0" i="0">
                <a:solidFill>
                  <a:srgbClr val="D1D5DB"/>
                </a:solidFill>
                <a:effectLst/>
                <a:latin typeface="Söhne"/>
              </a:rPr>
              <a:t>high.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4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ja-JP" dirty="0"/>
              <a:t>Therefore, as a key idea, we propose conducting detection for each load. Specifically, we will set a threshold for each load.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53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I measured by sending and receiving 1000 ping packets.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I performed a total of 5000 packets by dividing it into time slots and conducting it 5 times.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28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The results turned out as follows: the F-score is high at 0.82, but false positives are occurring under high load.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145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So, I’m currently conducting additional detection using CDF. This graph shows the CDF for normal and attack situations under high load.</a:t>
            </a:r>
          </a:p>
          <a:p>
            <a:r>
              <a:rPr kumimoji="1" lang="en" altLang="ja-JP" dirty="0"/>
              <a:t>I'm in the process of obtaining the confidence interval of the CDF for normal situations under high load, and comparing it with the acquired data.</a:t>
            </a:r>
            <a:endParaRPr kumimoji="1" lang="en" altLang="ja-JP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As future plans, we will plan goals and objectives after conducting the CDF analysis, and proceed with new </a:t>
            </a:r>
            <a:r>
              <a:rPr lang="en" altLang="ja-JP" b="0" i="0">
                <a:solidFill>
                  <a:srgbClr val="D1D5DB"/>
                </a:solidFill>
                <a:effectLst/>
                <a:latin typeface="Söhne"/>
              </a:rPr>
              <a:t>initiatives.</a:t>
            </a:r>
          </a:p>
          <a:p>
            <a:r>
              <a:rPr lang="en" altLang="ja-JP" b="0" i="0">
                <a:solidFill>
                  <a:srgbClr val="D1D5DB"/>
                </a:solidFill>
                <a:effectLst/>
                <a:latin typeface="Söhne"/>
              </a:rPr>
              <a:t>That </a:t>
            </a:r>
            <a:r>
              <a:rPr lang="en" altLang="ja-JP" b="0" i="0" dirty="0">
                <a:solidFill>
                  <a:srgbClr val="D1D5DB"/>
                </a:solidFill>
                <a:effectLst/>
                <a:latin typeface="Söhne"/>
              </a:rPr>
              <a:t>concludes my presentation.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5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07F0-E11D-6646-B67F-37D616A6415D}" type="datetime1">
              <a:rPr kumimoji="1" lang="ja-JP" altLang="en-US" smtClean="0"/>
              <a:t>2023/4/17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24B0E-3ADA-824B-82E6-18568A2084C0}" type="datetime1">
              <a:rPr kumimoji="1" lang="ja-JP" altLang="en-US" smtClean="0"/>
              <a:t>2023/4/17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89CB-08CC-DA40-AF00-C5898753BFD7}" type="datetime1">
              <a:rPr kumimoji="1" lang="ja-JP" altLang="en-US" smtClean="0"/>
              <a:t>2023/4/17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78E57-7D6F-AD4F-8FD2-A197CA113F41}" type="datetime1">
              <a:rPr kumimoji="1" lang="ja-JP" altLang="en-US" smtClean="0"/>
              <a:t>2023/4/17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89D8-290A-C042-8FDE-B7DA52A689A8}" type="datetime1">
              <a:rPr kumimoji="1" lang="ja-JP" altLang="en-US" smtClean="0"/>
              <a:t>2023/4/17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A827-AA33-7E43-B67C-1525706EC536}" type="datetime1">
              <a:rPr kumimoji="1" lang="ja-JP" altLang="en-US" smtClean="0"/>
              <a:t>2023/4/17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54D-9F10-144D-8D3C-24E0192F0AC2}" type="datetime1">
              <a:rPr kumimoji="1" lang="ja-JP" altLang="en-US" smtClean="0"/>
              <a:t>2023/4/17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0C3F-1392-2443-BFAF-7E4B21BE2B01}" type="datetime1">
              <a:rPr kumimoji="1" lang="ja-JP" altLang="en-US" smtClean="0"/>
              <a:t>2023/4/17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A2D8-9337-BF48-9C8F-5AEFE2CE9C4F}" type="datetime1">
              <a:rPr kumimoji="1" lang="ja-JP" altLang="en-US" smtClean="0"/>
              <a:t>2023/4/17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F049E-3D2B-5B46-B149-59C528CDC0D1}" type="datetime1">
              <a:rPr kumimoji="1" lang="ja-JP" altLang="en-US" smtClean="0"/>
              <a:t>2023/4/17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95886-8F86-1E44-B6BE-AC38A167CDBB}" type="datetime1">
              <a:rPr kumimoji="1" lang="ja-JP" altLang="en-US" smtClean="0"/>
              <a:t>2023/4/17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Progress announcement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31D64-B69B-0F41-A306-BE624EF04175}" type="datetime1">
              <a:rPr lang="ja-JP" altLang="en-US" smtClean="0"/>
              <a:t>2023/4/17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11" Type="http://schemas.openxmlformats.org/officeDocument/2006/relationships/image" Target="../media/image16.png"/><Relationship Id="rId5" Type="http://schemas.openxmlformats.org/officeDocument/2006/relationships/image" Target="../media/image19.png"/><Relationship Id="rId15" Type="http://schemas.openxmlformats.org/officeDocument/2006/relationships/image" Target="../media/image10.png"/><Relationship Id="rId10" Type="http://schemas.openxmlformats.org/officeDocument/2006/relationships/image" Target="../media/image22.svg"/><Relationship Id="rId4" Type="http://schemas.openxmlformats.org/officeDocument/2006/relationships/image" Target="../media/image5.svg"/><Relationship Id="rId9" Type="http://schemas.openxmlformats.org/officeDocument/2006/relationships/image" Target="../media/image21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ja-JP" dirty="0"/>
              <a:t>P</a:t>
            </a:r>
            <a:r>
              <a:rPr lang="en" altLang="ja-JP" dirty="0">
                <a:latin typeface="+mj-lt"/>
              </a:rPr>
              <a:t>rogress report</a:t>
            </a:r>
            <a:endParaRPr lang="ja-JP" altLang="en-US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 dirty="0"/>
              <a:t>Tomoyuki Ueda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0877" y="5716161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r>
              <a:rPr kumimoji="1" lang="ja-JP" altLang="en-US" sz="2800" dirty="0">
                <a:solidFill>
                  <a:srgbClr val="4D4D4D"/>
                </a:solidFill>
              </a:rPr>
              <a:t>宮田研究室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02E2C-8B83-26DE-1214-3F920CB7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Self introduction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EA67D8-EE48-B526-2C3B-660D9A33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05" y="1412776"/>
            <a:ext cx="8363222" cy="5060863"/>
          </a:xfrm>
        </p:spPr>
        <p:txBody>
          <a:bodyPr>
            <a:normAutofit/>
          </a:bodyPr>
          <a:lstStyle/>
          <a:p>
            <a:r>
              <a:rPr kumimoji="1" lang="en-US" altLang="ja-JP" b="1" dirty="0"/>
              <a:t>Name</a:t>
            </a:r>
            <a:r>
              <a:rPr kumimoji="1" lang="en-US" altLang="ja-JP" dirty="0"/>
              <a:t> : Tomoyuki Ueda</a:t>
            </a:r>
          </a:p>
          <a:p>
            <a:pPr>
              <a:lnSpc>
                <a:spcPct val="200000"/>
              </a:lnSpc>
            </a:pPr>
            <a:r>
              <a:rPr lang="en-US" altLang="ja-JP" b="1" dirty="0"/>
              <a:t>Age</a:t>
            </a:r>
            <a:r>
              <a:rPr lang="en-US" altLang="ja-JP" dirty="0"/>
              <a:t> : 22</a:t>
            </a:r>
          </a:p>
          <a:p>
            <a:pPr>
              <a:lnSpc>
                <a:spcPct val="200000"/>
              </a:lnSpc>
            </a:pPr>
            <a:r>
              <a:rPr lang="en-US" altLang="ja-JP" b="1" dirty="0"/>
              <a:t>Birthplace</a:t>
            </a:r>
            <a:r>
              <a:rPr lang="en-US" altLang="ja-JP" dirty="0"/>
              <a:t> : Tokyo</a:t>
            </a:r>
          </a:p>
          <a:p>
            <a:pPr>
              <a:lnSpc>
                <a:spcPct val="200000"/>
              </a:lnSpc>
            </a:pPr>
            <a:r>
              <a:rPr kumimoji="1" lang="en" altLang="ja-JP" b="1" dirty="0"/>
              <a:t>Favorite, hobby </a:t>
            </a:r>
            <a:r>
              <a:rPr kumimoji="1" lang="en" altLang="ja-JP" dirty="0"/>
              <a:t>: Ramen, </a:t>
            </a:r>
            <a:br>
              <a:rPr kumimoji="1" lang="en" altLang="ja-JP" dirty="0"/>
            </a:br>
            <a:r>
              <a:rPr kumimoji="1" lang="en" altLang="ja-JP" dirty="0"/>
              <a:t>                              Work out frequently</a:t>
            </a:r>
          </a:p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618FCE-04AE-04A6-E909-6D8F780A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393FA7-C81F-B8F0-9815-E1DE1616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D3C6C64-6A84-0690-8A83-09DA12A8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033" y="2660508"/>
            <a:ext cx="1701800" cy="1282700"/>
          </a:xfrm>
          <a:prstGeom prst="rect">
            <a:avLst/>
          </a:prstGeom>
        </p:spPr>
      </p:pic>
      <p:pic>
        <p:nvPicPr>
          <p:cNvPr id="1026" name="Picture 2" descr="塩ラーメンのイラスト | かわいいフリー素材集 いらすとや">
            <a:extLst>
              <a:ext uri="{FF2B5EF4-FFF2-40B4-BE49-F238E27FC236}">
                <a16:creationId xmlns:a16="http://schemas.microsoft.com/office/drawing/2014/main" id="{FF509ADB-995C-D025-F9C8-E60741C11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92934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38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Research Interests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14" y="1230698"/>
            <a:ext cx="8363222" cy="5589163"/>
          </a:xfrm>
        </p:spPr>
        <p:txBody>
          <a:bodyPr>
            <a:normAutofit lnSpcReduction="10000"/>
          </a:bodyPr>
          <a:lstStyle/>
          <a:p>
            <a:r>
              <a:rPr lang="en" altLang="ja-JP" b="1" dirty="0"/>
              <a:t>T</a:t>
            </a:r>
            <a:r>
              <a:rPr kumimoji="1" lang="en" altLang="ja-JP" b="1" dirty="0"/>
              <a:t>heme</a:t>
            </a:r>
            <a:r>
              <a:rPr kumimoji="1" lang="en" altLang="ja-JP" dirty="0"/>
              <a:t> : Evil-Twin Attack detection</a:t>
            </a:r>
          </a:p>
          <a:p>
            <a:pPr lvl="1"/>
            <a:r>
              <a:rPr kumimoji="1" lang="en" altLang="ja-JP" dirty="0"/>
              <a:t>Spoof legitimate wireless LAN access points and launch various attacks against connected users.</a:t>
            </a:r>
          </a:p>
          <a:p>
            <a:pPr lvl="1"/>
            <a:endParaRPr lang="en" altLang="ja-JP" dirty="0"/>
          </a:p>
          <a:p>
            <a:pPr lvl="1"/>
            <a:endParaRPr kumimoji="1" lang="en" altLang="ja-JP" dirty="0"/>
          </a:p>
          <a:p>
            <a:pPr lvl="1"/>
            <a:endParaRPr lang="en" altLang="ja-JP" dirty="0"/>
          </a:p>
          <a:p>
            <a:pPr lvl="1"/>
            <a:endParaRPr kumimoji="1" lang="en" altLang="ja-JP" dirty="0"/>
          </a:p>
          <a:p>
            <a:r>
              <a:rPr kumimoji="1" lang="en" altLang="ja-JP" b="1" dirty="0"/>
              <a:t>Conventional Issues</a:t>
            </a:r>
            <a:r>
              <a:rPr lang="en" altLang="ja-JP" b="1" dirty="0"/>
              <a:t> </a:t>
            </a:r>
            <a:r>
              <a:rPr lang="en" altLang="ja-JP" dirty="0"/>
              <a:t>: </a:t>
            </a:r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" altLang="ja-JP" dirty="0"/>
              <a:t> Detection errors under high traffic load</a:t>
            </a:r>
            <a:endParaRPr kumimoji="1" lang="en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pic>
        <p:nvPicPr>
          <p:cNvPr id="6" name="グラフィックス 5" descr="無線ルーター 枠線">
            <a:extLst>
              <a:ext uri="{FF2B5EF4-FFF2-40B4-BE49-F238E27FC236}">
                <a16:creationId xmlns:a16="http://schemas.microsoft.com/office/drawing/2014/main" id="{8A5DF0FF-1B72-324F-5B7C-15BEB3B310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4530" y="2884695"/>
            <a:ext cx="1088610" cy="1088610"/>
          </a:xfrm>
          <a:prstGeom prst="rect">
            <a:avLst/>
          </a:prstGeom>
        </p:spPr>
      </p:pic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D2E754F6-2302-C173-9200-BAF153212C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3474" y="3973305"/>
            <a:ext cx="1088611" cy="1088611"/>
          </a:xfrm>
          <a:prstGeom prst="rect">
            <a:avLst/>
          </a:prstGeom>
        </p:spPr>
      </p:pic>
      <p:pic>
        <p:nvPicPr>
          <p:cNvPr id="8" name="グラフィックス 7" descr="無線ルーター 単色塗りつぶし">
            <a:extLst>
              <a:ext uri="{FF2B5EF4-FFF2-40B4-BE49-F238E27FC236}">
                <a16:creationId xmlns:a16="http://schemas.microsoft.com/office/drawing/2014/main" id="{681D610C-057E-716F-6D8C-3702285B71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760" y="2884695"/>
            <a:ext cx="1088610" cy="108861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B96136-87F0-06A9-5172-F2DE2912CDC1}"/>
              </a:ext>
            </a:extLst>
          </p:cNvPr>
          <p:cNvSpPr txBox="1"/>
          <p:nvPr/>
        </p:nvSpPr>
        <p:spPr>
          <a:xfrm>
            <a:off x="2207574" y="3742472"/>
            <a:ext cx="156473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4D4D4D"/>
                </a:solidFill>
              </a:rPr>
              <a:t>Rogue 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D03B81-55CE-9C3B-8277-CF4A843C445A}"/>
              </a:ext>
            </a:extLst>
          </p:cNvPr>
          <p:cNvSpPr txBox="1"/>
          <p:nvPr/>
        </p:nvSpPr>
        <p:spPr>
          <a:xfrm>
            <a:off x="5078671" y="3748886"/>
            <a:ext cx="2124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4D4D4D"/>
                </a:solidFill>
              </a:rPr>
              <a:t>Legitimate 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B140092-1888-8068-9FB9-FA7FFAA39472}"/>
              </a:ext>
            </a:extLst>
          </p:cNvPr>
          <p:cNvCxnSpPr>
            <a:cxnSpLocks/>
            <a:stCxn id="7" idx="1"/>
            <a:endCxn id="9" idx="2"/>
          </p:cNvCxnSpPr>
          <p:nvPr/>
        </p:nvCxnSpPr>
        <p:spPr>
          <a:xfrm flipH="1" flipV="1">
            <a:off x="2989939" y="4204137"/>
            <a:ext cx="973535" cy="31347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CAA5E7-BAB0-3AF1-CD05-9452BA7DE799}"/>
              </a:ext>
            </a:extLst>
          </p:cNvPr>
          <p:cNvSpPr txBox="1"/>
          <p:nvPr/>
        </p:nvSpPr>
        <p:spPr>
          <a:xfrm>
            <a:off x="4117215" y="4882351"/>
            <a:ext cx="75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4D4D4D"/>
                </a:solidFill>
              </a:rPr>
              <a:t>user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9595C9-2729-CCD8-C8FF-16806983A63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052085" y="4225332"/>
            <a:ext cx="966750" cy="292279"/>
          </a:xfrm>
          <a:prstGeom prst="straightConnector1">
            <a:avLst/>
          </a:prstGeom>
          <a:ln w="762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円形 24">
            <a:extLst>
              <a:ext uri="{FF2B5EF4-FFF2-40B4-BE49-F238E27FC236}">
                <a16:creationId xmlns:a16="http://schemas.microsoft.com/office/drawing/2014/main" id="{CAE4ABE1-99CB-C12F-6362-E92153FA872E}"/>
              </a:ext>
            </a:extLst>
          </p:cNvPr>
          <p:cNvSpPr/>
          <p:nvPr/>
        </p:nvSpPr>
        <p:spPr>
          <a:xfrm>
            <a:off x="6648678" y="3164786"/>
            <a:ext cx="2278454" cy="528428"/>
          </a:xfrm>
          <a:prstGeom prst="wedgeEllipseCallout">
            <a:avLst>
              <a:gd name="adj1" fmla="val -52588"/>
              <a:gd name="adj2" fmla="val 63586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FEF823-26AA-1015-9492-89981CAB7866}"/>
              </a:ext>
            </a:extLst>
          </p:cNvPr>
          <p:cNvSpPr txBox="1"/>
          <p:nvPr/>
        </p:nvSpPr>
        <p:spPr>
          <a:xfrm rot="1705442">
            <a:off x="4583887" y="3708246"/>
            <a:ext cx="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rgbClr val="4D4D4D"/>
                </a:solidFill>
              </a:rPr>
              <a:t>？</a:t>
            </a:r>
          </a:p>
        </p:txBody>
      </p:sp>
      <p:sp>
        <p:nvSpPr>
          <p:cNvPr id="16" name="吹き出し: 円形 53">
            <a:extLst>
              <a:ext uri="{FF2B5EF4-FFF2-40B4-BE49-F238E27FC236}">
                <a16:creationId xmlns:a16="http://schemas.microsoft.com/office/drawing/2014/main" id="{EB041436-F17A-CC5C-813C-6A0CF2C2FD76}"/>
              </a:ext>
            </a:extLst>
          </p:cNvPr>
          <p:cNvSpPr/>
          <p:nvPr/>
        </p:nvSpPr>
        <p:spPr>
          <a:xfrm>
            <a:off x="106660" y="3161108"/>
            <a:ext cx="2279613" cy="528428"/>
          </a:xfrm>
          <a:prstGeom prst="wedgeEllipseCallout">
            <a:avLst>
              <a:gd name="adj1" fmla="val 47227"/>
              <a:gd name="adj2" fmla="val 73199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</p:spTree>
    <p:extLst>
      <p:ext uri="{BB962C8B-B14F-4D97-AF65-F5344CB8AC3E}">
        <p14:creationId xmlns:p14="http://schemas.microsoft.com/office/powerpoint/2010/main" val="23840398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Research Interests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018442"/>
            <a:ext cx="8363222" cy="4899386"/>
          </a:xfrm>
        </p:spPr>
        <p:txBody>
          <a:bodyPr/>
          <a:lstStyle/>
          <a:p>
            <a:r>
              <a:rPr kumimoji="1" lang="en-US" altLang="ja-JP" b="1" dirty="0"/>
              <a:t>Key idea</a:t>
            </a:r>
            <a:r>
              <a:rPr kumimoji="1" lang="en-US" altLang="ja-JP" dirty="0"/>
              <a:t> : </a:t>
            </a:r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en-US" altLang="ja-JP" dirty="0"/>
              <a:t>Detection with separate traffic load</a:t>
            </a:r>
          </a:p>
          <a:p>
            <a:pPr lvl="1"/>
            <a:r>
              <a:rPr kumimoji="1" lang="en" altLang="ja-JP" dirty="0"/>
              <a:t>3 types of loads</a:t>
            </a:r>
            <a:r>
              <a:rPr lang="en-US" altLang="ja-JP" dirty="0"/>
              <a:t> (low, medium, high)</a:t>
            </a:r>
          </a:p>
          <a:p>
            <a:pPr lvl="1"/>
            <a:r>
              <a:rPr lang="en-US" altLang="ja-JP" dirty="0"/>
              <a:t>Connect PCs, etc. for each load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 dirty="0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pic>
        <p:nvPicPr>
          <p:cNvPr id="29" name="グラフィックス 28" descr="モノのインターネット 枠線">
            <a:extLst>
              <a:ext uri="{FF2B5EF4-FFF2-40B4-BE49-F238E27FC236}">
                <a16:creationId xmlns:a16="http://schemas.microsoft.com/office/drawing/2014/main" id="{45BF7988-1241-3E13-5D0C-5DBBAC91F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473" y="3694286"/>
            <a:ext cx="906536" cy="906536"/>
          </a:xfrm>
          <a:prstGeom prst="rect">
            <a:avLst/>
          </a:prstGeom>
        </p:spPr>
      </p:pic>
      <p:pic>
        <p:nvPicPr>
          <p:cNvPr id="30" name="グラフィックス 29" descr="ノート PC 枠線">
            <a:extLst>
              <a:ext uri="{FF2B5EF4-FFF2-40B4-BE49-F238E27FC236}">
                <a16:creationId xmlns:a16="http://schemas.microsoft.com/office/drawing/2014/main" id="{2F2256FE-ECAB-982E-366D-9845701A4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4178" y="4455536"/>
            <a:ext cx="906536" cy="906536"/>
          </a:xfrm>
          <a:prstGeom prst="rect">
            <a:avLst/>
          </a:prstGeom>
        </p:spPr>
      </p:pic>
      <p:pic>
        <p:nvPicPr>
          <p:cNvPr id="31" name="グラフィックス 30" descr="コンピューター 枠線">
            <a:extLst>
              <a:ext uri="{FF2B5EF4-FFF2-40B4-BE49-F238E27FC236}">
                <a16:creationId xmlns:a16="http://schemas.microsoft.com/office/drawing/2014/main" id="{028F8534-4C0B-4C76-C239-7A392694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2129" y="4964157"/>
            <a:ext cx="914400" cy="914400"/>
          </a:xfrm>
          <a:prstGeom prst="rect">
            <a:avLst/>
          </a:prstGeom>
        </p:spPr>
      </p:pic>
      <p:pic>
        <p:nvPicPr>
          <p:cNvPr id="32" name="グラフィックス 31" descr="スマート フォン 枠線">
            <a:extLst>
              <a:ext uri="{FF2B5EF4-FFF2-40B4-BE49-F238E27FC236}">
                <a16:creationId xmlns:a16="http://schemas.microsoft.com/office/drawing/2014/main" id="{6BCC594D-207D-EEF7-3AB3-41DDD84506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19324" y="4837704"/>
            <a:ext cx="914400" cy="914400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38F64A5-EB54-9A89-A9FB-CE8A9EAACC2E}"/>
              </a:ext>
            </a:extLst>
          </p:cNvPr>
          <p:cNvCxnSpPr>
            <a:cxnSpLocks/>
          </p:cNvCxnSpPr>
          <p:nvPr/>
        </p:nvCxnSpPr>
        <p:spPr>
          <a:xfrm flipV="1">
            <a:off x="2091976" y="3910542"/>
            <a:ext cx="1866108" cy="2399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図 33" descr="文字が書かれている&#10;&#10;中程度の精度で自動的に生成された説明">
            <a:extLst>
              <a:ext uri="{FF2B5EF4-FFF2-40B4-BE49-F238E27FC236}">
                <a16:creationId xmlns:a16="http://schemas.microsoft.com/office/drawing/2014/main" id="{85E3B5E6-2B32-0B5C-9EB9-5289FC108A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57" y="4845568"/>
            <a:ext cx="699364" cy="501718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641B93E-AF26-EBB1-FD38-E8F9BAD61160}"/>
              </a:ext>
            </a:extLst>
          </p:cNvPr>
          <p:cNvSpPr txBox="1"/>
          <p:nvPr/>
        </p:nvSpPr>
        <p:spPr>
          <a:xfrm>
            <a:off x="1301375" y="5333082"/>
            <a:ext cx="1057192" cy="40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ja-JP" sz="2000" b="1" dirty="0">
                <a:solidFill>
                  <a:schemeClr val="accent6"/>
                </a:solidFill>
              </a:rPr>
              <a:t>low</a:t>
            </a:r>
            <a:endParaRPr lang="ja-JP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58ADF5-F828-3270-69A1-D00788F821DD}"/>
              </a:ext>
            </a:extLst>
          </p:cNvPr>
          <p:cNvSpPr txBox="1"/>
          <p:nvPr/>
        </p:nvSpPr>
        <p:spPr>
          <a:xfrm>
            <a:off x="2372935" y="5817529"/>
            <a:ext cx="124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2000" b="1" dirty="0">
                <a:solidFill>
                  <a:schemeClr val="accent5"/>
                </a:solidFill>
              </a:rPr>
              <a:t>medium</a:t>
            </a:r>
            <a:endParaRPr lang="ja-JP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DE88E9C-3DEC-DA6A-925F-AE1B4481B43A}"/>
              </a:ext>
            </a:extLst>
          </p:cNvPr>
          <p:cNvSpPr txBox="1"/>
          <p:nvPr/>
        </p:nvSpPr>
        <p:spPr>
          <a:xfrm>
            <a:off x="3878774" y="6214150"/>
            <a:ext cx="1057192" cy="402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</a:rPr>
              <a:t>high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8" name="グラフィックス 37" descr="無線ルーター 枠線">
            <a:extLst>
              <a:ext uri="{FF2B5EF4-FFF2-40B4-BE49-F238E27FC236}">
                <a16:creationId xmlns:a16="http://schemas.microsoft.com/office/drawing/2014/main" id="{D87A9237-4504-0790-330D-B6DFA94F6D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8380" y="3388320"/>
            <a:ext cx="906536" cy="906536"/>
          </a:xfrm>
          <a:prstGeom prst="rect">
            <a:avLst/>
          </a:prstGeom>
        </p:spPr>
      </p:pic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CD40936-DD23-96D9-FBE5-922590427541}"/>
              </a:ext>
            </a:extLst>
          </p:cNvPr>
          <p:cNvCxnSpPr>
            <a:cxnSpLocks/>
          </p:cNvCxnSpPr>
          <p:nvPr/>
        </p:nvCxnSpPr>
        <p:spPr>
          <a:xfrm flipV="1">
            <a:off x="3759120" y="4283678"/>
            <a:ext cx="415373" cy="7298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2753977-424F-5379-A9B9-5394A32C4D11}"/>
              </a:ext>
            </a:extLst>
          </p:cNvPr>
          <p:cNvCxnSpPr>
            <a:cxnSpLocks/>
          </p:cNvCxnSpPr>
          <p:nvPr/>
        </p:nvCxnSpPr>
        <p:spPr>
          <a:xfrm flipV="1">
            <a:off x="2782543" y="4102699"/>
            <a:ext cx="1217681" cy="5297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左中かっこ 40">
            <a:extLst>
              <a:ext uri="{FF2B5EF4-FFF2-40B4-BE49-F238E27FC236}">
                <a16:creationId xmlns:a16="http://schemas.microsoft.com/office/drawing/2014/main" id="{AF566BE2-4AA9-AA0A-2025-06B066C445AC}"/>
              </a:ext>
            </a:extLst>
          </p:cNvPr>
          <p:cNvSpPr/>
          <p:nvPr/>
        </p:nvSpPr>
        <p:spPr>
          <a:xfrm rot="16200000">
            <a:off x="1610823" y="4190962"/>
            <a:ext cx="268097" cy="2172315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左中かっこ 41">
            <a:extLst>
              <a:ext uri="{FF2B5EF4-FFF2-40B4-BE49-F238E27FC236}">
                <a16:creationId xmlns:a16="http://schemas.microsoft.com/office/drawing/2014/main" id="{355A4780-C519-2AFD-9D73-3631A1F1C283}"/>
              </a:ext>
            </a:extLst>
          </p:cNvPr>
          <p:cNvSpPr/>
          <p:nvPr/>
        </p:nvSpPr>
        <p:spPr>
          <a:xfrm rot="16200000">
            <a:off x="2867711" y="3431943"/>
            <a:ext cx="227045" cy="4641735"/>
          </a:xfrm>
          <a:prstGeom prst="leftBrace">
            <a:avLst/>
          </a:prstGeom>
          <a:ln w="1905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/>
              </a:solidFill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AEB69BF-E68B-CAC1-3C1D-280F708830BE}"/>
              </a:ext>
            </a:extLst>
          </p:cNvPr>
          <p:cNvCxnSpPr>
            <a:cxnSpLocks/>
          </p:cNvCxnSpPr>
          <p:nvPr/>
        </p:nvCxnSpPr>
        <p:spPr>
          <a:xfrm flipH="1" flipV="1">
            <a:off x="4618123" y="4276960"/>
            <a:ext cx="114272" cy="5004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1DABBA-C910-B5CD-0656-FBBCAF95D9D3}"/>
              </a:ext>
            </a:extLst>
          </p:cNvPr>
          <p:cNvSpPr txBox="1"/>
          <p:nvPr/>
        </p:nvSpPr>
        <p:spPr>
          <a:xfrm>
            <a:off x="6379907" y="3880721"/>
            <a:ext cx="1057192" cy="523220"/>
          </a:xfrm>
          <a:custGeom>
            <a:avLst/>
            <a:gdLst>
              <a:gd name="connsiteX0" fmla="*/ 0 w 1057192"/>
              <a:gd name="connsiteY0" fmla="*/ 0 h 523220"/>
              <a:gd name="connsiteX1" fmla="*/ 1057192 w 1057192"/>
              <a:gd name="connsiteY1" fmla="*/ 0 h 523220"/>
              <a:gd name="connsiteX2" fmla="*/ 1057192 w 1057192"/>
              <a:gd name="connsiteY2" fmla="*/ 523220 h 523220"/>
              <a:gd name="connsiteX3" fmla="*/ 0 w 1057192"/>
              <a:gd name="connsiteY3" fmla="*/ 523220 h 523220"/>
              <a:gd name="connsiteX4" fmla="*/ 0 w 1057192"/>
              <a:gd name="connsiteY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192" h="523220" extrusionOk="0">
                <a:moveTo>
                  <a:pt x="0" y="0"/>
                </a:moveTo>
                <a:cubicBezTo>
                  <a:pt x="326490" y="-85333"/>
                  <a:pt x="605706" y="-11570"/>
                  <a:pt x="1057192" y="0"/>
                </a:cubicBezTo>
                <a:cubicBezTo>
                  <a:pt x="1010839" y="204944"/>
                  <a:pt x="1055600" y="435283"/>
                  <a:pt x="1057192" y="523220"/>
                </a:cubicBezTo>
                <a:cubicBezTo>
                  <a:pt x="776357" y="449588"/>
                  <a:pt x="474386" y="485908"/>
                  <a:pt x="0" y="523220"/>
                </a:cubicBezTo>
                <a:cubicBezTo>
                  <a:pt x="38272" y="416368"/>
                  <a:pt x="18968" y="139328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412095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rgbClr val="4D4D4D"/>
                </a:solidFill>
              </a:rPr>
              <a:t>ping</a:t>
            </a:r>
            <a:endParaRPr kumimoji="1" lang="ja-JP" altLang="en-US" sz="2800" b="1" dirty="0">
              <a:solidFill>
                <a:srgbClr val="4D4D4D"/>
              </a:solidFill>
            </a:endParaRPr>
          </a:p>
        </p:txBody>
      </p:sp>
      <p:sp>
        <p:nvSpPr>
          <p:cNvPr id="45" name="左中かっこ 44">
            <a:extLst>
              <a:ext uri="{FF2B5EF4-FFF2-40B4-BE49-F238E27FC236}">
                <a16:creationId xmlns:a16="http://schemas.microsoft.com/office/drawing/2014/main" id="{9837E973-B54E-4258-4142-D4AA0570B3A7}"/>
              </a:ext>
            </a:extLst>
          </p:cNvPr>
          <p:cNvSpPr/>
          <p:nvPr/>
        </p:nvSpPr>
        <p:spPr>
          <a:xfrm rot="16200000">
            <a:off x="4237352" y="2506348"/>
            <a:ext cx="190794" cy="7344766"/>
          </a:xfrm>
          <a:prstGeom prst="leftBrac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F44BA55-EF5C-1155-7F55-C42A5D25F912}"/>
              </a:ext>
            </a:extLst>
          </p:cNvPr>
          <p:cNvCxnSpPr>
            <a:cxnSpLocks/>
          </p:cNvCxnSpPr>
          <p:nvPr/>
        </p:nvCxnSpPr>
        <p:spPr>
          <a:xfrm flipH="1" flipV="1">
            <a:off x="4966488" y="3900148"/>
            <a:ext cx="1234452" cy="15825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FDB1301-0F1B-3C70-97F0-A91A2D75F7FB}"/>
              </a:ext>
            </a:extLst>
          </p:cNvPr>
          <p:cNvCxnSpPr>
            <a:cxnSpLocks/>
          </p:cNvCxnSpPr>
          <p:nvPr/>
        </p:nvCxnSpPr>
        <p:spPr>
          <a:xfrm flipH="1" flipV="1">
            <a:off x="4894659" y="4183856"/>
            <a:ext cx="753077" cy="650756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吹き出し: 角を丸めた四角形 12">
            <a:extLst>
              <a:ext uri="{FF2B5EF4-FFF2-40B4-BE49-F238E27FC236}">
                <a16:creationId xmlns:a16="http://schemas.microsoft.com/office/drawing/2014/main" id="{A26331E2-7212-93F6-36C6-12E4FF1685EE}"/>
              </a:ext>
            </a:extLst>
          </p:cNvPr>
          <p:cNvSpPr/>
          <p:nvPr/>
        </p:nvSpPr>
        <p:spPr>
          <a:xfrm>
            <a:off x="6365191" y="5382993"/>
            <a:ext cx="2009572" cy="456565"/>
          </a:xfrm>
          <a:prstGeom prst="wedgeRoundRectCallout">
            <a:avLst>
              <a:gd name="adj1" fmla="val -40989"/>
              <a:gd name="adj2" fmla="val -873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rgbClr val="4D4D4D"/>
                </a:solidFill>
              </a:rPr>
              <a:t>Streaming</a:t>
            </a:r>
            <a:endParaRPr kumimoji="1" lang="ja-JP" altLang="en-US" sz="2000" b="1" dirty="0">
              <a:solidFill>
                <a:srgbClr val="4D4D4D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244AE5B-1E49-22D4-E80F-D934E2394210}"/>
              </a:ext>
            </a:extLst>
          </p:cNvPr>
          <p:cNvSpPr txBox="1"/>
          <p:nvPr/>
        </p:nvSpPr>
        <p:spPr>
          <a:xfrm>
            <a:off x="1112176" y="4509478"/>
            <a:ext cx="728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4D4D4D"/>
                </a:solidFill>
              </a:rPr>
              <a:t>IoT</a:t>
            </a:r>
            <a:endParaRPr kumimoji="1" lang="ja-JP" altLang="en-US" sz="2400" b="1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055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グラフィックス 40" descr="無線ルーター 枠線">
            <a:extLst>
              <a:ext uri="{FF2B5EF4-FFF2-40B4-BE49-F238E27FC236}">
                <a16:creationId xmlns:a16="http://schemas.microsoft.com/office/drawing/2014/main" id="{91E7CC1D-AFB2-B118-C5B3-7ECA5336E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8899" y="3130536"/>
            <a:ext cx="930036" cy="93003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644B406-FC68-B68E-4C87-24FB231B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Experimental method</a:t>
            </a:r>
            <a:endParaRPr kumimoji="1" lang="ja-JP" altLang="en-US" dirty="0"/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4FEBAE44-3A32-65F0-10B4-34F89C2C39F0}"/>
              </a:ext>
            </a:extLst>
          </p:cNvPr>
          <p:cNvSpPr>
            <a:spLocks noChangeAspect="1"/>
          </p:cNvSpPr>
          <p:nvPr/>
        </p:nvSpPr>
        <p:spPr>
          <a:xfrm>
            <a:off x="1115616" y="892756"/>
            <a:ext cx="5562705" cy="5552037"/>
          </a:xfrm>
          <a:prstGeom prst="flowChartConnector">
            <a:avLst/>
          </a:prstGeom>
          <a:noFill/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pic>
        <p:nvPicPr>
          <p:cNvPr id="13" name="グラフィックス 12" descr="ノート PC 単色塗りつぶし">
            <a:extLst>
              <a:ext uri="{FF2B5EF4-FFF2-40B4-BE49-F238E27FC236}">
                <a16:creationId xmlns:a16="http://schemas.microsoft.com/office/drawing/2014/main" id="{61286085-B3EF-C48B-CCF6-AB8739C3F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7336" y="4415326"/>
            <a:ext cx="676648" cy="676648"/>
          </a:xfrm>
          <a:prstGeom prst="rect">
            <a:avLst/>
          </a:prstGeom>
        </p:spPr>
      </p:pic>
      <p:pic>
        <p:nvPicPr>
          <p:cNvPr id="15" name="グラフィックス 14" descr="ユーザー 枠線">
            <a:extLst>
              <a:ext uri="{FF2B5EF4-FFF2-40B4-BE49-F238E27FC236}">
                <a16:creationId xmlns:a16="http://schemas.microsoft.com/office/drawing/2014/main" id="{B2EA0CE3-D86F-1B1F-78E3-8F5EAD326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92008" y="4529264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ユーザー 単色塗りつぶし">
            <a:extLst>
              <a:ext uri="{FF2B5EF4-FFF2-40B4-BE49-F238E27FC236}">
                <a16:creationId xmlns:a16="http://schemas.microsoft.com/office/drawing/2014/main" id="{C5F73A30-8FDC-F875-F1C9-0DA6216471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9532" y="4058126"/>
            <a:ext cx="914400" cy="914400"/>
          </a:xfrm>
          <a:prstGeom prst="rect">
            <a:avLst/>
          </a:prstGeom>
        </p:spPr>
      </p:pic>
      <p:pic>
        <p:nvPicPr>
          <p:cNvPr id="18" name="グラフィックス 17" descr="スマート フォン 枠線">
            <a:extLst>
              <a:ext uri="{FF2B5EF4-FFF2-40B4-BE49-F238E27FC236}">
                <a16:creationId xmlns:a16="http://schemas.microsoft.com/office/drawing/2014/main" id="{184C55D1-173C-F0AC-D21D-2DF44BD77BB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684051">
            <a:off x="1506047" y="2228890"/>
            <a:ext cx="535361" cy="535361"/>
          </a:xfrm>
          <a:prstGeom prst="rect">
            <a:avLst/>
          </a:prstGeom>
        </p:spPr>
      </p:pic>
      <p:pic>
        <p:nvPicPr>
          <p:cNvPr id="19" name="グラフィックス 18" descr="ユーザー 枠線">
            <a:extLst>
              <a:ext uri="{FF2B5EF4-FFF2-40B4-BE49-F238E27FC236}">
                <a16:creationId xmlns:a16="http://schemas.microsoft.com/office/drawing/2014/main" id="{245CB8EE-56D9-2F73-7B99-8F12F6FB75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5644" y="1869063"/>
            <a:ext cx="914400" cy="914400"/>
          </a:xfrm>
          <a:prstGeom prst="rect">
            <a:avLst/>
          </a:prstGeom>
        </p:spPr>
      </p:pic>
      <p:pic>
        <p:nvPicPr>
          <p:cNvPr id="27" name="グラフィックス 26" descr="ノート PC 枠線">
            <a:extLst>
              <a:ext uri="{FF2B5EF4-FFF2-40B4-BE49-F238E27FC236}">
                <a16:creationId xmlns:a16="http://schemas.microsoft.com/office/drawing/2014/main" id="{46A715D0-60E7-EA5A-F308-5348595BC2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34168" y="4771150"/>
            <a:ext cx="676648" cy="676648"/>
          </a:xfrm>
          <a:prstGeom prst="rect">
            <a:avLst/>
          </a:prstGeom>
        </p:spPr>
      </p:pic>
      <p:pic>
        <p:nvPicPr>
          <p:cNvPr id="28" name="グラフィックス 27" descr="スマート フォン 枠線">
            <a:extLst>
              <a:ext uri="{FF2B5EF4-FFF2-40B4-BE49-F238E27FC236}">
                <a16:creationId xmlns:a16="http://schemas.microsoft.com/office/drawing/2014/main" id="{AF8636C7-7F32-BD67-2BED-547FA12EC34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684051">
            <a:off x="3527532" y="1714234"/>
            <a:ext cx="535361" cy="535361"/>
          </a:xfrm>
          <a:prstGeom prst="rect">
            <a:avLst/>
          </a:prstGeom>
        </p:spPr>
      </p:pic>
      <p:pic>
        <p:nvPicPr>
          <p:cNvPr id="29" name="グラフィックス 28" descr="ユーザー 枠線">
            <a:extLst>
              <a:ext uri="{FF2B5EF4-FFF2-40B4-BE49-F238E27FC236}">
                <a16:creationId xmlns:a16="http://schemas.microsoft.com/office/drawing/2014/main" id="{A2AE4F3D-009E-19FF-E557-CFBAE948D7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97129" y="1354407"/>
            <a:ext cx="914400" cy="914400"/>
          </a:xfrm>
          <a:prstGeom prst="rect">
            <a:avLst/>
          </a:prstGeom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860F288-3D55-C5AF-1D1F-12883B21E5A7}"/>
              </a:ext>
            </a:extLst>
          </p:cNvPr>
          <p:cNvCxnSpPr>
            <a:cxnSpLocks/>
          </p:cNvCxnSpPr>
          <p:nvPr/>
        </p:nvCxnSpPr>
        <p:spPr>
          <a:xfrm flipV="1">
            <a:off x="4027619" y="2267732"/>
            <a:ext cx="127507" cy="797140"/>
          </a:xfrm>
          <a:prstGeom prst="line">
            <a:avLst/>
          </a:prstGeom>
          <a:ln w="38100" cap="sq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C6697CE-7ABB-38F3-E89B-BBE942CED59F}"/>
              </a:ext>
            </a:extLst>
          </p:cNvPr>
          <p:cNvCxnSpPr>
            <a:cxnSpLocks/>
          </p:cNvCxnSpPr>
          <p:nvPr/>
        </p:nvCxnSpPr>
        <p:spPr>
          <a:xfrm flipH="1" flipV="1">
            <a:off x="2649845" y="2698629"/>
            <a:ext cx="810309" cy="730652"/>
          </a:xfrm>
          <a:prstGeom prst="line">
            <a:avLst/>
          </a:prstGeom>
          <a:ln w="38100" cap="sq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C7836A7-8894-AC49-6D87-DB474F81F44E}"/>
              </a:ext>
            </a:extLst>
          </p:cNvPr>
          <p:cNvCxnSpPr>
            <a:cxnSpLocks/>
          </p:cNvCxnSpPr>
          <p:nvPr/>
        </p:nvCxnSpPr>
        <p:spPr>
          <a:xfrm flipV="1">
            <a:off x="2932572" y="4208184"/>
            <a:ext cx="441171" cy="484506"/>
          </a:xfrm>
          <a:prstGeom prst="line">
            <a:avLst/>
          </a:prstGeom>
          <a:ln w="38100" cap="sq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3F0D165-D461-C8CC-98F3-7BA723F17650}"/>
              </a:ext>
            </a:extLst>
          </p:cNvPr>
          <p:cNvCxnSpPr>
            <a:cxnSpLocks/>
          </p:cNvCxnSpPr>
          <p:nvPr/>
        </p:nvCxnSpPr>
        <p:spPr>
          <a:xfrm flipH="1" flipV="1">
            <a:off x="4345621" y="3932157"/>
            <a:ext cx="887275" cy="373722"/>
          </a:xfrm>
          <a:prstGeom prst="line">
            <a:avLst/>
          </a:prstGeom>
          <a:ln w="57150" cap="sq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EA37A9D7-BE46-A267-E038-9B1D93B9B588}"/>
              </a:ext>
            </a:extLst>
          </p:cNvPr>
          <p:cNvSpPr/>
          <p:nvPr/>
        </p:nvSpPr>
        <p:spPr>
          <a:xfrm>
            <a:off x="4069573" y="5118175"/>
            <a:ext cx="1348461" cy="430887"/>
          </a:xfrm>
          <a:prstGeom prst="wedgeRoundRectCallout">
            <a:avLst>
              <a:gd name="adj1" fmla="val 34726"/>
              <a:gd name="adj2" fmla="val -91385"/>
              <a:gd name="adj3" fmla="val 16667"/>
            </a:avLst>
          </a:prstGeom>
          <a:solidFill>
            <a:schemeClr val="bg1"/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Get RTT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pic>
        <p:nvPicPr>
          <p:cNvPr id="43" name="グラフィックス 42" descr="モノのインターネット 枠線">
            <a:extLst>
              <a:ext uri="{FF2B5EF4-FFF2-40B4-BE49-F238E27FC236}">
                <a16:creationId xmlns:a16="http://schemas.microsoft.com/office/drawing/2014/main" id="{4A7BF486-AEE2-EFE9-CB3F-B4B7AECADC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63304" y="3403483"/>
            <a:ext cx="914400" cy="914400"/>
          </a:xfrm>
          <a:prstGeom prst="rect">
            <a:avLst/>
          </a:prstGeom>
        </p:spPr>
      </p:pic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8B78FE6-8DCF-59B1-3642-870F071AA226}"/>
              </a:ext>
            </a:extLst>
          </p:cNvPr>
          <p:cNvCxnSpPr>
            <a:cxnSpLocks/>
          </p:cNvCxnSpPr>
          <p:nvPr/>
        </p:nvCxnSpPr>
        <p:spPr>
          <a:xfrm flipH="1">
            <a:off x="2315997" y="3758806"/>
            <a:ext cx="1057746" cy="74396"/>
          </a:xfrm>
          <a:prstGeom prst="line">
            <a:avLst/>
          </a:prstGeom>
          <a:ln w="38100" cap="sq">
            <a:solidFill>
              <a:schemeClr val="accent6"/>
            </a:soli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D46A6B-4EBD-8137-9DEE-1B4D46AC0C57}"/>
              </a:ext>
            </a:extLst>
          </p:cNvPr>
          <p:cNvSpPr txBox="1"/>
          <p:nvPr/>
        </p:nvSpPr>
        <p:spPr>
          <a:xfrm>
            <a:off x="3632665" y="3900585"/>
            <a:ext cx="685315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ja-JP" sz="2200" b="1" dirty="0">
                <a:solidFill>
                  <a:srgbClr val="FF0000"/>
                </a:solidFill>
              </a:rPr>
              <a:t>AP</a:t>
            </a:r>
            <a:endParaRPr kumimoji="1" lang="ja-JP" altLang="en-US" sz="2200" b="1" dirty="0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E314494-4E25-31D4-B859-DF1E13C6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2AB238DF-AE96-B9DA-B0AE-7EED03B9CA93}"/>
              </a:ext>
            </a:extLst>
          </p:cNvPr>
          <p:cNvSpPr/>
          <p:nvPr/>
        </p:nvSpPr>
        <p:spPr>
          <a:xfrm>
            <a:off x="5364088" y="4492770"/>
            <a:ext cx="1224136" cy="591129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28575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accent1"/>
                </a:solidFill>
              </a:rPr>
              <a:t>ping</a:t>
            </a:r>
            <a:endParaRPr kumimoji="1" lang="ja-JP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DB8BC68B-6DE2-53C2-E791-50817D10D385}"/>
              </a:ext>
            </a:extLst>
          </p:cNvPr>
          <p:cNvSpPr/>
          <p:nvPr/>
        </p:nvSpPr>
        <p:spPr>
          <a:xfrm>
            <a:off x="286853" y="5877273"/>
            <a:ext cx="2721372" cy="522960"/>
          </a:xfrm>
          <a:prstGeom prst="wedgeRoundRectCallout">
            <a:avLst>
              <a:gd name="adj1" fmla="val 39748"/>
              <a:gd name="adj2" fmla="val -76519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" altLang="ja-JP" sz="2200" b="1" dirty="0">
                <a:solidFill>
                  <a:schemeClr val="accent1"/>
                </a:solidFill>
              </a:rPr>
              <a:t>Connectable range</a:t>
            </a:r>
            <a:endParaRPr kumimoji="1" lang="ja-JP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91374AD-484F-066C-058F-ECD7C12F2645}"/>
              </a:ext>
            </a:extLst>
          </p:cNvPr>
          <p:cNvSpPr/>
          <p:nvPr/>
        </p:nvSpPr>
        <p:spPr>
          <a:xfrm>
            <a:off x="4842161" y="1203233"/>
            <a:ext cx="3976494" cy="23938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" altLang="ja-JP" sz="2400" dirty="0"/>
              <a:t>Connect for each load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" altLang="ja-JP" sz="2400" dirty="0"/>
              <a:t>Per one transmission</a:t>
            </a:r>
            <a:r>
              <a:rPr lang="ja-JP" altLang="en-US" sz="2400"/>
              <a:t>：➡︎</a:t>
            </a:r>
            <a:r>
              <a:rPr lang="en-US" altLang="ja-JP" sz="2400" b="1" dirty="0"/>
              <a:t>1000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ja-JP" sz="2400" dirty="0"/>
              <a:t>Divided into time slots and performed </a:t>
            </a:r>
            <a:r>
              <a:rPr lang="en-US" altLang="ja-JP" sz="2400" b="1" dirty="0"/>
              <a:t>5 times</a:t>
            </a:r>
          </a:p>
          <a:p>
            <a:r>
              <a:rPr lang="ja-JP" altLang="en-US" sz="2400"/>
              <a:t>　</a:t>
            </a:r>
            <a:r>
              <a:rPr lang="en-US" altLang="ja-JP" sz="2400" dirty="0"/>
              <a:t>  </a:t>
            </a:r>
            <a:r>
              <a:rPr lang="ja-JP" altLang="en-US" sz="2400"/>
              <a:t>➡</a:t>
            </a:r>
            <a:r>
              <a:rPr lang="en" altLang="ja-JP" sz="2400" dirty="0"/>
              <a:t> Conduct for all loads</a:t>
            </a:r>
            <a:endParaRPr lang="ja-JP" altLang="en-US" sz="2400" dirty="0"/>
          </a:p>
        </p:txBody>
      </p:sp>
      <p:sp>
        <p:nvSpPr>
          <p:cNvPr id="6" name="フッター プレースホルダー 3">
            <a:extLst>
              <a:ext uri="{FF2B5EF4-FFF2-40B4-BE49-F238E27FC236}">
                <a16:creationId xmlns:a16="http://schemas.microsoft.com/office/drawing/2014/main" id="{5C64FDBC-CFE1-62A1-A3A0-99664F6E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en" altLang="ja-JP" dirty="0">
                <a:latin typeface="+mj-lt"/>
              </a:rPr>
              <a:t>Progress announcement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22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24 C 0.02552 0.01782 -0.0625 -0.04792 -0.08438 -0.06389 C -0.10625 -0.07986 -0.04705 -0.03218 -0.13143 -0.09653 C -0.22448 -0.15232 -0.26007 -0.1882 -0.2382 -0.17223 C -0.21632 -0.15625 -0.0257 -0.01829 -0.00018 -0.00024 Z " pathEditMode="relative" rAng="0" ptsTypes="AAAAA">
                                      <p:cBhvr>
                                        <p:cTn id="10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79" y="-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9466C-8B4E-3131-B051-5B5441F6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Research Interests -Result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A4B7F2-D908-772A-F465-3C451B03C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b="1" dirty="0"/>
          </a:p>
          <a:p>
            <a:endParaRPr kumimoji="1"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lang="en-US" altLang="ja-JP" b="1" dirty="0"/>
          </a:p>
          <a:p>
            <a:r>
              <a:rPr lang="en-US" altLang="ja-JP" b="1" dirty="0"/>
              <a:t>F-score </a:t>
            </a:r>
            <a:r>
              <a:rPr lang="ja-JP" altLang="en-US" b="1"/>
              <a:t>→</a:t>
            </a:r>
            <a:r>
              <a:rPr lang="en-US" altLang="ja-JP" b="1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0.82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lang="en" altLang="ja-JP" b="1" dirty="0"/>
              <a:t>False positives are occurring under high load.</a:t>
            </a:r>
            <a:endParaRPr kumimoji="1" lang="ja-JP" altLang="en-US" b="1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B113CE-8A3E-E27A-37CA-8DF00E5E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75A45B-2917-57A1-A685-656BFEF8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0D7B64DD-5AC2-2AB9-3A42-F0ABAF49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95075"/>
              </p:ext>
            </p:extLst>
          </p:nvPr>
        </p:nvGraphicFramePr>
        <p:xfrm>
          <a:off x="323528" y="1412776"/>
          <a:ext cx="8496943" cy="2273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803">
                  <a:extLst>
                    <a:ext uri="{9D8B030D-6E8A-4147-A177-3AD203B41FA5}">
                      <a16:colId xmlns:a16="http://schemas.microsoft.com/office/drawing/2014/main" val="3423867125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196082237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1240689398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3110384378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1246771516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2794843599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256935812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4129704004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2183211010"/>
                    </a:ext>
                  </a:extLst>
                </a:gridCol>
                <a:gridCol w="776460">
                  <a:extLst>
                    <a:ext uri="{9D8B030D-6E8A-4147-A177-3AD203B41FA5}">
                      <a16:colId xmlns:a16="http://schemas.microsoft.com/office/drawing/2014/main" val="119073455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/>
                        <a:t>Low</a:t>
                      </a:r>
                      <a:endParaRPr kumimoji="1" lang="ja-JP" altLang="en-US" sz="2400" b="1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/>
                        <a:t>Medium</a:t>
                      </a:r>
                      <a:endParaRPr kumimoji="1" lang="ja-JP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b="1" dirty="0"/>
                        <a:t>High</a:t>
                      </a:r>
                      <a:endParaRPr kumimoji="1" lang="ja-JP" altLang="en-US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67699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kumimoji="1" lang="en" altLang="ja-JP" b="1" dirty="0" err="1">
                          <a:solidFill>
                            <a:schemeClr val="bg1"/>
                          </a:solidFill>
                        </a:rPr>
                        <a:t>Lagetimate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dirty="0"/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dirty="0"/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dirty="0"/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ja-JP" sz="2400" dirty="0"/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97997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Rougue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lagetimate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10807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9635E5-DA50-8311-EF98-6BAA6761BA8D}"/>
              </a:ext>
            </a:extLst>
          </p:cNvPr>
          <p:cNvSpPr txBox="1"/>
          <p:nvPr/>
        </p:nvSpPr>
        <p:spPr>
          <a:xfrm>
            <a:off x="5076056" y="3680832"/>
            <a:ext cx="374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solidFill>
                  <a:srgbClr val="4D4D4D"/>
                </a:solidFill>
              </a:rPr>
              <a:t> </a:t>
            </a:r>
            <a:r>
              <a:rPr kumimoji="1" lang="ja-JP" altLang="en-US" sz="2400">
                <a:solidFill>
                  <a:srgbClr val="4D4D4D"/>
                </a:solidFill>
              </a:rPr>
              <a:t>〇</a:t>
            </a:r>
            <a:r>
              <a:rPr kumimoji="1" lang="en-US" altLang="ja-JP" sz="2400" dirty="0">
                <a:solidFill>
                  <a:srgbClr val="4D4D4D"/>
                </a:solidFill>
              </a:rPr>
              <a:t> </a:t>
            </a:r>
            <a:r>
              <a:rPr lang="en-US" altLang="ja-JP" sz="2400" dirty="0">
                <a:solidFill>
                  <a:srgbClr val="4D4D4D"/>
                </a:solidFill>
              </a:rPr>
              <a:t>: correct, × : incorrect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F61BCC7C-38FA-BF40-8D0F-3367962C6408}"/>
              </a:ext>
            </a:extLst>
          </p:cNvPr>
          <p:cNvSpPr/>
          <p:nvPr/>
        </p:nvSpPr>
        <p:spPr>
          <a:xfrm>
            <a:off x="6528299" y="2017873"/>
            <a:ext cx="2160239" cy="527203"/>
          </a:xfrm>
          <a:prstGeom prst="roundRect">
            <a:avLst/>
          </a:prstGeom>
          <a:noFill/>
          <a:ln w="3810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29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D46D8-41B1-223B-2465-0652B2E0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ja-JP" dirty="0"/>
              <a:t>Present Progress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F0D2EB-511C-B5A6-0D0B-EEF4951D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73" y="1052737"/>
            <a:ext cx="8363222" cy="5786028"/>
          </a:xfrm>
        </p:spPr>
        <p:txBody>
          <a:bodyPr>
            <a:normAutofit lnSpcReduction="10000"/>
          </a:bodyPr>
          <a:lstStyle/>
          <a:p>
            <a:r>
              <a:rPr kumimoji="1" lang="en" altLang="ja-JP" dirty="0"/>
              <a:t>Additional detection using CDF</a:t>
            </a:r>
          </a:p>
          <a:p>
            <a:pPr lvl="1"/>
            <a:r>
              <a:rPr kumimoji="1" lang="en" altLang="ja-JP" dirty="0"/>
              <a:t>Apply only under high load.</a:t>
            </a:r>
          </a:p>
          <a:p>
            <a:endParaRPr lang="en" altLang="ja-JP" dirty="0"/>
          </a:p>
          <a:p>
            <a:endParaRPr kumimoji="1" lang="en" altLang="ja-JP" dirty="0"/>
          </a:p>
          <a:p>
            <a:endParaRPr lang="en" altLang="ja-JP" dirty="0"/>
          </a:p>
          <a:p>
            <a:pPr lvl="1"/>
            <a:endParaRPr kumimoji="1" lang="en" altLang="ja-JP" dirty="0"/>
          </a:p>
          <a:p>
            <a:pPr lvl="1"/>
            <a:endParaRPr lang="en" altLang="ja-JP" dirty="0"/>
          </a:p>
          <a:p>
            <a:pPr lvl="1"/>
            <a:endParaRPr lang="en" altLang="ja-JP" dirty="0"/>
          </a:p>
          <a:p>
            <a:r>
              <a:rPr kumimoji="1" lang="en" altLang="ja-JP" dirty="0"/>
              <a:t>Future plans</a:t>
            </a:r>
          </a:p>
          <a:p>
            <a:pPr lvl="1"/>
            <a:r>
              <a:rPr kumimoji="1" lang="en" altLang="ja-JP" dirty="0"/>
              <a:t>Determination of plans after CDF analysis.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AE0E50-7217-FC46-5DEC-16EC692B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altLang="ja-JP">
                <a:latin typeface="+mj-lt"/>
              </a:rPr>
              <a:t>Progress announcement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94DF49-7355-51CE-C696-1169F45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A5142840-A79A-C2E3-21C3-F1329F90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1" y="2195737"/>
            <a:ext cx="4316593" cy="32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087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48097</TotalTime>
  <Words>509</Words>
  <Application>Microsoft Macintosh PowerPoint</Application>
  <PresentationFormat>画面に合わせる (4:3)</PresentationFormat>
  <Paragraphs>120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NotoSansJP</vt:lpstr>
      <vt:lpstr>Söhne</vt:lpstr>
      <vt:lpstr>メイリオ</vt:lpstr>
      <vt:lpstr>Arial</vt:lpstr>
      <vt:lpstr>Calibri</vt:lpstr>
      <vt:lpstr>Segoe UI</vt:lpstr>
      <vt:lpstr>Wingdings</vt:lpstr>
      <vt:lpstr>Office ​​テーマ</vt:lpstr>
      <vt:lpstr>Progress report</vt:lpstr>
      <vt:lpstr>Self introduction</vt:lpstr>
      <vt:lpstr>Research Interests</vt:lpstr>
      <vt:lpstr>Research Interests</vt:lpstr>
      <vt:lpstr>Experimental method</vt:lpstr>
      <vt:lpstr>Research Interests -Result</vt:lpstr>
      <vt:lpstr>Present Progress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上田　智之</cp:lastModifiedBy>
  <cp:revision>301</cp:revision>
  <dcterms:created xsi:type="dcterms:W3CDTF">2013-09-23T07:13:46Z</dcterms:created>
  <dcterms:modified xsi:type="dcterms:W3CDTF">2023-04-17T01:58:08Z</dcterms:modified>
</cp:coreProperties>
</file>