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2" y="1336498"/>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3415ECF3-FA5E-4C27-A88E-237D788F08AF}"/>
              </a:ext>
            </a:extLst>
          </p:cNvPr>
          <p:cNvSpPr txBox="1"/>
          <p:nvPr/>
        </p:nvSpPr>
        <p:spPr>
          <a:xfrm>
            <a:off x="804692" y="1763902"/>
            <a:ext cx="4329405" cy="3544560"/>
          </a:xfrm>
          <a:prstGeom prst="rect">
            <a:avLst/>
          </a:prstGeom>
          <a:noFill/>
        </p:spPr>
        <p:txBody>
          <a:bodyPr wrap="square" rtlCol="0">
            <a:spAutoFit/>
          </a:bodyPr>
          <a:lstStyle/>
          <a:p>
            <a:pPr>
              <a:spcBef>
                <a:spcPts val="1000"/>
              </a:spcBef>
            </a:pPr>
            <a:r>
              <a:rPr lang="it-IT" sz="2000" dirty="0">
                <a:latin typeface="+mj-lt"/>
              </a:rPr>
              <a:t>Implementando la funzione GA abbiamo ottenuto il seguente risultato: i punti convergono tutti (circa) verso le coordinate  (11;5)</a:t>
            </a:r>
          </a:p>
          <a:p>
            <a:pPr>
              <a:spcBef>
                <a:spcPts val="1000"/>
              </a:spcBef>
            </a:pPr>
            <a:r>
              <a:rPr lang="it-IT" sz="2000" dirty="0">
                <a:latin typeface="+mj-lt"/>
              </a:rPr>
              <a:t>Lo svantaggio di questo algoritmo è la poca chiarezza con quale metodo tra roulette e confronto fra coppie vengano scelti i geni trasmessi alla generazione successiva</a:t>
            </a:r>
          </a:p>
          <a:p>
            <a:endParaRPr lang="it-IT" dirty="0"/>
          </a:p>
          <a:p>
            <a:endParaRPr lang="it-IT" dirty="0"/>
          </a:p>
        </p:txBody>
      </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8" y="1782981"/>
            <a:ext cx="4538131"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latin typeface="+mj-lt"/>
              </a:rPr>
              <a:t>I risultati migliori sono stati ottenuti dall’algoritmo genetico che ha il vantaggio di essere semplice poichè i parametri non sono impostati a tentativi a differenza dell’algoritmo FDSA</a:t>
            </a:r>
          </a:p>
          <a:p>
            <a:pPr marL="0" indent="0">
              <a:lnSpc>
                <a:spcPct val="100000"/>
              </a:lnSpc>
              <a:buNone/>
            </a:pPr>
            <a:r>
              <a:rPr lang="en-US" sz="2000" dirty="0">
                <a:latin typeface="+mj-lt"/>
              </a:rPr>
              <a:t>L’algoritmo A ottiene risultati abbastanza soddisfacenti rispetto all’algoritmo B che rischia di convergere in punti di minimo o massimo locali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181599" y="1321553"/>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177920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05004"/>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108495" y="2675042"/>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dirty="0"/>
              <a:t>F</a:t>
            </a:r>
            <a:r>
              <a:rPr lang="en-US" sz="4000" kern="1200" dirty="0">
                <a:solidFill>
                  <a:schemeClr val="tx1"/>
                </a:solidFill>
                <a:latin typeface="+mj-lt"/>
                <a:ea typeface="+mj-ea"/>
                <a:cs typeface="+mj-cs"/>
              </a:rPr>
              <a:t>unzione </a:t>
            </a:r>
            <a:r>
              <a:rPr lang="en-US" sz="4000" dirty="0"/>
              <a:t>obiettivo</a:t>
            </a:r>
            <a:endParaRPr lang="en-US" sz="4000" kern="1200" dirty="0">
              <a:solidFill>
                <a:schemeClr val="tx1"/>
              </a:solidFill>
              <a:latin typeface="+mj-lt"/>
              <a:ea typeface="+mj-ea"/>
              <a:cs typeface="+mj-cs"/>
            </a:endParaRP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960744"/>
            <a:ext cx="10905064" cy="285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 di costo</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Scegliere un guess iniziale in modo casuale</a:t>
            </a:r>
          </a:p>
          <a:p>
            <a:r>
              <a:rPr lang="en-US" sz="2000" dirty="0">
                <a:latin typeface="+mj-lt"/>
              </a:rPr>
              <a:t>A ogni passo generare un nuovo guess casuale all’interno del dominio </a:t>
            </a:r>
          </a:p>
          <a:p>
            <a:r>
              <a:rPr lang="en-US" sz="2000" dirty="0">
                <a:latin typeface="+mj-lt"/>
              </a:rPr>
              <a:t>Confrontare la funzione di costo calcolata nel nuovo candidato con la funzione di costo vecchia</a:t>
            </a:r>
          </a:p>
          <a:p>
            <a:r>
              <a:rPr lang="en-US" sz="2000" dirty="0">
                <a:latin typeface="+mj-lt"/>
              </a:rPr>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Algoritmo simile al precedente con una differenza: a partire da un guess iniziale scelto in modo casuale tendiamo a non spostarci troppo</a:t>
            </a:r>
          </a:p>
          <a:p>
            <a:r>
              <a:rPr lang="en-US" sz="2000" dirty="0">
                <a:latin typeface="+mj-lt"/>
              </a:rPr>
              <a:t>Questo teoricamente dovrebbe consentire di convergere più velocemente al punto di minimo più vicino al guess iniziale introdotto</a:t>
            </a:r>
          </a:p>
          <a:p>
            <a:r>
              <a:rPr lang="en-US" sz="2000" dirty="0">
                <a:latin typeface="+mj-lt"/>
              </a:rPr>
              <a:t>Con questo metodo tuttavia si rischia di cadere in un minimo locale pensando che esso sia globale</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sono molto dispersi, questo perché se il primo punto si discosta molto dal punto di ottimo allora è difficile che i successivi, allontanandosi poco da quello, arrivino all’ottimo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590453" y="1577515"/>
            <a:ext cx="4704866"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Per superare i limiti dei due metodi abbiamo provato ad implementarli consecutivamente: attraverso l’algoritmo A abbiamo esplorato la funzione per avvicinarci all’ottimo globale</a:t>
            </a:r>
          </a:p>
          <a:p>
            <a:pPr marL="0" indent="0">
              <a:buNone/>
            </a:pPr>
            <a:r>
              <a:rPr lang="en-US" sz="2000" dirty="0">
                <a:latin typeface="+mj-lt"/>
              </a:rPr>
              <a:t>Partendo dai risultati ottenuti abbiamo implementato l’algoritmo B per verificare se, esplorando l’intorno di tali punti, fosse possible trovare punti migliori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633</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Funzione obiettivo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21</cp:revision>
  <dcterms:created xsi:type="dcterms:W3CDTF">2022-02-10T09:09:06Z</dcterms:created>
  <dcterms:modified xsi:type="dcterms:W3CDTF">2022-02-11T09:33:19Z</dcterms:modified>
</cp:coreProperties>
</file>