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212521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2125215"/>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096000" y="2920753"/>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La funzione di costo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1090506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 di costo</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Scegliere un guess iniziale in modo casuale</a:t>
            </a:r>
          </a:p>
          <a:p>
            <a:r>
              <a:rPr lang="en-US" sz="2000" dirty="0"/>
              <a:t>A ogni passo generare un nuovo guess casuale all’interno del dominio </a:t>
            </a:r>
          </a:p>
          <a:p>
            <a:r>
              <a:rPr lang="en-US" sz="2000" dirty="0"/>
              <a:t>Confrontare la funzione di costo calcolata nel nuovo candidato con la funzione di costo vecchia</a:t>
            </a:r>
          </a:p>
          <a:p>
            <a:r>
              <a:rPr lang="en-US" sz="2000" dirty="0"/>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923330"/>
          </a:xfrm>
          <a:prstGeom prst="rect">
            <a:avLst/>
          </a:prstGeom>
          <a:noFill/>
        </p:spPr>
        <p:txBody>
          <a:bodyPr wrap="square" rtlCol="0">
            <a:spAutoFit/>
          </a:bodyPr>
          <a:lstStyle/>
          <a:p>
            <a:r>
              <a:rPr lang="it-IT" dirty="0"/>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Algoritmo simile al precedente con una differenza: a partire da un guess iniziale scelto in modo casuale tendiamo a non spostarci troppo</a:t>
            </a:r>
          </a:p>
          <a:p>
            <a:r>
              <a:rPr lang="en-US" sz="2000" dirty="0"/>
              <a:t>Questo teoricamente dovrebbe consentire di convergere più velocemente al punto di minimo più vicino al guess iniziale introdotto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646331"/>
          </a:xfrm>
          <a:prstGeom prst="rect">
            <a:avLst/>
          </a:prstGeom>
          <a:noFill/>
        </p:spPr>
        <p:txBody>
          <a:bodyPr wrap="square" rtlCol="0">
            <a:spAutoFit/>
          </a:bodyPr>
          <a:lstStyle/>
          <a:p>
            <a:r>
              <a:rPr lang="it-IT" dirty="0"/>
              <a:t>Come si può notare dal grafico i punti sono molto dispersi, questo perché se il primo punto si discosta molto dal punto di 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motivo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467</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La funzione di costo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11</cp:revision>
  <dcterms:created xsi:type="dcterms:W3CDTF">2022-02-10T09:09:06Z</dcterms:created>
  <dcterms:modified xsi:type="dcterms:W3CDTF">2022-02-10T15:31:56Z</dcterms:modified>
</cp:coreProperties>
</file>