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A70A-1F18-4794-B684-6BFD8B15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83C78A-5D1D-4795-BA4C-F856C2FD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6A98-B37C-40D4-9CCB-99C25CCA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1C67FF-FC53-462E-B718-C9A91A43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5B82F7-BC82-4D0E-9A81-6B71C2F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3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BEA1-0F41-466B-9385-8B194A4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A01119-3E5F-4B9B-9A00-12C23D1F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217CE9-C9E2-4C33-A849-2A08EAF6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52DC0A-2EE1-49CE-836B-46B1586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4D3510-8369-43FF-B238-1B5447D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4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D35A75-807B-4DA7-8F78-6F2C5C348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E732F1-31A7-4133-BFA6-904F3260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37214-02C1-4463-8910-85273B5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308C5-7081-48B7-9FF2-A786D8DE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25D44-BE1A-45C2-9D33-7DC79866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6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CBE77-190F-4018-87D8-2BAAB85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21DD4-96DE-400F-8FD2-D9B501EE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54B78-CB54-4765-8AA1-5EBFF3E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60040-3D19-4E2B-A509-5441892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E02C02-A8A1-46B4-A6EE-B3C9D124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8C489-6D39-44CA-876C-7CC2DD0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23126-EE13-45DF-85EF-1E9BCACB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EF4D8-F974-4E94-A68D-472C94C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75DBB9-0E20-4E25-946E-B064AB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954E8-B086-4478-A217-753BB042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7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9C999-471E-4D05-92DB-F3E07DC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028F59-3D17-49CE-BE71-501D2702D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212B52-CA8B-4419-AB46-55B23425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6BA0D-3C5E-4D50-BE6C-94AF2C1F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BF1641-AEBC-434E-99AB-3F8923B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0A81-17F7-4F3D-8A08-37FDDF93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2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E41C0-08A1-48CC-B70F-122AB2C0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52D521-67DE-4BDE-A28C-DE7B2A27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4F9FC-DBC5-4ADC-B9EA-63A4C956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74B8E2-8088-43E0-9653-B6160E16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3AA18A-EDB9-4D48-8DFA-7306DC92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AC3A36-37B3-45A3-A56C-91A7673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51F-3ADE-4D48-933A-E76F2BF6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E427C4-7D91-4604-8408-918EA5B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9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F7823-FA81-4076-864D-F6E525F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FF388B-3A48-4108-AC8E-1CC7E12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FC614-A9D4-4169-ACB4-37999CF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6F106D-D6BA-439D-8EE3-0C8BDB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6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1E160B-313D-4A96-A439-045EDE8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86EB7E-A7F8-42C9-8008-5B3EC52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4A2795-AE2A-47D6-A3F5-7F3B14C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46A38-6575-4AE4-81A9-EA1FB0D3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C69621-B3F2-4E6E-B38B-DB301350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566458-A5C6-4A04-A7C8-B15EB6F7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B0126-B571-496E-86BA-FB67BF5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FAA8FB-E3D6-4DCA-A000-3595118C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35519-4FEE-4BB0-8347-BEF65F5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1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9CB80-9571-4B5B-892E-DD5DAE03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357B96-AE43-48FD-99D9-CA452269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B44DF8-96A5-4D61-A05C-6BD6A963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093B6C-C373-444B-B0A1-777870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80336-0959-478F-A9A9-1B113F1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84D8A8-E0E9-493A-8104-95E829B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9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573E11-5F90-48FB-A0E2-7A6010A5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B1DC36-FB5F-4001-816D-DC0ACFA9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C7B74-3B3E-41FA-BB8A-8B181FCF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41BA-F14B-49FC-83F3-F6A240803BD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621CF4-0EBA-4AF8-8996-558CBE5C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F586B-CAD1-44F2-B991-7F93A673C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3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00 mila euro per i lavoratori dello spettacolo">
            <a:extLst>
              <a:ext uri="{FF2B5EF4-FFF2-40B4-BE49-F238E27FC236}">
                <a16:creationId xmlns:a16="http://schemas.microsoft.com/office/drawing/2014/main" id="{E96DF4AC-EEAA-49C8-A7B4-D66CD9EE9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010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848A02-8980-435E-BA84-21DB9445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it-IT" sz="3700" dirty="0"/>
            </a:br>
            <a:r>
              <a:rPr lang="it-IT" sz="3700" dirty="0"/>
              <a:t>Il Posizionamento ottimale di un 3° microfono in uno spettacolo teatrale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7CD88-1582-41B3-91BC-4CE7EAA6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GRUPPO 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8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36" y="1714496"/>
            <a:ext cx="6355068" cy="38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36" y="1714496"/>
            <a:ext cx="6355068" cy="38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I 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2" y="2291192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2224932"/>
            <a:ext cx="4443436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In un teatro c’è un </a:t>
            </a:r>
            <a:r>
              <a:rPr lang="it-IT" sz="2000" b="1" dirty="0">
                <a:latin typeface="+mj-lt"/>
              </a:rPr>
              <a:t>palco di forma rettangolare</a:t>
            </a:r>
            <a:r>
              <a:rPr lang="it-IT" sz="2000" dirty="0">
                <a:latin typeface="+mj-lt"/>
              </a:rPr>
              <a:t> di dimensioni 20x10 metri, modellizzato come il rettangolo [0,20] x [0,10].</a:t>
            </a:r>
          </a:p>
          <a:p>
            <a:r>
              <a:rPr lang="it-IT" sz="2000" dirty="0">
                <a:latin typeface="+mj-lt"/>
              </a:rPr>
              <a:t>Ai due angoli del palco di fronte al pubblico, ovvero in (0,0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e in (20,0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sono posizionati </a:t>
            </a:r>
            <a:r>
              <a:rPr lang="it-IT" sz="2000" b="1" dirty="0">
                <a:latin typeface="+mj-lt"/>
              </a:rPr>
              <a:t>due microfoni fissi</a:t>
            </a:r>
          </a:p>
          <a:p>
            <a:r>
              <a:rPr lang="it-IT" sz="2000" b="1" dirty="0">
                <a:latin typeface="+mj-lt"/>
              </a:rPr>
              <a:t>Va posizionato un 3° microfono</a:t>
            </a:r>
            <a:r>
              <a:rPr lang="it-IT" sz="2000" dirty="0">
                <a:latin typeface="+mj-lt"/>
              </a:rPr>
              <a:t> fisso, in modo da </a:t>
            </a:r>
            <a:r>
              <a:rPr lang="it-IT" sz="2000" b="1" dirty="0">
                <a:latin typeface="+mj-lt"/>
              </a:rPr>
              <a:t>massimizzare la ricezione della voce degli attori</a:t>
            </a:r>
            <a:r>
              <a:rPr lang="it-IT" sz="2000" dirty="0">
                <a:latin typeface="+mj-lt"/>
              </a:rPr>
              <a:t>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E5B10CD-6F08-46C3-B096-9AD05EAE7AB0}"/>
              </a:ext>
            </a:extLst>
          </p:cNvPr>
          <p:cNvSpPr/>
          <p:nvPr/>
        </p:nvSpPr>
        <p:spPr>
          <a:xfrm>
            <a:off x="6096000" y="2920753"/>
            <a:ext cx="4956699" cy="192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8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I 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2" y="2291192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2224932"/>
            <a:ext cx="4443436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Nello spettacolo recitano </a:t>
            </a:r>
            <a:r>
              <a:rPr lang="it-IT" sz="2000" b="1" dirty="0">
                <a:latin typeface="+mj-lt"/>
              </a:rPr>
              <a:t>due attori </a:t>
            </a:r>
            <a:r>
              <a:rPr lang="it-IT" sz="2000" dirty="0">
                <a:latin typeface="+mj-lt"/>
              </a:rPr>
              <a:t>(</a:t>
            </a:r>
            <a:r>
              <a:rPr lang="it-IT" sz="200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it-IT" sz="2000" dirty="0">
                <a:latin typeface="+mj-lt"/>
              </a:rPr>
              <a:t> e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B</a:t>
            </a:r>
            <a:r>
              <a:rPr lang="it-IT" sz="2000" dirty="0">
                <a:latin typeface="+mj-lt"/>
              </a:rPr>
              <a:t>), che durante le scene si muovono secondo un </a:t>
            </a:r>
            <a:r>
              <a:rPr lang="it-IT" sz="2000" b="1" dirty="0">
                <a:latin typeface="+mj-lt"/>
              </a:rPr>
              <a:t>percorso </a:t>
            </a:r>
            <a:r>
              <a:rPr lang="it-IT" sz="2000" dirty="0">
                <a:latin typeface="+mj-lt"/>
              </a:rPr>
              <a:t>abbastanza ben definito, ma </a:t>
            </a:r>
            <a:r>
              <a:rPr lang="it-IT" sz="2000" b="1" dirty="0">
                <a:latin typeface="+mj-lt"/>
              </a:rPr>
              <a:t>affetto da rumore</a:t>
            </a:r>
          </a:p>
          <a:p>
            <a:r>
              <a:rPr lang="it-IT" sz="2000" dirty="0">
                <a:latin typeface="+mj-lt"/>
              </a:rPr>
              <a:t>Gli attori si muovono in 5 posizioni principali durante lo spettacolo</a:t>
            </a:r>
          </a:p>
          <a:p>
            <a:r>
              <a:rPr lang="it-IT" sz="2000" dirty="0">
                <a:latin typeface="+mj-lt"/>
              </a:rPr>
              <a:t>L'intensità del suono ricevuto dai tre microfoni è inversamente proporzionale alla distanza dagli attori</a:t>
            </a:r>
          </a:p>
        </p:txBody>
      </p:sp>
    </p:spTree>
    <p:extLst>
      <p:ext uri="{BB962C8B-B14F-4D97-AF65-F5344CB8AC3E}">
        <p14:creationId xmlns:p14="http://schemas.microsoft.com/office/powerpoint/2010/main" val="15062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funzione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La funzione restituisce la </a:t>
            </a:r>
            <a:r>
              <a:rPr lang="it-IT" sz="2000" b="1" dirty="0">
                <a:latin typeface="+mj-lt"/>
              </a:rPr>
              <a:t>somma delle intensità delle voci degli attori</a:t>
            </a:r>
          </a:p>
          <a:p>
            <a:r>
              <a:rPr lang="it-IT" sz="2000" dirty="0">
                <a:latin typeface="+mj-lt"/>
              </a:rPr>
              <a:t>Durante lo spettacolo si attiva solo il </a:t>
            </a:r>
            <a:r>
              <a:rPr lang="it-IT" sz="2000" b="1" dirty="0">
                <a:latin typeface="+mj-lt"/>
              </a:rPr>
              <a:t>microfono che riceve l’intensità di voce maggiore</a:t>
            </a:r>
            <a:r>
              <a:rPr lang="it-IT" sz="2000" dirty="0">
                <a:latin typeface="+mj-lt"/>
              </a:rPr>
              <a:t>, quindi il più vicino ad un attore</a:t>
            </a:r>
          </a:p>
          <a:p>
            <a:r>
              <a:rPr lang="it-IT" sz="2000" dirty="0">
                <a:latin typeface="+mj-lt"/>
              </a:rPr>
              <a:t>Occorre tenere conto del fatto che ciascuno dei cinque movimenti di entrambi gli attori è </a:t>
            </a:r>
            <a:r>
              <a:rPr lang="it-IT" sz="2000" b="1" dirty="0">
                <a:latin typeface="+mj-lt"/>
              </a:rPr>
              <a:t>affetto da rumore</a:t>
            </a:r>
          </a:p>
          <a:p>
            <a:r>
              <a:rPr lang="it-IT" sz="2000" dirty="0">
                <a:latin typeface="+mj-lt"/>
              </a:rPr>
              <a:t>Per risolvere il problema dobbiamo </a:t>
            </a:r>
            <a:r>
              <a:rPr lang="it-IT" sz="2000" b="1" dirty="0">
                <a:latin typeface="+mj-lt"/>
              </a:rPr>
              <a:t>massimizzare la funzione di costo</a:t>
            </a:r>
            <a:endParaRPr lang="en-US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C73C70B-22EF-4455-8506-30388711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03597"/>
            <a:ext cx="6253212" cy="37206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codice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522000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Ok zia</a:t>
            </a:r>
          </a:p>
          <a:p>
            <a:r>
              <a:rPr lang="it-IT" sz="2000" dirty="0">
                <a:latin typeface="+mj-lt"/>
              </a:rPr>
              <a:t>Il codice genera 100 coordinate x, y (N_ROUNDS)</a:t>
            </a:r>
          </a:p>
          <a:p>
            <a:r>
              <a:rPr lang="it-IT" sz="2000" dirty="0">
                <a:latin typeface="+mj-lt"/>
              </a:rPr>
              <a:t>Per generare 1 coordinata vengono fatte 100 iterazioni (N_TESTS)</a:t>
            </a:r>
          </a:p>
          <a:p>
            <a:r>
              <a:rPr lang="it-IT" sz="2000" dirty="0">
                <a:latin typeface="+mj-lt"/>
              </a:rPr>
              <a:t>Ad ogni iterazione calcoliamo l’intensità con una coordinata, e la paragoniamo alla migliore trovata fino a quel momento</a:t>
            </a:r>
          </a:p>
          <a:p>
            <a:r>
              <a:rPr lang="it-IT" sz="2000" dirty="0">
                <a:latin typeface="+mj-lt"/>
              </a:rPr>
              <a:t>Per lanciare i 4 algoritmi di ottimizzazione, è sufficiente modificare la funzione chiamata, poiché tutte le funzioni ritornano la stessa lista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D12C0-1447-4167-B946-6EE0E3C5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06" y="1739665"/>
            <a:ext cx="3628736" cy="14440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B40ED2-08BC-4628-8964-378FC2E7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06" y="3631530"/>
            <a:ext cx="4686300" cy="28003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BDED821-695C-4A55-9404-273AD35D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6" y="1102587"/>
            <a:ext cx="1238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Questo algoritmo genera le coordinate (soluzioni) in modo casuale</a:t>
            </a:r>
          </a:p>
          <a:p>
            <a:r>
              <a:rPr lang="it-IT" sz="2000" dirty="0">
                <a:latin typeface="+mj-lt"/>
              </a:rPr>
              <a:t>Ad ogni itera coordinate</a:t>
            </a: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73C70B-22EF-4455-8506-30388711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03597"/>
            <a:ext cx="6253212" cy="37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4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D4FCFC-3C03-420D-8884-899F83A7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60" y="1999902"/>
            <a:ext cx="6088512" cy="36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A+B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motivo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BC74CA-6C44-4FA4-914D-12B78C7C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12" y="1782981"/>
            <a:ext cx="6500472" cy="36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FDSA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63F980-0310-42B8-85C7-E584749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09" y="1884179"/>
            <a:ext cx="6088512" cy="36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3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 Il Posizionamento ottimale di un 3° microfono in uno spettacolo teatrale</vt:lpstr>
      <vt:lpstr>I dati di partenza</vt:lpstr>
      <vt:lpstr>I dati di partenza</vt:lpstr>
      <vt:lpstr>La funzione di costo</vt:lpstr>
      <vt:lpstr>Struttura del codice</vt:lpstr>
      <vt:lpstr>Algoritmo A</vt:lpstr>
      <vt:lpstr>Algoritmo B</vt:lpstr>
      <vt:lpstr>Algoritmo A+B</vt:lpstr>
      <vt:lpstr>Algoritmo FDSA</vt:lpstr>
      <vt:lpstr>Algoritmo Genetico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Il Posizionamento ottimale di un 3° microfono in uno spettacolo teatrale</dc:title>
  <dc:creator>Andrea</dc:creator>
  <cp:lastModifiedBy>Andrea</cp:lastModifiedBy>
  <cp:revision>4</cp:revision>
  <dcterms:created xsi:type="dcterms:W3CDTF">2022-02-10T09:09:06Z</dcterms:created>
  <dcterms:modified xsi:type="dcterms:W3CDTF">2022-02-10T11:01:26Z</dcterms:modified>
</cp:coreProperties>
</file>