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1870" autoAdjust="0"/>
  </p:normalViewPr>
  <p:slideViewPr>
    <p:cSldViewPr snapToGrid="0">
      <p:cViewPr varScale="1">
        <p:scale>
          <a:sx n="98" d="100"/>
          <a:sy n="98" d="100"/>
        </p:scale>
        <p:origin x="10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2:20.15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2441 3565 24575,'-84'1'0,"1"-4"0,0-3 0,-160-33 0,-9-28 0,-200-48 0,402 100 0,0-2 0,2-2 0,-81-43 0,23 12 0,66 33 0,0-2 0,2-1 0,0-2 0,2-1 0,-35-30 0,34 20 0,2-1 0,0-2 0,3-2 0,1 0 0,2-3 0,-35-62 0,-47-84 0,1 1 0,90 148 0,2-2 0,-26-80 0,34 78 0,2 0 0,2-1 0,2 1 0,1-44 0,4 2 0,15-91 0,-7 125 0,2 1 0,2-1 0,2 2 0,2 0 0,29-55 0,2 10 0,91-131 0,-102 171 0,2 2 0,2 1 0,3 2 0,1 2 0,2 2 0,3 2 0,1 2 0,1 3 0,63-33 0,-52 38 0,1 3 0,110-32 0,146-17 0,300-21 0,-217 39 0,-222 28 0,216-29 0,-316 53 0,-1 4 0,1 3 0,82 11 0,557 103 0,-411-59 0,48 19 0,-294-56 0,-1 4 0,-1 2 0,90 47 0,-32-5 0,256 153 0,-317-178 0,-1 2 0,-2 3 0,-2 2 0,54 61 0,133 184 0,-195-231 0,-3 2 0,65 135 0,-92-164 0,86 212 0,-91-211 0,0 0 0,-3 0 0,-1 1 0,-1-1 0,-1 52 0,-5-40 0,-3 0 0,-2-1 0,-2 1 0,-23 74 0,25-107 0,0-1 0,-1 1 0,-1-1 0,0-1 0,-1 1 0,0-1 0,-1-1 0,0 0 0,-1 0 0,-14 10 0,-19 22 0,-202 196 0,-301 226 0,517-443 0,-1-1 0,-1-2 0,-61 27 0,-105 27 0,21-8 0,50-11 0,-285 104 0,-369 21 0,537-148 0,-21 5 0,-28 27 0,283-61 0,-1-1 0,0 0 0,0-1 0,0 0 0,1-1 0,-1 0 0,0 0 0,0-1 0,1-1 0,-20-7 0,9 2 0,0-2 0,0-1 0,1-1 0,-18-14 0,34 24-151,1-1-1,0 0 0,0 1 0,0-1 1,1 0-1,-1-1 0,1 1 1,-3-4-1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5:59:20.186"/>
    </inkml:context>
    <inkml:brush xml:id="br0">
      <inkml:brushProperty name="width" value="0.2" units="cm"/>
      <inkml:brushProperty name="height" value="0.2" units="cm"/>
      <inkml:brushProperty name="color" value="#CC912C"/>
      <inkml:brushProperty name="inkEffects" value="gold"/>
      <inkml:brushProperty name="anchorX" value="6447.77539"/>
      <inkml:brushProperty name="anchorY" value="2214.7041"/>
      <inkml:brushProperty name="scaleFactor" value="0.5"/>
    </inkml:brush>
  </inkml:definitions>
  <inkml:trace contextRef="#ctx0" brushRef="#br0">385 872 24575,'0'0'0,"-3"0"0,-8 0 0,-7 0 0,-9-4 0,-2-3 0,-1 0 0,0-3 0,2-2 0,2-2 0,4 2 0,1-1 0,6-1 0,1 3 0,3-1 0,1-1 0,-1-1 0,-2-2 0,2 0 0,-1 3 0,3-1 0,2 0 0,-1 0 0,1-2 0,2 0 0,2-1 0,1 0 0,1 0 0,1-1 0,0 0 0,0 1 0,0-1 0,1-3 0,-1 0 0,0 0 0,4 1 0,3 1 0,0 0 0,0 1 0,-2 0 0,2 4 0,-2-3 0,0-1 0,2 4 0,2-4 0,3-3 0,2-1 0,1-1 0,2 5 0,-3 2 0,0 0 0,0 1 0,1-1 0,1 3 0,-3 0 0,0 3 0,-3 0 0,1 2 0,-2-2 0,0 2 0,2-1 0,2 1 0,2 3 0,1 0 0,1 3 0,0 1 0,1 0 0,-1 1 0,1 1 0,0-1 0,-1 0 0,-3 4 0,0 0 0,0 0 0,-3 2 0,1 0 0,-3 2 0,1 0 0,-2 1 0,1-1 0,-1 2 0,1-2 0,2 1 0,-1 3 0,1-2 0,-2 1 0,1-2 0,-1 2 0,1-3 0,1 2 0,-1 1 0,1 2 0,-2 2 0,1 1 0,2-3 0,-2 1 0,1 0 0,-2 1 0,2 1 0,-3 0 0,2 1 0,-2 0 0,1 1 0,-1-1 0,-2 1 0,-2-1 0,-2 0 0,0 1 0,-2-1 0,0 1 0,0-1 0,-1 1 0,-2-1 0,-1 1 0,0-1 0,-2-3 0,0 0 0,1 0 0,-2-3 0,1 0 0,1 2 0,-2-3 0,1 1 0,-2-2 0,0 1 0,-1-1 0,1 0 0,-1-1 0,1 1 0,-2-1 0,-1 2 0,-2 1 0,-2-1 0,2 1 0,0 1 0,-1-1 0,2 1 0,0-3 0,0 1 0,-2-1 0,-2 0 0,4 2 0,-1-1 0,-1 1 0,3-2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1:59.02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24575,'4'0'0,"7"0"0,1 5 0,-2 5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2:09.27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2565 7046 24575,'-89'-4'0,"0"-4"0,0-4 0,1-4 0,-127-39 0,147 32 0,1-4 0,1-2 0,1-4 0,2-2 0,1-2 0,3-4 0,1-2 0,-80-76 0,15-4 0,6-5 0,-140-199 0,144 162 0,8-5 0,7-5 0,-133-332 0,80 110 0,35-10 0,101 317 0,3-1 0,4 0 0,6-131 0,41-270 0,-31 423 0,0-16 0,66-441 0,-59 457 0,3 2 0,3 0 0,3 1 0,2 1 0,58-99 0,329-457 0,-255 384 0,-82 118 0,124-148 0,-182 248 0,1 0 0,1 1 0,1 1 0,1 1 0,0 1 0,0 1 0,27-12 0,176-62 0,-58 25 0,15-5 0,269-63 0,408-33 0,9 78 0,-591 74 0,0 11 0,347 44 0,740 46 0,-1337-89 0,263 6 0,-212 0 0,132 27 0,-87-5 0,141 53 0,-213-61 0,-2 1 0,0 3 0,-2 2 0,-1 2 0,63 49 0,-39-15 0,-2 3 0,-4 3 0,-2 2 0,-3 4 0,95 158 0,179 440 0,-274-529 0,-7 3 0,49 222 0,11 311 0,-105-619 0,33 324 0,-35-288 0,-4 0 0,-12 98 0,-18-10 0,-8-1 0,-7-2 0,-72 183 0,60-186 0,-13 38 0,56-184 0,-2-1 0,-1-1 0,-1-1 0,-1 0 0,-37 43 0,-127 121 0,168-179 0,-85 83 0,-156 117 0,197-173 0,-1-2 0,-2-3 0,-1-3 0,-112 43 0,55-40 0,-2-6 0,-137 18 0,18-5 0,-461 113 0,514-123 0,-245 12 0,-292-38 0,190-8 0,474 5 0,-1 2 0,-93 21 0,-111 47 0,-62 12 0,216-68 0,-155 6 0,-115-20 0,245-4 0,126 0 2,1 1 1,0 0-1,0 0 0,0 1 0,0 1 0,0-1 0,1 1 0,-1 1 1,1 0-1,-16 9 0,0 4-31,1 0 0,-24 24 1,-16 13-1275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2:15.52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0 742 24575,'0'-11'0,"1"-1"0,0 1 0,1-1 0,0 1 0,0-1 0,2 1 0,-1 0 0,1 0 0,1 1 0,0-1 0,0 1 0,1 0 0,0 0 0,9-9 0,41-44 0,3 2 0,2 2 0,87-63 0,-140 116 0,44-36 0,2 3 0,95-54 0,-121 79 0,0 2 0,1 0 0,0 2 0,0 1 0,1 1 0,0 1 0,1 2 0,30-1 0,-26 5 0,0 1 0,0 1 0,0 2 0,-1 2 0,1 1 0,-1 1 0,0 3 0,-1 0 0,0 2 0,-1 1 0,0 2 0,37 24 0,-61-33 0,0 1 0,0 0 0,-1 0 0,0 1 0,-1 0 0,1 0 0,-1 0 0,-1 1 0,0 0 0,0 0 0,0 1 0,-2-1 0,1 1 0,-1 0 0,0 0 0,-1 0 0,1 15 0,2 18 0,-3 0 0,-5 78 0,1-96 0,-1 9 0,-2-1 0,-1 1 0,-1-1 0,-2-1 0,-17 42 0,-80 152 0,46-105 0,28-55 0,-81 196 0,110-252 0,0-1 0,1 1 0,0 0 0,0 0 0,1 0 0,1 0 0,0 0 0,0 0 0,1 0 0,0-1 0,1 1 0,0 0 0,3 11 0,1-6 0,1-1 0,-1 0 0,2 0 0,0 0 0,1-1 0,0 0 0,17 17 0,-18-22-136,0 1-1,0-1 1,1-1-1,0 0 1,1 0-1,-1-1 1,1 0-1,0 0 0,12 4 1,15 4-6690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2:15.89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0 24575,'5'0'0,"5"0"0,2 5 0,8 15 0,5 13 0,-2 6 0,0 5 0,1 5 0,-4-2 0,-1-4 0,-3-5 0,-5-13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2:00.44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1543 1817 24575,'0'16'0,"0"2"0,0 0 0,-1 1 0,-1-1 0,-6 31 0,6-43 0,-1 0 0,1 0 0,-1-1 0,0 1 0,0-1 0,0 1 0,-1-1 0,0 0 0,0-1 0,0 1 0,0-1 0,-1 0 0,0 0 0,0 0 0,0 0 0,0-1 0,-11 5 0,-6 1 0,1 0 0,-1-2 0,-1-1 0,1-1 0,-1-1 0,-33 2 0,-147-4 0,123-4 0,-5 2 0,-1-4 0,-108-19 0,163 16 0,-1 0 0,1-2 0,0-1 0,1-2 0,0-1 0,1-1 0,0-2 0,1-1 0,-33-25 0,47 28 0,0 0 0,0 0 0,2-1 0,0-1 0,0 0 0,2 0 0,0-1 0,1-1 0,-10-27 0,-5-22 0,-19-88 0,26 90 0,-6-20 0,-22-170 0,42 221 0,1 0 0,2 0 0,2 0 0,1 0 0,1 1 0,2-1 0,2 1 0,13-40 0,-2 25 0,3 1 0,1 1 0,3 1 0,1 1 0,2 1 0,2 2 0,2 1 0,2 1 0,1 2 0,67-52 0,-64 59 0,0 2 0,3 2 0,0 2 0,1 1 0,1 3 0,1 1 0,1 3 0,0 1 0,1 3 0,0 1 0,71-5 0,-74 13 0,1 3 0,0 2 0,-1 1 0,0 3 0,1 1 0,43 15 0,-31-4 0,0 2 0,-1 3 0,101 58 0,-130-63 0,0 0 0,-1 2 0,-2 1 0,0 1 0,-1 1 0,-1 1 0,-1 1 0,-2 1 0,24 40 0,-8-2 0,-2 2 0,-3 1 0,22 77 0,-31-77 0,-4 1 0,-2 1 0,-3 1 0,-4 0 0,-2 0 0,-4 0 0,-8 91 0,4-148 0,0 0 0,0-1 0,-1 0 0,-1 0 0,0 0 0,-1 0 0,0-1 0,-1 1 0,-9 13 0,-5 2 0,-1-2 0,-30 30 0,31-34 0,-13 15-109,13-13 227,-34 30-1,49-48-252,-2 0-1,1 0 0,0-1 1,-1 0-1,0 0 1,0 0-1,0-1 1,0 0-1,0-1 1,-15 3-1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2:01.09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24575,'5'0'0,"1"4"0,0 7 0,-1 6 0,3-1 0,0 3 0,-1 1 0,2 3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2:01.50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17 24575,'0'-4'0,"5"-2"0,5 0 0,7 6 0,-1 7 0,-2 8 0,-4 5 0,-3 4 0,-4 3 0,-1 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2:02.23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1 130 24575,'2'6'0,"0"0"0,0 0 0,1 0 0,0 0 0,0 0 0,1-1 0,0 1 0,0-1 0,0 0 0,0-1 0,8 8 0,7 9 0,-11-11 0,3 5 0,1 1 0,1-2 0,17 16 0,-24-26 0,0 1 0,0-1 0,0 0 0,1-1 0,-1 0 0,1 0 0,0 0 0,0-1 0,0 0 0,0 0 0,13 1 0,-6-1 0,0-2 0,0 1 0,1-2 0,-1 0 0,0 0 0,0-2 0,-1 1 0,17-7 0,-24 8 0,-1-1 0,0 0 0,0-1 0,-1 1 0,1-1 0,0 1 0,-1-2 0,0 1 0,0 0 0,0-1 0,0 0 0,0 0 0,-1 0 0,1 0 0,-1 0 0,0-1 0,0 0 0,-1 1 0,0-1 0,1 0 0,-2 0 0,1 0 0,0-1 0,0-5 0,1-27 0,-2-1 0,-1 0 0,-7-51 0,2 64-1365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2:02.90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24575,'2'37'0,"2"0"0,1-1 0,13 47 0,2 6 0,6 57 0,63 322 0,-57-313 0,59 235 0,-84-370-1365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2:03.52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1 414 24575,'11'-1'0,"1"0"0,-1-1 0,0 0 0,0 0 0,15-7 0,17-3 0,466-124 0,226-49 0,-602 160 0,1 6 0,1 6 0,218 7 0,-297 13 120,-53-6-188,-1 0 1,0 0-1,0 0 1,0 0-1,0 0 1,0 0-1,0 0 1,-1 0-1,1 1 1,0-1-1,-1 1 1,1-1-1,0 1 1,-1 0-1,0 0 1,0 0-1,1-1 1,-1 1-1,0 0 1,0 1-1,1 3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5:59:34.041"/>
    </inkml:context>
    <inkml:brush xml:id="br0">
      <inkml:brushProperty name="width" value="0.2" units="cm"/>
      <inkml:brushProperty name="height" value="0.2" units="cm"/>
      <inkml:brushProperty name="color" value="#CC912C"/>
      <inkml:brushProperty name="inkEffects" value="gold"/>
      <inkml:brushProperty name="anchorX" value="826.65338"/>
      <inkml:brushProperty name="anchorY" value="-2826.23267"/>
      <inkml:brushProperty name="scaleFactor" value="0.5"/>
    </inkml:brush>
  </inkml:definitions>
  <inkml:trace contextRef="#ctx0" brushRef="#br0">0 85 24575,'0'0'0,"0"-3"0,4-1 0,3-3 0,3 0 0,8 1 0,4-1 0,9 0 0,8-1 0,8 0 0,16 2 0,10 2 0,18 1 0,16-1 0,13 0 0,7 0 0,6 1 0,7 5 0,3 4 0,1 1 0,-8-1 0,-4-1 0,-4-1 0,-11-2 0,-2-1 0,-1 0 0,-6-1 0,-13 0 0,-12-1 0,-11 1 0,-10 0 0,-10 0 0,-3 3 0,-2 1 0,0-1 0,0 0 0,2 3 0,1-1 0,-5-1 0,-8-1 0,-6-1 0,-9 3 0,-5-1 0,-5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2:04.24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837 0 24575,'-4'10'0,"-7"11"0,-10 12 0,-16 19 0,-14 14 0,-18 5 0,-11 9 0,-10 4 0,-3 3 0,0-6 0,6-11 0,15-12 0,18-13 0,19-9 0,11-10 0,9-15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2:04.75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 24575,'5'0'0,"6"0"0,5 0 0,5 9 0,4 8 0,2 5 0,10 9 0,12 3 0,12 10 0,24 11 0,24 5 0,26 2 0,22 0 0,12-7 0,-9-8 0,-27-11 0,-31-13 0,-34-9-8191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3:03.26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3116 6107 24575,'-19'7'0,"0"-1"0,0-1 0,-1-1 0,1-1 0,-1-1 0,0-1 0,0 0 0,-23-3 0,-5 2 0,-34 2 0,-365-8 0,399-1 0,0-2 0,0-3 0,1-1 0,0-2 0,1-3 0,-68-36 0,22 2 0,-168-125 0,184 118 0,2-4 0,3-3 0,-116-140 0,158 170 0,-52-65 0,3-4 0,-106-192 0,-84-289 0,225 471 0,5-2 0,4-2 0,-21-150 0,35 101 0,8-1 0,7 0 0,7 0 0,7 0 0,54-287 0,-57 429 0,91-400 0,-77 364 0,2 1 0,2 1 0,4 1 0,57-92 0,-10 38 0,5 2 0,5 5 0,5 3 0,4 4 0,5 5 0,162-123 0,-4 47 0,-203 141 0,1 1 0,115-40 0,11 18 0,364-53 0,-494 96 0,1 3 0,0 1 0,0 3 0,0 2 0,1 2 0,-2 3 0,1 2 0,-1 2 0,66 22 0,27 28 0,-3 5 0,206 131 0,-262-141 0,-2 4 0,-3 3 0,-2 4 0,90 99 0,-40-19 0,141 212 0,35 98 0,-43 28 0,-92-79 0,-127-284 0,40 180 0,-28 1 0,16 327 0,-45 314 0,-30-711 0,-40 249 0,22-335 0,-6-2 0,-89 258 0,96-346 0,-2 0 0,-2-1 0,-3-2 0,-65 89 0,68-108 0,-2-1 0,-1-2 0,-2-1 0,-1-2 0,-1-1 0,-1-1 0,-61 34 0,-21-1 0,-193 68 0,-131 12 0,140-63 0,295-75 0,-1 0 0,1 0 0,0-1 0,-1 1 0,1-1 0,-1 0 0,1-1 0,0 1 0,-1-1 0,1 0 0,0 0 0,0-1 0,-1 0 0,1 0 0,0 0 0,-6-4 0,-2-3 0,0-1 0,0 0 0,1-1 0,-12-14 0,14 14 0,-13-14 0,2-1 0,2-1 0,-28-48 0,2 2 0,19 37 0,-1 2 0,-1 0 0,-56-49 0,-112-78 0,88 76 0,-379-271 0,140 111 0,21-29 0,-8-66 0,-132-123 0,438 439 0,-2-1 0,1-1 0,1-1 0,2-1 0,1-2 0,-31-45 0,-135-257 0,-189-303 0,323 550 0,-136-225 0,169 265 0,3-2 0,1-1 0,2 0 0,3-1 0,-11-57 0,12 13 0,4-1 0,5 0 0,10-160 0,8 117 0,59-255 0,-54 325 0,3 2 0,3 0 0,3 1 0,3 2 0,2 0 0,3 3 0,2 1 0,3 1 0,3 3 0,1 1 0,97-87 0,364-272 0,-313 263 0,-95 72 0,170-130 0,-181 147 0,113-60 0,-145 93 0,1 3 0,2 3 0,81-20 0,180-24 0,-235 50 0,81-14 0,0 7 0,216-2 0,-322 27 0,0 1 0,93 21 0,111 43 0,-177-44 0,-46-13 0,0 3 0,-1 1 0,-1 2 0,0 2 0,50 34 0,-39-18 0,-1 2 0,-1 2 0,44 50 0,17 37 0,158 244 0,-240-332 0,82 120 0,198 305 0,-26 17 0,-214-347 0,-6 3 0,-6 2 0,-6 2 0,48 246 0,-51-145 0,-11 2 0,-11 2 0,-11 0 0,-29 372 0,-4-415 0,-9 0 0,-9-2 0,-68 202 0,81-331 0,-2-2 0,-4-1 0,-2-2 0,-4-1 0,-2-2 0,-2-2 0,-78 83 0,-11-7 0,-263 209 0,356-317 0,-1-1 0,-85 43 0,-95 26 0,110-50 0,62-31 0,0-1 0,-1-3 0,0-2 0,0-1 0,-87 2 0,126-10-105,1-1 0,-1 1 0,0-1 0,0-1 0,0 0 0,0 0 0,1-1 0,-1 0 0,1-1 0,-1 0 0,1-1 0,-13-6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3:04.64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1548 24575,'37'-2'0,"1"-2"0,60-14 0,33-3 0,-22 14 0,164 12 0,108 35 0,606 25 0,3-70 0,-949 5 0,533-42 0,-2-39 0,-329 45 0,-65 11 0,275-46 0,-325 45 0,185-62 0,-267 70 0,-1-3 0,-1 0 0,-1-3 0,-1-2 0,-1-2 0,-2-1 0,-1-2 0,63-66 0,-55 45 0,-2-1 0,-2-3 0,-3-1 0,-2-2 0,47-105 0,-64 119 0,44-108 0,-59 136 0,0 0 0,-2 0 0,1-1 0,-2 1 0,-1-1 0,0 1 0,-2-25 0,-1 30-48,-2-1 0,0 0 0,0 1 0,-1 0 0,0 0 0,-1 0 0,-12-17 0,6 9-933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3:05.68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0 192 24575,'39'-2'0,"-1"-1"0,0-2 0,43-11 0,9-2 0,936-129 0,-1004 146 0,-17 5 0,-26 14 0,-11 8 0,25-16 0,1 0 0,1 1 0,0-1 0,0 1 0,1 0 0,0 1 0,1-1 0,0 0 0,1 1 0,-1 17 0,0 20 0,4 60 0,1-51 0,3 53 0,31 181 0,52 105 0,-57-286-1365,-17-72-5461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00:05.734"/>
    </inkml:context>
    <inkml:brush xml:id="br0">
      <inkml:brushProperty name="width" value="0.2" units="cm"/>
      <inkml:brushProperty name="height" value="0.2" units="cm"/>
      <inkml:brushProperty name="color" value="#CC912C"/>
      <inkml:brushProperty name="inkEffects" value="gold"/>
      <inkml:brushProperty name="anchorX" value="5072.79297"/>
      <inkml:brushProperty name="anchorY" value="909.09668"/>
      <inkml:brushProperty name="scaleFactor" value="0.5"/>
    </inkml:brush>
  </inkml:definitions>
  <inkml:trace contextRef="#ctx0" brushRef="#br0">200 0 24575,'0'0'0,"3"0"0,-3 0 0,-3 0 0,-5 0 0,-3 0 0,0 3 0,-2 4 0,3 4 0,2 3 0,2 1 0,3 2 0,1 1 0,2 0 0,0 0 0,0 0 0,1 0 0,-1 0 0,1-1 0,-1 1 0,0-1 0,0 1 0,0-1 0,0 0 0,0 1 0,0-1 0,4-3 0,-1 0 0,1 0 0,-1 0 0,-1 1 0,-1 1 0,0 1 0,-1 0 0,0 1 0,0-1 0,0 1 0,0-1 0,0 1 0,-4-1 0,1 1 0,-5-1 0,-2 0 0,-2 1 0,-3-1 0,2 1 0,-1-1 0,0-3 0,-1 0 0,-1 0 0,3 0 0,3-2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00:06.852"/>
    </inkml:context>
    <inkml:brush xml:id="br0">
      <inkml:brushProperty name="width" value="0.2" units="cm"/>
      <inkml:brushProperty name="height" value="0.2" units="cm"/>
      <inkml:brushProperty name="color" value="#CC912C"/>
      <inkml:brushProperty name="inkEffects" value="gold"/>
      <inkml:brushProperty name="anchorX" value="6541.68652"/>
      <inkml:brushProperty name="anchorY" value="1449.08411"/>
      <inkml:brushProperty name="scaleFactor" value="0.5"/>
    </inkml:brush>
  </inkml:definitions>
  <inkml:trace contextRef="#ctx0" brushRef="#br0">1 17 24575,'0'0'0,"3"0"0,4 0 0,1-4 0,2 1 0,2-1 0,2 1 0,1 1 0,6 4 0,-1 1 0,2 0 0,-5 3 0,-1 0 0,0-1 0,-1-1 0,1 2 0,0-1 0,1 0 0,0-2 0,0-1 0,-3 2 0,0 0 0,0 0 0,0-1 0,1-1 0,2-1 0,-1-1 0,1 0 0,1 0 0,-4 4 0,0-1 0,0 0 0,0 0 0,2-1 0,-4 3 0,-2-1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00:08.651"/>
    </inkml:context>
    <inkml:brush xml:id="br0">
      <inkml:brushProperty name="width" value="0.2" units="cm"/>
      <inkml:brushProperty name="height" value="0.2" units="cm"/>
      <inkml:brushProperty name="color" value="#CC912C"/>
      <inkml:brushProperty name="inkEffects" value="gold"/>
      <inkml:brushProperty name="anchorX" value="4759.5293"/>
      <inkml:brushProperty name="anchorY" value="102.5109"/>
      <inkml:brushProperty name="scaleFactor" value="0.5"/>
    </inkml:brush>
  </inkml:definitions>
  <inkml:trace contextRef="#ctx0" brushRef="#br0">255 33 24575,'0'0'0,"0"-3"0,0-5 0,-4 1 0,-3 1 0,-3 1 0,-4 1 0,2 6 0,2 4 0,0 0 0,2 4 0,2 3 0,-2-2 0,2 1 0,2 1 0,1 2 0,-3-3 0,2 1 0,0 1 0,1 0 0,1 2 0,1 0 0,0 1 0,1 0 0,0 0 0,1 4 0,2 1 0,1-1 0,0-1 0,-1 0 0,-1-1 0,0-1 0,2-4 0,0 0 0,-1 0 0,0 0 0,-1 5 0,-1 0 0,0 1 0,-1 4 0,0-1 0,0-1 0,-1 3 0,1-2 0,0 0 0,0-2 0,0-1 0,-3-2 0,-5 0 0,-2 0 0,0-1 0,-2-3 0,2-1 0,-1-3 0,2 1 0,-2-3 0,0 2 0,1 0 0,-1 0 0,-2-3 0,3 2 0,-2-2 0,3 1 0,2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00:09.484"/>
    </inkml:context>
    <inkml:brush xml:id="br0">
      <inkml:brushProperty name="width" value="0.2" units="cm"/>
      <inkml:brushProperty name="height" value="0.2" units="cm"/>
      <inkml:brushProperty name="color" value="#CC912C"/>
      <inkml:brushProperty name="inkEffects" value="gold"/>
      <inkml:brushProperty name="anchorX" value="6283.56201"/>
      <inkml:brushProperty name="anchorY" value="549.8847"/>
      <inkml:brushProperty name="scaleFactor" value="0.5"/>
    </inkml:brush>
  </inkml:definitions>
  <inkml:trace contextRef="#ctx0" brushRef="#br0">1 1 24575,'0'0'0,"3"0"0,4 0 0,4 0 0,3 0 0,1 0 0,2 0 0,1 0 0,0 4 0,0 3 0,0 0 0,0-1 0,0-1 0,-1-1 0,1-2 0,-1-1 0,1-1 0,-1 0 0,-3 3 0,0 1 0,0-1 0,0-1 0,1 0 0,1 0 0,1-2 0,0 1 0,-3 2 0,0 1 0,-4-1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00:11.529"/>
    </inkml:context>
    <inkml:brush xml:id="br0">
      <inkml:brushProperty name="width" value="0.2" units="cm"/>
      <inkml:brushProperty name="height" value="0.2" units="cm"/>
      <inkml:brushProperty name="color" value="#CC912C"/>
      <inkml:brushProperty name="inkEffects" value="gold"/>
      <inkml:brushProperty name="anchorX" value="4592.31934"/>
      <inkml:brushProperty name="anchorY" value="-783.30676"/>
      <inkml:brushProperty name="scaleFactor" value="0.5"/>
    </inkml:brush>
  </inkml:definitions>
  <inkml:trace contextRef="#ctx0" brushRef="#br0">403 54 24575,'0'0'0,"0"-3"0,-3-1 0,-1-3 0,-3 1 0,-3 0 0,-2-2 0,-3 2 0,-2 1 0,0 1 0,-1 2 0,0 0 0,0 2 0,0 0 0,4 3 0,0 1 0,0 4 0,0 2 0,2 3 0,-1 2 0,4 1 0,2 2 0,2-1 0,2 1 0,-1 0 0,0 0 0,1 0 0,0-1 0,2 1 0,0-1 0,1 1 0,-1-1 0,2 1 0,-5-1 0,1 4 0,-1 0 0,1 3 0,1 0 0,1-1 0,0-1 0,1-2 0,0-1 0,0-1 0,0 0 0,0-1 0,0 0 0,0 1 0,0-1 0,0 0 0,0 0 0,0 0 0,0 1 0,0-1 0,0 1 0,0-1 0,0 0 0,-3-3 0,0 0 0,-5 0 0,2 1 0,-3-4 0,1 2 0,-2-4 0,-2-2 0,-1-2 0,1 1 0,0-1 0,2-1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00:12.433"/>
    </inkml:context>
    <inkml:brush xml:id="br0">
      <inkml:brushProperty name="width" value="0.2" units="cm"/>
      <inkml:brushProperty name="height" value="0.2" units="cm"/>
      <inkml:brushProperty name="color" value="#CC912C"/>
      <inkml:brushProperty name="inkEffects" value="gold"/>
      <inkml:brushProperty name="anchorX" value="6265.01855"/>
      <inkml:brushProperty name="anchorY" value="-291.77625"/>
      <inkml:brushProperty name="scaleFactor" value="0.5"/>
    </inkml:brush>
  </inkml:definitions>
  <inkml:trace contextRef="#ctx0" brushRef="#br0">0 1 24575,'0'0'0,"3"0"0,5 0 0,2 0 0,4 0 0,1 0 0,2 0 0,1 0 0,4 0 0,-1 0 0,1 0 0,-1 0 0,-5 3 0,-1 1 0,4-1 0,-4 4 0,0-2 0,0 4 0,1-2 0,0-1 0,1-2 0,0 3 0,0-2 0,0-1 0,1-1 0,-1-2 0,-3 4 0,0-1 0,-4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00:13.903"/>
    </inkml:context>
    <inkml:brush xml:id="br0">
      <inkml:brushProperty name="width" value="0.2" units="cm"/>
      <inkml:brushProperty name="height" value="0.2" units="cm"/>
      <inkml:brushProperty name="color" value="#CC912C"/>
      <inkml:brushProperty name="inkEffects" value="gold"/>
      <inkml:brushProperty name="anchorX" value="4555.89111"/>
      <inkml:brushProperty name="anchorY" value="-1642.66077"/>
      <inkml:brushProperty name="scaleFactor" value="0.5"/>
    </inkml:brush>
  </inkml:definitions>
  <inkml:trace contextRef="#ctx0" brushRef="#br0">306 19 24575,'0'0'0,"0"-3"0,-4-1 0,-3 1 0,-4 0 0,-2 0 0,-3 2 0,-1 0 0,-1 1 0,0 0 0,0 0 0,0 0 0,0 0 0,4 4 0,0 0 0,0 3 0,3 3 0,3 3 0,3 1 0,1 3 0,3 0 0,1 1 0,0 3 0,1 1 0,-1-1 0,1 0 0,2 2 0,5 0 0,-1 2 0,3-1 0,2-1 0,-1-1 0,-3-2 0,2 2 0,1 0 0,-2-1 0,2 3 0,1 5 0,-2 1 0,-2-3 0,1 2 0,-2-2 0,-1 1 0,-3-3 0,-1-1 0,-1 1 0,-4-2 0,-4-1 0,-4-1 0,1-2 0,-3-4 0,-1-1 0,-1 0 0,-1 0 0,-1 1 0,0 1 0,0-3 0,2 0 0,1-2 0,0-4 0,3 1 0,-1-1 0,0-3 0,2-4 0,2-2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00:14.699"/>
    </inkml:context>
    <inkml:brush xml:id="br0">
      <inkml:brushProperty name="width" value="0.2" units="cm"/>
      <inkml:brushProperty name="height" value="0.2" units="cm"/>
      <inkml:brushProperty name="color" value="#CC912C"/>
      <inkml:brushProperty name="inkEffects" value="gold"/>
      <inkml:brushProperty name="anchorX" value="6130.68555"/>
      <inkml:brushProperty name="anchorY" value="-1270.27722"/>
      <inkml:brushProperty name="scaleFactor" value="0.5"/>
    </inkml:brush>
  </inkml:definitions>
  <inkml:trace contextRef="#ctx0" brushRef="#br0">1 0 24575,'0'0'0,"3"0"0,4 0 0,4 0 0,2 0 0,3 0 0,1 0 0,1 0 0,0 0 0,0 0 0,0 0 0,0 0 0,0 0 0,-1 0 0,1 0 0,-1 4 0,1-1 0,-1 1 0,0-1 0,1-1 0,-4-1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3:21.50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30 24575,'0'-1'0,"0"0"0,1 0 0,-1 0 0,1 0 0,-1 0 0,1 0 0,-1 0 0,1 0 0,-1 0 0,1 0 0,0 1 0,0-1 0,-1 0 0,1 0 0,0 1 0,0-1 0,0 1 0,0-1 0,0 1 0,0-1 0,0 1 0,0-1 0,0 1 0,0 0 0,0-1 0,0 1 0,0 0 0,2 0 0,36-5 0,-32 5 0,488-5 0,-275 7 0,433-2 0,-634 2 0,1 1 0,0 0 0,-1 1 0,0 1 0,0 1 0,21 9 0,-13-5 0,53 13 0,87 10 0,167 28 0,-238-48 0,146 0 0,-16 0 0,-3 0 0,-175-13 0,93 1 0,0-6 0,168-28 0,-233 20-76,141-31-1213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02:07.31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24575,'26'1'0,"-1"2"0,1 1 0,30 8 0,20 3 0,-14 2 88,-49-13-451,0 0-1,-1-1 1,27 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02:11.53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 24575,'436'0'0,"-418"1"0,1 1 0,-1 1 0,0 1 0,0 0 0,19 8 0,-19-5 0,0-2 0,0 0 0,0-2 0,1 0 0,23 1 0,166 13 0,-89-19 0,163 4 0,-280-2-54,0 0-1,1 1 0,-1-1 1,0 1-1,0-1 1,1 1-1,-1 0 0,0 0 1,0-1-1,0 2 1,0-1-1,0 0 0,0 0 1,0 1-1,0-1 0,-1 1 1,1-1-1,0 1 1,-1 0-1,0 0 0,1 0 1,-1 0-1,0 0 1,2 4-1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02:42.74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42 24575,'6'-3'0,"0"-1"0,0 1 0,1 1 0,-1-1 0,1 1 0,-1 0 0,1 0 0,0 1 0,0 0 0,9 0 0,14-4 0,3 0 0,1 2 0,0 1 0,-1 2 0,53 5 0,-70-3 0,-1 1 0,28 9 0,-29-8 0,0 0 0,0 0 0,26 2 0,205 11 0,-185-11 0,160 5 0,-33-9 0,134-4 0,-152-17 0,-110 14 0,126-6 0,-151 12 0,-13 0 0,1-1 0,-1 0 0,0-2 0,1 0 0,-1-2 0,39-10 0,-36 7 0,0 2 0,1 1 0,0 1 0,0 1 0,0 1 0,0 2 0,26 3 0,28-2 0,-30 1 0,90 16 0,-33-2 0,97-7 0,-82-6 0,14 13 0,-90-9 0,82 2 0,697-11 0,-590-17 0,-228 18 0,53-1 0,1 3 0,-1 2 0,93 19 0,-94-13 0,0-2 0,1-2 0,108-5 0,-99-1 0,90 17 0,-85-16 0,151 12 0,-154-7 0,135-6 0,-87-2 0,-93 2-111,-14 1-69,1-1 1,0 0 0,-1-1 0,1 0 0,0-1 0,21-6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08:37.71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955 958 24575,'-93'-4'0,"-179"-32"0,245 31 0,-2-1 0,1-2 0,0 0 0,0-2 0,1-1 0,1-2 0,0 0 0,0-1 0,2-2 0,-31-24 0,21 11 0,1-1 0,1-1 0,2-1 0,2-2 0,-36-54 0,58 79 0,0 0 0,1-1 0,0 1 0,1-1 0,0 0 0,1 0 0,0-1 0,0 1 0,1-1 0,0 1 0,1-1 0,0 0 0,1 1 0,0-1 0,1 0 0,0 1 0,1-1 0,0 0 0,0 1 0,1 0 0,1 0 0,0 0 0,0 0 0,1 0 0,0 1 0,1 0 0,-1 0 0,2 0 0,8-9 0,1-1 0,0 1 0,1 1 0,0 1 0,2 0 0,0 2 0,0 0 0,2 1 0,-1 1 0,2 1 0,39-16 0,-25 16 0,-1 2 0,1 1 0,1 2 0,-1 1 0,1 2 0,49 2 0,-71 1 0,12-1 0,0 1 0,-1 2 0,1 1 0,0 0 0,-1 2 0,0 1 0,39 15 0,-17-1 0,262 127 0,-300-141 0,0 1 0,0 0 0,-1 1 0,0-1 0,0 2 0,-1-1 0,0 2 0,-1-1 0,0 1 0,0 0 0,-1 0 0,0 0 0,-1 1 0,0 0 0,-1 0 0,0 0 0,4 22 0,-6-23 0,-1 0 0,0 1 0,-1-1 0,0 1 0,0-1 0,-1 0 0,-1 1 0,1-1 0,-2 0 0,1 0 0,-2 0 0,1 0 0,-1-1 0,-1 1 0,1-1 0,-2 0 0,1 0 0,-1-1 0,-1 0 0,-10 12 0,0-5 0,0-1 0,-1 0 0,0-2 0,-1 0 0,-1-1 0,1-1 0,-39 14 0,-12-2 0,-75 14 0,2-1 0,116-27-227,-1-2-1,0 0 1,-1-2-1,1-1 1,-37-1-1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08:40.04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1427 888 24575,'1'7'0,"-1"1"0,-1-1 0,1 0 0,-1 0 0,-1 1 0,1-1 0,-1 0 0,0 0 0,-1-1 0,0 1 0,0 0 0,0-1 0,-1 1 0,0-1 0,0 0 0,0-1 0,-1 1 0,0-1 0,0 1 0,0-1 0,-1-1 0,0 1 0,0-1 0,0 0 0,-9 4 0,-38 19 0,-1-2 0,-1-2 0,-1-3 0,-1-3 0,-1-1 0,0-4 0,-107 10 0,45-15 0,-174-12 0,279 4 0,0-1 0,0-1 0,0 0 0,1-1 0,0-1 0,-1 0 0,2-1 0,-1 0 0,1-1 0,0-1 0,0 0 0,1-1 0,0 0 0,0-1 0,1 0 0,1 0 0,-10-13 0,7 5 0,0 0 0,1 0 0,1-1 0,1-1 0,1 0 0,1 0 0,0 0 0,2-1 0,0-1 0,-5-42 0,6 23 0,2 0 0,2 0 0,2-1 0,6-42 0,-4 63 0,1 1 0,1-1 0,1 1 0,1 0 0,1 1 0,0-1 0,2 1 0,0 1 0,23-31 0,-16 26 0,1 1 0,0 0 0,2 2 0,0 0 0,2 2 0,0 0 0,1 1 0,33-18 0,10 0 0,101-37 0,-134 62 0,0 0 0,0 2 0,1 1 0,-1 2 0,52-1 0,-20 5 0,0 4 0,-1 2 0,0 3 0,0 3 0,-1 2 0,74 27 0,-67-17 0,-24-9 0,0 2 0,-1 1 0,-2 3 0,0 1 0,43 29 0,-77-43 0,-1 0 0,0 1 0,-1 0 0,0 0 0,0 1 0,0 0 0,9 18 0,29 75 0,-24-48 0,-13-37 0,-2 1 0,0 0 0,-1 0 0,0 0 0,2 23 0,-7-34 0,1 1 0,-1-1 0,0 1 0,0-1 0,-1 1 0,0-1 0,-1 1 0,1-1 0,-1 0 0,-1 1 0,1-1 0,-1 0 0,-1-1 0,1 1 0,-8 10 0,0-5 0,0 0 0,-1-1 0,-1 0 0,0-1 0,0 0 0,-1-1 0,0 0 0,-1-1 0,0-1 0,-22 8 0,-1 1 0,17-6-114,7-3-136,0-1 0,0 0-1,-1-1 1,-24 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24:30.10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938 1309 24575,'-49'19'0,"37"-16"0,0-1 0,0 0 0,-1-1 0,1 0 0,-1-1 0,1 0 0,-1-1 0,1 0 0,-1-1 0,1-1 0,0 0 0,0 0 0,0-1 0,1-1 0,-1 0 0,1 0 0,0-1 0,0-1 0,1 0 0,0 0 0,0-1 0,1 0 0,0-1 0,-12-15 0,-101-107 0,58 60 0,46 53 0,1 0 0,1-1 0,0-1 0,2-1 0,-13-22 0,19 29 0,-1 1 0,0 0 0,-1 0 0,-18-17 0,15 17 0,1-1 0,1 0 0,-15-22 0,-116-220 0,138 249 0,0-1 0,0 0 0,1 0 0,0 0 0,0 0 0,0 0 0,2 0 0,-1-1 0,1 1 0,0-1 0,0 1 0,1-1 0,0 1 0,1-1 0,0 1 0,0-1 0,1 1 0,0 0 0,1-1 0,0 1 0,0 0 0,0 1 0,1-1 0,0 1 0,1-1 0,0 1 0,0 0 0,0 1 0,1-1 0,0 1 0,9-7 0,35-23 0,2 2 0,92-45 0,-109 65 0,-1 2 0,2 2 0,-1 1 0,1 1 0,1 3 0,53-3 0,223 16 0,-242-1 0,0 3 0,0 3 0,-2 3 0,101 37 0,-156-47 0,-1 1 0,1 0 0,-1 1 0,-1 0 0,1 1 0,-1 0 0,-1 1 0,0 0 0,18 23 0,0 5 0,42 74 0,-35-51 0,-23-40 0,73 126 0,-74-125 0,-2 1 0,0 1 0,-2-1 0,9 42 0,-11-17 0,-3 0 0,-2 0 0,-9 79 0,6-116 0,0-1 0,0 0 0,-1 1 0,0-1 0,-1 0 0,0-1 0,-1 1 0,0-1 0,0 0 0,-1 0 0,-1 0 0,1-1 0,-13 12 0,-10 8 0,-1-2 0,-42 28 0,61-46 0,-9 5 0,-1 0 0,0-2 0,-1-1 0,0 0 0,0-2 0,-1 0 0,0-2 0,0 0 0,-41 4 0,-16-4 0,-125-7 0,78-2 0,104 3-1365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24:32.95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1260 1331 24575,'-73'1'0,"28"1"0,0-2 0,0-1 0,0-3 0,0-2 0,-52-13 0,85 15 0,-102-30 0,-207-93 0,291 113 0,1-2 0,1-1 0,1-2 0,0 0 0,2-2 0,0 0 0,1-2 0,2-1 0,0-1 0,2 0 0,0-2 0,2 0 0,-26-53 0,32 52 0,2 0 0,1 0 0,2-1 0,0 0 0,2 0 0,1-1 0,2 0 0,2-56 0,1 62 0,1 0 0,1 0 0,1 0 0,1 1 0,1-1 0,1 1 0,16-35 0,-16 45 0,-1 1 0,2 0 0,-1 0 0,2 0 0,-1 1 0,2 0 0,0 1 0,0 0 0,0 0 0,1 1 0,1 1 0,0 0 0,0 0 0,15-6 0,2 0 0,0 1 0,1 2 0,1 1 0,0 2 0,0 1 0,37-4 0,314 5 0,-215 8 0,-145 1 0,0 0 0,0 1 0,0 1 0,-1 1 0,1 1 0,34 17 0,5 0 0,-10-5 0,-1 1 0,69 41 0,-92-44 0,-1 0 0,-1 2 0,-1 1 0,0 1 0,35 41 0,-6 8 0,-30-38 0,32 34 0,-50-60 0,0 1 0,-1-1 0,0 1 0,0 0 0,-1 1 0,0-1 0,0 1 0,-1 0 0,3 13 0,-1-1 0,-1 0 0,0 36 0,-4-40 0,-1 0 0,0-1 0,-1 0 0,-1 1 0,-1-1 0,-10 23 0,-46 86 0,50-105 0,-1-1 0,-1 0 0,-1-1 0,0 0 0,-1-1 0,-1-1 0,-17 14 0,-10 3 0,-79 45 0,109-71 0,0-1 0,0-1 0,0-1 0,0 0 0,-1 0 0,0-1 0,1-1 0,-25 0 0,-36 4 0,-21 4-1365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24:38.79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799 1 24575,'-1'0'0,"0"0"0,0 0 0,1 1 0,-1-1 0,0 0 0,1 0 0,-1 1 0,1-1 0,-1 0 0,0 1 0,1-1 0,-1 1 0,1-1 0,-1 1 0,1-1 0,-1 1 0,1-1 0,-1 1 0,1 0 0,0-1 0,-1 1 0,1-1 0,0 1 0,-1 0 0,1-1 0,0 1 0,0 0 0,0 0 0,0-1 0,0 1 0,0 0 0,0 1 0,0 26 0,0-27 0,30 179 0,-1-16 0,-15-87 0,3 0 0,4-1 0,31 77 0,-11-35 0,110 259 0,-125-318 0,-10-21 0,23 37 0,-32-63 0,1 0 0,1 0 0,0 0 0,1-2 0,0 1 0,20 16 0,129 109 0,-147-129 0,0 0 0,1-1 0,0 0 0,0-2 0,0 1 0,23 4 0,-24-9 0,-18-6 0,-20-7 0,-35-5 0,-1 2 0,0 3 0,-112-8 0,152 21 0,0 1 0,1 1 0,-1 1 0,1 1 0,-25 8 0,-103 40 0,134-47 0,-49 23 0,1 2 0,1 3 0,2 2 0,-98 77 0,129-90 0,2 1 0,0 1 0,2 1 0,1 1 0,-39 55 0,-86 120 0,129-167 0,3 1 0,-26 66 0,32-71 0,5-16 0,0 0 0,2 0 0,0 0 0,0 1 0,1-1 0,1 1 0,0 15 0,-3 12-1365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24:41.33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244 1 24575,'-1'0'0,"1"1"0,-1 0 0,1 0 0,0-1 0,-1 1 0,1 0 0,0 0 0,-1 0 0,1 0 0,0 0 0,0-1 0,0 1 0,0 0 0,-1 0 0,1 0 0,1 0 0,-1 0 0,0 0 0,0 0 0,0 0 0,0-1 0,1 1 0,-1 0 0,0 0 0,1 0 0,-1 0 0,0-1 0,2 2 0,8 28 0,22 35 0,51 81 0,-57-103 0,-15-28 0,0 1 0,2-2 0,17 18 0,-22-25 0,1 1 0,-1 1 0,-1-1 0,1 1 0,-1 0 0,-1 1 0,0 0 0,0 0 0,-1 0 0,0 1 0,5 19 0,-10-26 0,0 0 0,0 0 0,0 0 0,0-1 0,-1 1 0,0 0 0,0 0 0,0-1 0,0 1 0,0-1 0,-1 1 0,0-1 0,0 1 0,0-1 0,0 0 0,0 0 0,0 0 0,-1 0 0,0 0 0,1-1 0,-1 1 0,0-1 0,0 1 0,-1-1 0,-5 3 0,-11 6 0,0-1 0,0 0 0,-25 6 0,40-14 0,-27 10 0,-46 15 0,1 4 0,-114 62 0,191-93 0,0 1 0,0-1 0,0 0 0,0 0 0,0 0 0,0 0 0,0 0 0,-1 0 0,1 0 0,0 1 0,0-1 0,0 0 0,0 0 0,0 0 0,-1 0 0,1 0 0,0 0 0,0 0 0,0 0 0,0 0 0,0 0 0,-1 0 0,1 0 0,0 0 0,0 0 0,0 0 0,0 0 0,-1 0 0,1 0 0,0 0 0,0 0 0,0 0 0,0 0 0,0 0 0,-1 0 0,1 0 0,0-1 0,0 1 0,0 0 0,0 0 0,0 0 0,0 0 0,-1 0 0,1 0 0,0 0 0,0-1 0,0 1 0,0 0 0,0 0 0,0 0 0,0 0 0,0 0 0,0-1 0,0 1 0,0 0 0,0 0 0,0 0 0,2-15 0,12-22 0,-13 33 0,9-25 0,-2-1 0,-1-1 0,-1 1 0,-2-1 0,-1 0 0,-2 0 0,-2-46 0,4-68 0,-2 136 0,0 0 0,0 0 0,2 0 0,-1 0 0,1 0 0,0 1 0,1-1 0,-1 1 0,2 0 0,-1 0 0,1 0 0,1 1 0,11-14 0,-16 20 0,-1 1 0,1-1 0,0 0 0,0 1 0,0-1 0,-1 1 0,1-1 0,0 1 0,0-1 0,0 1 0,0-1 0,0 1 0,0 0 0,0 0 0,0-1 0,0 1 0,0 0 0,0 0 0,0 0 0,0 0 0,0 0 0,0 0 0,0 1 0,0-1 0,0 0 0,0 0 0,1 1 0,0 1 0,-1-1 0,1 0 0,-1 1 0,0-1 0,1 0 0,-1 1 0,0 0 0,0-1 0,0 1 0,0 0 0,0 0 0,0-1 0,0 3 0,2 8 0,0 1 0,0-1 0,0 17 0,-2-28 0,1 190 0,-2-190 0,0 0 0,0 0 0,0 0 0,0 0 0,0 0 0,0-1 0,0 1 0,0 0 0,0 0 0,1 0 0,-1 0 0,0 0 0,0 0 0,1-1 0,-1 1 0,1 0 0,-1 0 0,1-1 0,-1 1 0,1 0 0,-1 0 0,1-1 0,1 2 0,-1-2 0,-1-1 0,1 1 0,0 0 0,0 0 0,0-1 0,-1 1 0,1-1 0,0 1 0,0 0 0,-1-1 0,1 0 0,0 1 0,-1-1 0,1 1 0,-1-1 0,1 0 0,-1 1 0,1-1 0,0-1 0,30-55 0,-23 43 0,-7 12 0,-1 0 0,1 0 0,0 1 0,0-1 0,0 0 0,0 1 0,0-1 0,0 1 0,0-1 0,0 1 0,1 0 0,-1-1 0,0 1 0,1 0 0,-1 0 0,1 0 0,0 0 0,-1 0 0,1 0 0,0 1 0,0-1 0,-1 1 0,1-1 0,0 1 0,0-1 0,0 1 0,2 0 0,-1 1 0,0 1 0,-1-1 0,1 1 0,-1 0 0,0 0 0,1 0 0,-1 0 0,0 0 0,0 0 0,0 1 0,0-1 0,-1 1 0,1-1 0,-1 1 0,0 0 0,2 5 0,7 13 0,-8-13 0,2-1 0,-1 1 0,1-1 0,0 0 0,7 9 0,-5-12-1365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24:45.10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71 1166 24575,'0'-13'0,"1"-79"0,-4 1 0,-21-126 0,5 142 0,13 55 0,1 0 0,0 0 0,1 0 0,1-1 0,1-21 0,1 40 0,1 1 0,0-1 0,1 0 0,-1 1 0,0-1 0,0 1 0,1-1 0,-1 1 0,1-1 0,-1 1 0,1-1 0,0 1 0,-1 0 0,1-1 0,0 1 0,0 0 0,0 0 0,0-1 0,0 1 0,0 0 0,1 0 0,-1 0 0,2-1 0,0 1 0,-1 0 0,1 0 0,0 1 0,0-1 0,-1 1 0,1-1 0,0 1 0,-1 0 0,1 0 0,0 1 0,0-1 0,4 1 0,9 4 0,0 0 0,0 1 0,24 13 0,-28-14 0,267 113 0,-268-113 0,-4-2 0,0-1 0,-1 1 0,2-1 0,-1 0 0,0-1 0,0 0 0,9 1 0,-14-2 0,0-1 0,0 1 0,0 0 0,0-1 0,0 1 0,0-1 0,0 0 0,0 1 0,0-1 0,-1 0 0,1 0 0,0 0 0,0-1 0,-1 1 0,1 0 0,-1-1 0,1 1 0,-1-1 0,0 1 0,1-1 0,-1 0 0,0 1 0,0-1 0,0 0 0,0 0 0,-1 0 0,1 0 0,0 0 0,0-3 0,20-74 0,-3 0 0,-4-2 0,-4 0 0,-2 0 0,-5-92 0,-4 171 0,1-1 0,0 1 0,0-1 0,0 1 0,0-1 0,1 1 0,-1-1 0,1 0 0,-1 1 0,1 0 0,0-1 0,0 1 0,0-1 0,0 1 0,0 0 0,1 0 0,-1 0 0,1 0 0,-1 0 0,1 0 0,0 0 0,0 0 0,3-2 0,-2 3 0,0 0 0,0 0 0,0 0 0,0 1 0,1-1 0,-1 1 0,0 0 0,0 0 0,1 0 0,-1 0 0,0 0 0,0 1 0,0 0 0,0-1 0,1 1 0,-1 0 0,0 1 0,4 1 0,100 48 0,-54-24 0,68 23 0,-92-42 0,1-1 0,0-2 0,0-1 0,45 1 0,-53-4 0,-19-1 0,-1 0 0,0 1 0,0-1 0,0 1 0,0-1 0,0 1 0,0 0 0,0 0 0,-1 0 0,1 0 0,0 0 0,0 0 0,-1 0 0,1 0 0,0 1 0,-1-1 0,1 1 0,-1-1 0,0 1 0,0 0 0,1-1 0,-1 1 0,0 0 0,0 0 0,-1 0 0,1 0 0,0 0 0,-1 0 0,1 0 0,-1 0 0,1 3 0,0 8 0,0 0 0,0 0 0,-1 0 0,-2 14 0,0-3 0,-1 51 0,4 197 0,-1-265 0,1 0 0,0 0 0,0 0 0,0-1 0,1 1 0,0 0 0,1 0 0,-1-1 0,7 11 0,-7-14 0,0-1 0,1 1 0,-1 0 0,1-1 0,0 0 0,-1 1 0,1-1 0,0 0 0,0-1 0,1 1 0,-1-1 0,0 1 0,0-1 0,1 0 0,-1 0 0,1 0 0,-1 0 0,1-1 0,-1 0 0,6 1 0,110-4 0,-74 1 0,51 3 0,-94-1 0,1 1 0,-1 0 0,1-1 0,-1 1 0,0 0 0,0 0 0,0 0 0,0 0 0,1 0 0,-1 1 0,-1-1 0,1 0 0,0 1 0,0 0 0,0-1 0,-1 1 0,1 0 0,-1 0 0,0 0 0,1 0 0,-1 0 0,0 0 0,0 1 0,0-1 0,0 0 0,-1 0 0,1 1 0,-1-1 0,1 0 0,-1 1 0,0-1 0,0 1 0,0 2 0,0 14 0,-1 0 0,0 0 0,-6 26 0,2-13 0,-5 240 0,5-78 0,6-191 0,-1 0 0,0 0 0,-1 0 0,1-1 0,-1 1 0,1 0 0,-1 0 0,0 0 0,0-1 0,0 1 0,0-1 0,0 1 0,-1-1 0,1 1 0,-1-1 0,1 0 0,-1 1 0,0-1 0,0 0 0,0 0 0,0 0 0,-1-1 0,1 1 0,0 0 0,-1-1 0,1 0 0,-1 1 0,0-1 0,1 0 0,-1 0 0,0-1 0,0 1 0,1-1 0,-1 1 0,-4-1 0,-9 0 0,-1-1 0,1 0 0,0-1 0,-1-1 0,-18-6 0,-13-2 0,-30 4 0,-1 3 0,-84 7 0,25 0 0,38-1 0,-114-5 0,178-2 0,-66-19 0,55 11 0,-45-20 0,76 25 0,-1 1 0,1 1 0,-1 1 0,-1 0 0,1 1 0,-25-2 0,33 6 17,0-1 0,0 0 1,0 0-1,1-1 0,-1 0 0,-11-5 0,17 6-82,0 0 1,1-1-1,-1 1 1,0-1-1,1 0 1,0 1-1,-1-1 0,1 0 1,0-1-1,0 1 1,0 0-1,0-1 1,0 1-1,1-1 0,-1 1 1,1-1-1,0 0 1,0 0-1,0 1 1,0-1-1,0 0 1,0-3-1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5:54:08.873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80 24575,'0'-1'0,"1"0"0,-1 0 0,1-1 0,-1 1 0,1 0 0,-1 0 0,1 0 0,0 0 0,0 0 0,-1 0 0,1 1 0,0-1 0,0 0 0,0 0 0,0 0 0,0 1 0,0-1 0,0 1 0,0-1 0,0 1 0,1-1 0,-1 1 0,0-1 0,0 1 0,0 0 0,1 0 0,1 0 0,39-5 0,-37 4 0,236 1 0,2-1 0,-206-3 0,69-17 0,-74 12 0,0 3 0,0 1 0,35-2 0,483 7 0,-244 1 0,-278 2 0,-1 0 0,0 2 0,0 1 0,0 1 0,33 13 0,54 14 0,-12-10-1365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24:52.28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7825 0 24575,'1'29'0,"-2"-1"0,-1 0 0,-1 1 0,-2-1 0,0 0 0,-2-1 0,-1 1 0,-1-1 0,-17 34 0,-26 33 0,-4-1 0,-3-4 0,-100 115 0,-242 220 0,255-287 0,-6-7 0,-256 168 0,358-268 0,0-2 0,-2-3 0,-1-1 0,-1-3 0,0-3 0,-81 17 0,-346 33 0,211-38 0,16 13 0,122-18 0,-237 13 0,-53-59 0,0-36 0,75 9 0,181 27 0,-81-11 0,-291 0 0,202 57 0,-25 0 0,224-25 0,1 5 0,-224 39 0,-202 46 0,544-86 0,0 1 0,1 1 0,-1 0 0,1 1 0,-24 14 0,-11 4 0,30-14 40,1 1-1,-34 24 0,-4 3-1522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24:54.35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621 4 24575,'-3'-3'0,"-4"8"0,-5 11 0,12-15 0,-199 244 0,171-212 0,-176 225 0,167-203 0,3 2 0,-55 120 0,88-176 0,0 1 0,0 0 0,0-1 0,1 1 0,-1 0 0,1 0 0,-1-1 0,1 1 0,-1 0 0,1 0 0,0 0 0,0 0 0,0 0 0,0-1 0,0 1 0,0 0 0,1 0 0,-1 0 0,0 0 0,1 0 0,0-1 0,-1 1 0,1 0 0,0-1 0,0 1 0,0 0 0,0-1 0,0 1 0,0-1 0,1 0 0,-1 1 0,0-1 0,1 0 0,-1 0 0,1 1 0,-1-1 0,3 1 0,1-1 0,0 1 0,-1-1 0,1 0 0,0 0 0,1 0 0,-1-1 0,0 0 0,0 0 0,0 0 0,0-1 0,0 1 0,0-1 0,6-2 0,16-3 0,-1 0 0,1 3 0,0 0 0,0 1 0,0 2 0,0 1 0,0 1 0,0 1 0,0 2 0,0 0 0,-1 2 0,0 1 0,25 11 0,305 124 0,-331-134-170,1 1-1,-1 2 0,-1 1 1,0 0-1,-1 2 0,0 1 1,21 19-1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5:57:43.89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2021 289 24575,'2'2'0,"0"0"0,0 0 0,0 0 0,0 1 0,-1-1 0,1 1 0,-1-1 0,1 1 0,-1 0 0,0 0 0,0-1 0,0 1 0,-1 0 0,1 0 0,0 4 0,0-4 0,5 28 0,-1 1 0,-2 0 0,0 0 0,-3 34 0,-16 130 0,13-162 0,-4 19 0,-3 0 0,-1 0 0,-3-1 0,-2 0 0,-26 55 0,33-89 0,-1-1 0,-1 0 0,-1-1 0,0 0 0,-1-1 0,0-1 0,-1 0 0,-1 0 0,0-2 0,-29 19 0,-16 5 0,-107 48 0,121-63 0,0-3 0,-1-1 0,0-3 0,-1-2 0,0-2 0,-1-2 0,0-2 0,0-2 0,0-3 0,-1-2 0,-57-8 0,84 7 0,0-2 0,0-1 0,0 0 0,1-2 0,-31-13 0,42 14 0,-1 0 0,1-1 0,0 0 0,1-1 0,0 0 0,0-1 0,1 0 0,0 0 0,0-1 0,1 0 0,-8-14 0,-17-33 0,2-2 0,3-1 0,-24-74 0,-45-196 0,83 277 0,0-6 0,3-1 0,-6-87 0,11-122 0,5 241 0,-1 0 0,-1-1 0,-7-28 0,10 57 0,0 0 0,0-1 0,0 1 0,0 0 0,0-1 0,0 1 0,0 0 0,0-1 0,0 1 0,0 0 0,0-1 0,-1 1 0,1 0 0,0 0 0,0-1 0,0 1 0,0 0 0,0-1 0,-1 1 0,1 0 0,0 0 0,0 0 0,0-1 0,-1 1 0,1 0 0,0 0 0,0 0 0,-1-1 0,1 1 0,0 0 0,0 0 0,-1 0 0,1 0 0,0 0 0,-1 0 0,1-1 0,0 1 0,-1 0 0,1 0 0,0 0 0,-1 0 0,1 0 0,0 0 0,0 0 0,-1 0 0,1 1 0,0-1 0,-1 0 0,-13 16 0,-7 25 0,8-12 0,0 0 0,-2-1 0,-1 0 0,-33 43 0,30-46 40,2 1-1,-21 40 0,24-39-533,-1-1-1,-30 39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5:57:45.03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16 24575,'0'0'0,"0"-1"0,0 0 0,1 0 0,-1 0 0,1 0 0,-1 0 0,1 1 0,-1-1 0,1 0 0,0 0 0,-1 1 0,1-1 0,0 0 0,-1 1 0,1-1 0,0 1 0,0-1 0,0 1 0,0-1 0,-1 1 0,1 0 0,0-1 0,0 1 0,0 0 0,0 0 0,0 0 0,0-1 0,0 1 0,0 0 0,0 0 0,0 0 0,0 1 0,0-1 0,0 0 0,1 0 0,34 7 0,-20 3 0,1 1 0,-2 0 0,0 1 0,0 0 0,-1 2 0,14 16 0,-9-9 0,43 34 0,-47-44-115,1 2-135,1-1 0,1-1 0,0 0 0,32 14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5:57:46.30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3 24575,'82'-1'0,"11"0"0,-1 3 0,167 26 0,-185-10-1365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5:57:47.48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116 0 24575,'-4'38'0,"-2"0"0,-1-1 0,-22 62 0,23-77 0,-9 30 0,2 1 0,3 0 0,-5 70 0,10-72 0,3-32 0,0 0 0,1 0 0,0 0 0,2-1 0,0 1 0,1 0 0,1 0 0,1-1 0,6 19 0,-5-24 0,1 0 0,0 0 0,1 0 0,0-1 0,1 0 0,0-1 0,1 0 0,0 0 0,21 18 0,-23-23 0,1-1 0,0 1 0,0-2 0,0 1 0,0-1 0,1 0 0,-1-1 0,1 0 0,0-1 0,0 1 0,0-2 0,1 1 0,-1-1 0,0-1 0,0 0 0,11-1 0,-17 1-38,0-1 0,0 0 0,-1 0 1,1 0-1,0 0 0,-1-1 0,1 1 0,-1-1 0,1 1 0,-1-1 0,0 0 0,0 0 0,0 0 0,0 0 0,0 0 0,0-1 1,-1 1-1,1 0 0,-1-1 0,1 0 0,-1 1 0,0-1 0,0 0 0,0 1 0,0-1 0,-1 0 0,1 0 0,-1 0 0,0 0 1,0 1-1,0-1 0,0 0 0,0 0 0,0 0 0,-2-5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25:00.91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612 679 24575,'-7'7'0,"-1"0"0,0 0 0,-1-1 0,1 0 0,-1-1 0,0 0 0,-1 0 0,1-1 0,-1 0 0,0 0 0,0-1 0,-13 2 0,0-2 0,0-1 0,0-1 0,0-1 0,-35-5 0,49 4 0,1-1 0,0 0 0,0 0 0,0-1 0,0 0 0,0-1 0,1 0 0,0 0 0,-1 0 0,-12-11 0,-3-5 0,-36-40 0,17 16 0,31 33 0,1 0 0,0-1 0,1-1 0,1 1 0,0-1 0,0-1 0,1 0 0,1 0 0,1 0 0,0 0 0,0-1 0,2 0 0,-3-18 0,1-9 0,3 1 0,1-1 0,8-68 0,-6 104 0,0 0 0,0 0 0,1 0 0,-1 0 0,1 1 0,1-1 0,-1 1 0,1-1 0,0 1 0,0 0 0,0 0 0,1 0 0,0 0 0,0 1 0,0 0 0,0-1 0,1 2 0,0-1 0,-1 0 0,2 1 0,-1 0 0,0 0 0,0 0 0,1 1 0,0 0 0,10-3 0,6 0 0,1 0 0,1 1 0,-1 2 0,0 0 0,35 3 0,-36-1 0,0 1 0,0 2 0,-1 0 0,1 1 0,29 10 0,-39-9 0,0 0 0,-1 1 0,1 0 0,-1 1 0,0 0 0,-1 1 0,0 0 0,0 0 0,0 1 0,12 16 0,-15-17 0,-1 1 0,0 0 0,0 0 0,0 0 0,-1 0 0,-1 1 0,0 0 0,0 0 0,3 15 0,-6-20 0,0 0 0,-1 0 0,0 0 0,0 0 0,0 0 0,0 0 0,-1 0 0,0 0 0,0 0 0,0 0 0,-1 0 0,0 0 0,1 0 0,-2-1 0,1 1 0,-1-1 0,1 1 0,-1-1 0,0 0 0,-1 0 0,-5 5 0,6-6 9,0 0-1,1 0 1,-1-1-1,-1 0 1,1 1 0,0-1-1,0-1 1,-1 1-1,1 0 1,-1-1-1,1 1 1,-1-1-1,-7 1 1,9-2-87,-1 0 0,0 0 0,0-1-1,0 1 1,0-1 0,0 0 0,1 0 0,-1 1 0,0-2-1,1 1 1,-1 0 0,1-1 0,-1 1 0,1-1 0,0 0-1,-1 1 1,1-1 0,-4-5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25:03.23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24575,'1'0'0,"0"1"0,0-1 0,0 1 0,0-1 0,0 1 0,0 0 0,0-1 0,0 1 0,-1 0 0,1-1 0,0 1 0,0 0 0,-1 0 0,1 0 0,0 0 0,-1 0 0,1 0 0,-1 0 0,1 0 0,-1 0 0,1 2 0,10 31 0,-7-20 0,2 1 0,0 1 0,1-1 0,0 0 0,2-1 0,-1 0 0,2 0 0,15 17 0,-23-28 0,2 0 0,-1-1 0,0 1 0,1 0 0,-1-1 0,1 0 0,0 0 0,-1 0 0,1 0 0,0-1 0,0 1 0,0-1 0,1 0 0,-1 0 0,0-1 0,0 1 0,0-1 0,1 0 0,-1 0 0,0 0 0,0-1 0,1 0 0,-1 1 0,0-2 0,0 1 0,0 0 0,0-1 0,0 1 0,0-1 0,-1 0 0,1-1 0,0 1 0,4-5 0,1 0 0,0-2 0,0 1 0,-1-1 0,10-14 0,28-29 0,-43 49 0,0 1 0,1-1 0,-1 1 0,0 0 0,1 0 0,-1 0 0,1 0 0,0 0 0,-1 1 0,1 0 0,0 0 0,0 0 0,6-1 0,-8 2 0,1 1 0,0-1 0,-1 1 0,1-1 0,-1 1 0,1 0 0,-1 0 0,1 0 0,-1 0 0,0 1 0,1-1 0,-1 1 0,0-1 0,0 1 0,0 0 0,0 0 0,0 0 0,-1 0 0,1 0 0,-1 0 0,1 0 0,-1 0 0,0 1 0,2 2 0,3 8 0,0 1 0,8 27 0,-13-38 0,4 11 0,0-1 0,0 1 0,1-1 0,1 0 0,0-1 0,1 0 0,11 14 0,-17-24 0,0 1 0,0-1 0,0 1 0,0-1 0,1 0 0,-1 0 0,1 0 0,-1 0 0,1 0 0,0 0 0,0-1 0,0 1 0,0-1 0,0 0 0,0 0 0,0 0 0,0 0 0,0-1 0,1 1 0,-1-1 0,0 0 0,0 0 0,1 0 0,-1 0 0,0-1 0,0 1 0,0-1 0,1 0 0,-1 0 0,0 0 0,0 0 0,0 0 0,0-1 0,-1 1 0,1-1 0,0 0 0,-1 0 0,4-3 0,2-3 0,-1 0 0,0-1 0,-1 0 0,9-16 0,-10 15 0,0 1 0,1 0 0,0 0 0,1 1 0,0-1 0,14-11 0,-20 19 0,1 0 0,0 0 0,-1 0 0,1 0 0,0 0 0,0 0 0,0 1 0,-1-1 0,1 1 0,0-1 0,0 1 0,0 0 0,0 0 0,0 0 0,0 0 0,4 0 0,-3 1 0,0 0 0,0 1 0,1-1 0,-1 0 0,0 1 0,0 0 0,0 0 0,-1 0 0,1 0 0,0 0 0,-1 1 0,4 3 0,43 55 0,-38-46 0,-1 0 0,2-1 0,0-1 0,1 0 0,0 0 0,1-1 0,26 17 0,-33-26 0,-1 0 0,0-1 0,1 0 0,-1 0 0,1 0 0,0-1 0,0 0 0,0-1 0,-1 1 0,1-1 0,0-1 0,0 1 0,0-1 0,0 0 0,-1-1 0,1 1 0,-1-1 0,8-4 0,10-5 0,0-1 0,-1-1 0,32-24 0,-31 19 0,40-20 0,-61 36 0,0 1 0,0 0 0,0-1 0,1 1 0,-1 0 0,0 1 0,1-1 0,-1 1 0,0-1 0,1 1 0,-1 0 0,1 0 0,-1 0 0,0 1 0,1-1 0,-1 1 0,0 0 0,1 0 0,-1 0 0,0 0 0,4 3 0,2 1 0,-1 2 0,1 0 0,-1 0 0,0 0 0,9 11 0,-12-12 0,-1 0 0,1 0 0,1-1 0,-1 0 0,1 0 0,0 0 0,0-1 0,0 0 0,1 0 0,-1 0 0,1-1 0,0 0 0,13 3 0,-15-5-52,1-1-1,0 0 1,0 0-1,0 0 1,-1-1-1,1 0 1,0 0-1,-1-1 1,1 1-1,-1-1 1,1 0-1,-1-1 1,0 1-1,0-1 1,0 0-1,0-1 1,0 1-1,-1-1 1,0 0-1,1 0 0,-1 0 1,-1 0-1,1-1 1,-1 0-1,6-9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23:19.05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4680 5470 24575,'-245'2'0,"-478"-23"0,479-21 0,68 8 0,-516-94 0,135 27 0,273 48 0,173 30 0,1-6 0,1-4 0,1-4 0,-145-74 0,12 8 0,67 31 0,156 63 0,0-1 0,1-1 0,0 0 0,0-1 0,2-1 0,-20-20 0,-79-98 0,52 56 0,26 31 0,1-1 0,2-2 0,3-1 0,1-1 0,3-2 0,2 0 0,2-2 0,3-1 0,1 0 0,4-1 0,-14-93 0,2-149 0,26 251 0,2 1 0,2-1 0,2 1 0,18-68 0,57-178 0,172-408 0,-217 617 0,68-138 0,11-26 0,-80 162 0,92-155 0,-113 219 0,1 1 0,0 1 0,1 0 0,1 1 0,1 1 0,0 0 0,1 2 0,0 0 0,34-17 0,10 0 0,128-41 0,-163 63 0,94-34 0,277-81 0,433-111 0,-211 69 0,-321 95 0,-36 11 0,2 11 0,367-19 0,-55 46 0,261-19 0,-769 35 0,470-36 0,2 36 0,-222 31 0,-1 13 0,374 94 0,-636-116 0,0 1 0,-2 4 0,0 1 0,-2 3 0,0 3 0,72 50 0,-45-19 0,-2 3 0,-3 4 0,68 78 0,119 113 0,90 101 0,-268-253 0,-4 3 0,70 128 0,-105-153 0,-4 2 0,-3 1 0,47 164 0,-66-181 0,-3 0 0,-3 1 0,8 130 0,-20-153 0,-4 188 0,1-202 0,-3-1 0,0 0 0,-2 0 0,-1 0 0,-15 35 0,-3-10 0,-2-1 0,-3-2 0,-3 0 0,-70 85 0,13-35 0,-116 101 0,112-123 0,-4-4 0,-3-4 0,-167 90 0,-355 139 0,-901 297 0,1182-474 0,174-63 0,-235 84 0,-13-35 0,-48-54 0,314-44 0,-654 28 0,566-59 0,129 7 0,87 7-1365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23:20.81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45 24575,'5'-3'0,"0"0"0,0 0 0,1 1 0,-1 0 0,1 0 0,0 0 0,-1 1 0,1 0 0,0 0 0,0 0 0,0 1 0,0 0 0,8 1 0,4-2 0,366-2 0,-215 4 0,-152-2 43,-1-1-1,32-7 1,5-1-1536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5:55:05.09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525 894 24575,'0'1'0,"-1"0"0,1 0 0,-1 0 0,1-1 0,-1 1 0,1 0 0,-1 0 0,0 0 0,0-1 0,1 1 0,-1 0 0,0-1 0,0 1 0,0 0 0,0-1 0,0 1 0,0-1 0,0 0 0,0 1 0,0-1 0,0 0 0,0 0 0,0 1 0,0-1 0,0 0 0,0 0 0,-1 0 0,-36 2 0,33-2 0,-22 2 0,0-2 0,1-1 0,-1-1 0,0-1 0,1-1 0,-1-2 0,-35-12 0,56 16 0,-15-6 0,0-1 0,-23-13 0,37 17 0,0 1 0,1-1 0,-1-1 0,1 1 0,0-1 0,1 0 0,-1 0 0,1-1 0,-6-10 0,3 4 0,3 6 0,0-1 0,0 1 0,1-1 0,0 0 0,0-1 0,1 1 0,0 0 0,1-1 0,0 0 0,0 0 0,1 1 0,0-1 0,0-9 0,2-5 0,-2-2 0,1 0 0,1 0 0,2 0 0,0 0 0,2 1 0,1 0 0,10-28 0,-3 23 0,2 0 0,1 2 0,1 0 0,2 1 0,0 0 0,2 2 0,44-42 0,-48 51 0,0 1 0,0 0 0,2 1 0,0 1 0,0 1 0,38-16 0,-45 22 0,1 0 0,-1 2 0,1-1 0,0 2 0,0-1 0,0 2 0,0 0 0,0 0 0,0 1 0,1 1 0,-1 0 0,0 1 0,13 4 0,-19-3 0,0 0 0,-1 1 0,0-1 0,0 1 0,0 1 0,0-1 0,-1 1 0,1 0 0,-1 0 0,-1 1 0,1 0 0,-1 0 0,5 8 0,7 12 0,21 49 0,-27-50 0,-1 1 0,-1 1 0,-2-1 0,5 40 0,0 112 0,-11-169 0,-1 0 0,0 0 0,-1 0 0,0 0 0,0 0 0,-1 0 0,0-1 0,-1 1 0,1-1 0,-2 0 0,1 0 0,-1 0 0,-9 10 0,7-9 0,-1 0 0,0-1 0,-1 1 0,0-2 0,-1 1 0,1-1 0,-1 0 0,-1-1 0,1-1 0,-12 5 0,19-8-114,0-1 1,-1 0-1,1 0 0,0-1 0,-1 1 1,1-1-1,0 1 0,-1-1 0,1 0 1,-1 0-1,-3-1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23:22.61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0 307 24575,'41'-15'0,"-23"7"0,35-9 0,0 3 0,1 2 0,61-5 0,-12 1 0,253-52 0,163-26 0,-354 72 0,198-2 0,265 60 0,-536-29 0,-1-4 0,151-15 0,-163 7 0,0 3 0,121 14 0,151 42 0,-275-33-1365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23:24.10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161 1 24575,'3'4'0,"-1"0"0,1 0 0,-1 0 0,0 1 0,-1-1 0,1 0 0,-1 1 0,0 0 0,0-1 0,0 1 0,0 0 0,-1 5 0,3 11 0,29 238 0,-7-34 0,5-16 0,3 320 0,-33-499 0,0-8 0,0 1 0,1 0 0,1-1 0,8 34 0,-10-56 0,0 1 0,0-1 0,0 0 0,0 0 0,0 1 0,0-1 0,0 0 0,0 1 0,0-1 0,0 0 0,1 0 0,-1 1 0,0-1 0,0 0 0,0 0 0,0 1 0,0-1 0,1 0 0,-1 0 0,0 0 0,0 1 0,0-1 0,1 0 0,-1 0 0,0 0 0,0 1 0,1-1 0,-1 0 0,0 0 0,0 0 0,1 0 0,-1 0 0,0 0 0,1 0 0,-1 0 0,0 0 0,0 0 0,1 0 0,-1 0 0,0 0 0,1 0 0,-1 0 0,11-13 0,8-29 0,-17 37 0,31-78 0,-13 26 0,4 2 0,39-70 0,-43 93 0,1 0 0,29-34 0,-40 55 0,1 1 0,0 0 0,1 0 0,0 1 0,0 0 0,1 1 0,0 1 0,23-9 0,18-7 0,63-16 0,-101 35 0,0 0 0,1 1 0,-1 1 0,1 0 0,-1 1 0,1 1 0,0 0 0,31 6 0,-35-2 0,-1 1 0,0 0 0,0 0 0,0 1 0,-1 1 0,0 0 0,0 0 0,-1 1 0,0 1 0,0-1 0,-1 2 0,0-1 0,0 1 0,-2 1 0,1-1 0,-1 1 0,7 16 0,-2-5 0,-2 1 0,0 1 0,-2 0 0,0 0 0,-2 1 0,-1-1 0,4 52 0,-9-66 0,0 0 0,-1 0 0,-1-1 0,0 1 0,0 0 0,-1-1 0,0 1 0,-1-1 0,0 0 0,0 0 0,-1 0 0,0-1 0,0 1 0,-1-1 0,0 0 0,-1-1 0,0 0 0,0 0 0,-10 7 0,-8 6 0,-1-1 0,-1-2 0,-1 0 0,-47 20 0,2-7 0,-1-4 0,-1-2 0,-93 15 0,-239 12 0,370-48 0,11-1 0,1 0 0,-1-2 0,0 0 0,-41-7 0,65 6 0,-1 1 0,1-1 0,0 1 0,-1-1 0,1 0 0,0 0 0,0 0 0,-1 0 0,1 0 0,0-1 0,0 1 0,0-1 0,0 1 0,1-1 0,-1 0 0,0 0 0,1 1 0,-1-1 0,1 0 0,-1 0 0,1-1 0,0 1 0,-1-3 0,1 2 0,0-1 0,1 0 0,0 0 0,-1 0 0,1 1 0,0-1 0,1 0 0,-1 0 0,1 0 0,0 1 0,0-1 0,0 0 0,2-5 0,0 2 0,0 1 0,0-1 0,1 1 0,0 0 0,0 0 0,0 0 0,1 1 0,-1-1 0,1 1 0,1 0 0,-1 0 0,1 1 0,0 0 0,0 0 0,11-6 0,27 4-1365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23:24.81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3 1 24575,'-3'351'0,"11"463"0,3-664 0,8 0 0,6-1 0,63 212 0,-73-312 0,67 209 0,-82-258 0,0 1 0,0-1 0,-1 0 0,1 0 0,0 1 0,0-1 0,0 0 0,0 0 0,1 0 0,-1 1 0,0-1 0,0 0 0,0 0 0,0 1 0,0-1 0,0 0 0,0 0 0,0 0 0,0 1 0,0-1 0,1 0 0,-1 0 0,0 0 0,0 0 0,0 1 0,0-1 0,1 0 0,-1 0 0,0 0 0,0 0 0,0 0 0,0 0 0,1 0 0,-1 1 0,0-1 0,0 0 0,1 0 0,-1 0 0,0 0 0,0 0 0,0 0 0,1 0 0,-1 0 0,0 0 0,0 0 0,1 0 0,-1 0 0,0 0 0,0 0 0,0-1 0,1 1 0,5-16 0,4-46 0,-5 32 0,21-93-1365,-14 64-5461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23:25.65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900 0 24575,'4'7'0,"1"-1"0,0 1 0,0-1 0,1-1 0,0 1 0,0-1 0,0 0 0,1 0 0,10 5 0,19 17 0,-24-16 0,-1 1 0,-1 0 0,0 0 0,-1 1 0,0 0 0,-1 1 0,-1 0 0,0 1 0,0-1 0,-2 1 0,0 0 0,-1 1 0,0-1 0,-1 1 0,-1 0 0,0-1 0,-1 1 0,-1 0 0,-4 30 0,1-22 0,-1 0 0,-1 0 0,-1 0 0,-1-1 0,-1 0 0,-1 0 0,-1-1 0,-1 0 0,-1-1 0,-1-1 0,-1 1 0,-21 23 0,-12 3 0,-1-3 0,-3-1 0,-1-3 0,-2-2 0,-106 55 0,89-61 0,-3-3 0,-141 36 0,156-49 0,43-11-118,-53 11 370,65-15-346,0-1 1,1 1-1,-1-1 0,0 0 1,0 0-1,1 0 0,-1-1 0,0 1 1,1-1-1,-1 0 0,0 0 1,1 0-1,-1-1 0,1 1 1,-4-3-1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23:26.35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24575,'527'0'0,"-516"0"-273,0 1 0,0 0 0,0 0 0,16 5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23:27.49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1222 39 24575,'-253'-19'0,"-10"0"0,233 20 0,0 0 0,1 2 0,-1 2 0,1 1 0,0 1 0,-52 20 0,61-19 0,1 0 0,0 2 0,1 1 0,0 0 0,1 1 0,-17 15 0,26-19 0,0 0 0,1 0 0,0 1 0,0-1 0,1 1 0,1 1 0,-1-1 0,1 1 0,1 0 0,0 0 0,0 1 0,1-1 0,-2 16 0,2-11 0,0 1 0,2 1 0,0-1 0,1 29 0,1-40 0,0 0 0,0 0 0,1 1 0,-1-1 0,1 0 0,0 0 0,0 0 0,1-1 0,-1 1 0,1 0 0,0-1 0,1 0 0,-1 0 0,1 0 0,0 0 0,-1 0 0,10 6 0,33 17 0,2-1 0,0-2 0,1-3 0,73 22 0,70 30 0,-165-61 0,-1 2 0,0 0 0,-2 2 0,44 36 0,-59-45 0,-1 1 0,0 0 0,-1 1 0,0-1 0,11 19 0,-16-24 0,-1-1 0,0 0 0,1 1 0,-1-1 0,0 1 0,-1 0 0,1-1 0,0 1 0,-1 0 0,0-1 0,1 1 0,-1 0 0,0 0 0,0-1 0,-1 1 0,1 0 0,0-1 0,-1 1 0,0 0 0,0-1 0,1 1 0,-1-1 0,-1 1 0,1-1 0,0 1 0,-1-1 0,1 0 0,-1 0 0,-3 4 0,-5 3 0,-2 0 0,1-1 0,-1 0 0,0-1 0,0 0 0,-1-1 0,0-1 0,0 0 0,-20 5 0,-20 3 0,-56 6 0,100-18 0,-247 22 0,177-19 0,0 2 0,1 5 0,-80 20 0,126-21-1365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25:10.88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0 652 24575,'1007'-80'0,"-16"-65"-540,-89 11 73,69 28 416,103-15-9,-668 56-284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25:12.27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0 340 24575,'12'-10'0,"0"0"0,0 2 0,1-1 0,0 2 0,0 0 0,1 0 0,0 1 0,18-5 0,125-26 0,-113 29 0,777-107 0,9 64 0,-125 11 0,-498 26 0,366 25 0,-441 0 0,33 1 0,201 43 0,-226-30 0,206 13 0,-189-37-1365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26:36.40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21 24575,'0'-1'0,"1"0"0,-1 0 0,1 0 0,-1-1 0,1 1 0,-1 0 0,1 0 0,0 0 0,0 0 0,0 0 0,-1 1 0,1-1 0,0 0 0,0 0 0,0 0 0,0 1 0,0-1 0,0 0 0,1 1 0,-1-1 0,0 1 0,0 0 0,0-1 0,0 1 0,1 0 0,-1 0 0,0-1 0,0 1 0,1 0 0,-1 0 0,0 0 0,0 1 0,3-1 0,42 5 0,-10 2 0,-1-2 0,1-2 0,0-1 0,41-4 0,44 3 0,-99 2 0,0 0 0,-1 2 0,23 7 0,-22-6 0,0 0 0,42 5 0,171-11 0,-1 1 0,-139 9 0,-53-4 0,45 1 0,588-8 0,-648 2 0,-1 1 0,-1 2 0,1 1 0,0 0 0,28 12 0,-28-7 0,-13-5 0,0 0 0,0-1 0,1 0 0,-1-1 0,1 0 0,25 1 0,33-4 0,0 4 0,0 3 0,0 3 0,77 22 0,-108-24 0,0 0 0,63 2 0,-23-3 0,-11-1 0,0-4 0,1-2 0,-1-3 0,0-4 0,74-16 0,106-30 0,-124 26 0,0 5 0,258-10 0,-112 30 0,164 5 0,-328 9 0,-65-6 0,44 1 0,-85-7 0,52-1 0,-1 2 0,1 3 0,0 2 0,53 14 0,203 35 0,-165-33 0,114 18 0,-187-30 0,1-4 0,0-2 0,78-7 0,-23 0 0,312 4 0,-398-6-1365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29:46.75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2009 1121 24575,'-67'10'0,"16"-1"0,-256 28 0,80-7 0,-42 21 0,0 0 0,195-41 0,1-4 0,-1-3 0,-86-8 0,126 2 0,0-2 0,-52-15 0,74 17 0,0-2 0,0 0 0,0 0 0,1-2 0,0 1 0,0-1 0,1 0 0,-1-1 0,2-1 0,-11-9 0,1-7 0,0 0 0,2-2 0,0 0 0,2 0 0,-22-58 0,30 67 0,2-1 0,0 0 0,1 1 0,1-1 0,-1-27 0,4-100 0,2 83 0,-1 47 0,0-1 0,1 1 0,0 0 0,1 0 0,1 0 0,1 1 0,0-1 0,1 1 0,8-16 0,-3 12 0,2 0 0,0 1 0,0 0 0,2 1 0,0 1 0,20-16 0,8-4 0,1 2 0,2 2 0,2 2 0,0 2 0,2 2 0,1 3 0,1 1 0,60-15 0,-37 17 0,1 3 0,0 4 0,1 3 0,1 3 0,102 5 0,-107 7 0,-1 3 0,0 4 0,103 30 0,204 84 0,-367-121 0,9 2 0,1 2 0,-1 1 0,0 1 0,36 25 0,-45-27 0,-1 1 0,0 0 0,-1 1 0,0 0 0,0 1 0,-1 0 0,-1 0 0,12 23 0,-4-3 0,0 1 0,-3 1 0,0 1 0,-3-1 0,-1 2 0,8 56 0,-16-76 0,0-1 0,0 1 0,-2 0 0,0-1 0,-1 1 0,-1 0 0,0-1 0,-1 0 0,0 0 0,-1 0 0,-1 0 0,-1-1 0,0 0 0,0 0 0,-2-1 0,1 0 0,-19 20 0,0-8-195,0-1 0,-2-1 0,0-2 0,-1-1 0,-1-1 0,-54 23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5:55:06.32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3976 24575,'1'0'0,"0"-1"0,0 1 0,-1-1 0,1 1 0,0-1 0,0 1 0,-1-1 0,1 1 0,0-1 0,-1 0 0,1 1 0,-1-1 0,1 0 0,-1 1 0,1-1 0,-1 0 0,1 0 0,-1 0 0,0 0 0,1 1 0,-1-1 0,0 0 0,0 0 0,0 0 0,1-1 0,4-34 0,-3 20 0,77-227 0,177-555 0,15 148 0,-2 5 0,-184 399 0,88-434 0,-114 392 0,-39 210 0,48-121 0,-25 122-1365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33:45.89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97 24575,'16'1'0,"0"1"0,0 0 0,-1 2 0,22 6 0,14 4 0,41 2 0,181 8 0,99-25 0,-150-2 0,-167 5 0,0 2 0,0 3 0,-1 2 0,74 21 0,-91-22 0,2-1 0,64 3 0,-69-9 0,-1 2 0,0 1 0,0 2 0,47 14 0,-21 1 0,107 22 0,-131-38 0,0 0 0,0-2 0,0-2 0,58-5 0,278-18 0,-183 32 0,288 52 0,-435-56 0,5 1 0,1-2 0,-1-3 0,1-1 0,-1-3 0,1-1 0,82-18 0,-14-4 0,302-56 0,104-15 0,-363 54 0,246-52 0,-71 64 0,-124 14 0,339 5-4,-331 13-1357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33:49.78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71 24575,'91'0'0,"1"5"0,96 18 0,-113-8 0,-32-5 0,-1-3 0,56 4 0,-73-11 0,278-2 0,-164-22 0,-114 21 0,48-7 0,87 0 0,-148 10 0,39 2 0,0-4 0,0-1 0,77-15 0,-18-3 0,167-8 0,-195 19 0,-45 4 0,43 0 0,16 6 0,-1 5 0,104 18 0,-30 17 0,-125-27 0,1-1 0,1-3 0,-1-1 0,50 0 0,7-6 0,179-5 0,-273 1 0,-1 1 0,1-1 0,-1-1 0,0 1 0,0-1 0,11-6 0,-11 5 0,1 0 0,0 0 0,0 1 0,16-4 0,101-10 0,-98 12 0,47-1 0,-48 5 0,-1-1 0,33-7 0,-31 5-129,0 0 0,0 2 0,46 2 0,-51 0-720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33:53.75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0 141 24575,'46'0'0,"-11"1"0,0-1 0,0-2 0,58-11 0,29-9 0,30-8 0,-129 23 0,1 1 0,0 1 0,0 0 0,39 0 0,-29 4 0,-1-2 0,0 0 0,48-13 0,-27 6-94,0 3-1,0 2 1,102 4-1,-95 1-892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32:33.30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24575,'0'0'-8191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50:19.975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730 986 24575,'-2'0'0,"0"0"0,0-1 0,0 1 0,0-1 0,0 1 0,0-1 0,0 0 0,0 0 0,1 0 0,-1 0 0,0 0 0,1 0 0,-1 0 0,0-1 0,1 1 0,0 0 0,-1-1 0,1 0 0,0 1 0,0-1 0,0 0 0,0 1 0,0-1 0,0 0 0,0 0 0,1 0 0,-1 0 0,1 0 0,-1 0 0,1-3 0,-3-10 0,1 1 0,1-1 0,1-17 0,-1 17 0,1-389 0,2 175 0,-1 201 0,8-44 0,2-21 0,-11 92 0,0 0 0,0 0 0,0 0 0,1 0 0,-1 0 0,0 0 0,-1 0 0,1 0 0,0 0 0,0 0 0,0 0 0,0 0 0,-1 0 0,1 0 0,-1 0 0,1 0 0,0 0 0,-1 0 0,0 1 0,1-1 0,-1 0 0,1 0 0,-1 0 0,0 1 0,0-1 0,0 0 0,-1 1 0,1 0 0,0 0 0,0 0 0,0 0 0,-1 0 0,1 0 0,0 1 0,0-1 0,0 0 0,-1 1 0,1-1 0,0 1 0,0 0 0,0-1 0,0 1 0,0 0 0,0-1 0,-1 2 0,-48 51 0,42-44 0,1-2 0,-19 24 0,-2-1 0,-1-1 0,-2-1 0,-48 33 0,-199 87 0,143-74-1365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50:20.848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24575,'5'2'0,"1"0"0,-1 0 0,0 1 0,0-1 0,0 1 0,-1 0 0,1 1 0,-1-1 0,0 1 0,0 0 0,0 0 0,7 9 0,4 3 0,4 3 0,1-1 0,0-1 0,2-1 0,0-1 0,1-1 0,0 0 0,1-2 0,0-1 0,40 13 0,75 7-1365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50:22.400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1 239 24575,'4'1'0,"0"0"0,0 0 0,-1 0 0,1 1 0,0 0 0,0 0 0,-1 0 0,1 0 0,2 3 0,23 11 0,-8-11 0,1 0 0,0-2 0,1-1 0,-1 0 0,40-3 0,-42 0 0,0 0 0,1 2 0,-1 0 0,0 1 0,0 1 0,0 1 0,29 10 0,-44-12 0,1 0 0,0 0 0,0 0 0,0-1 0,0 0 0,1 0 0,-1-1 0,0 1 0,11-2 0,-14 1 0,0-1 0,-1 1 0,1-1 0,0 0 0,0 0 0,-1 0 0,1 0 0,0-1 0,-1 1 0,0-1 0,1 1 0,-1-1 0,0 0 0,0 0 0,0 0 0,0 0 0,0 0 0,0-1 0,0 1 0,-1 0 0,1-1 0,-1 1 0,1-4 0,3-2 0,-1-1 0,1 1 0,1 0 0,0 0 0,0 1 0,0 0 0,1 0 0,0 0 0,0 1 0,1 0 0,-1 1 0,1-1 0,1 2 0,-1-1 0,1 1 0,14-5 0,15-4 0,2 2 0,65-10 0,-54 11 0,396-88-1365,-390 83-5461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51:02.18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2827 913 24575,'-38'2'0,"-47"8"0,-25 1 0,-308 7 0,367-19 0,0-2 0,-88-16 0,-98-37 0,150 32 0,0 4 0,-150-15 0,94 34 0,-185 21 0,197-12 0,-176-11 0,294 2 0,-1 0 0,1-1 0,0-1 0,0 0 0,0-1 0,0 0 0,1-1 0,-1 0 0,1-1 0,0 0 0,1-1 0,0 0 0,0-1 0,0-1 0,1 1 0,-15-18 0,3 4 0,-7-6 0,1-2 0,-26-35 0,50 58 0,1-1 0,-1 0 0,1 0 0,1 0 0,-1 0 0,1 0 0,1 0 0,0-1 0,0 1 0,0-1 0,2-13 0,0 0 0,1 0 0,1 0 0,7-27 0,-6 36 0,1 0 0,1 0 0,0 0 0,0 1 0,2 0 0,-1 0 0,1 1 0,1 0 0,0 1 0,1-1 0,-1 2 0,2-1 0,0 2 0,0-1 0,18-9 0,17-8 0,2 2 0,85-30 0,-109 45 0,8-2 0,1 2 0,1 1 0,-1 1 0,68-4 0,140 12 0,-119 2 0,541 28 0,-452-16 0,-113-10 0,169 31 0,88 40 0,-300-65 0,1-3 0,78 2 0,116-12 0,-81-1 0,-128 3 0,10-2 0,1 3 0,-1 2 0,0 2 0,64 15 0,9 16 0,111 27 0,-172-49 0,117 29 0,-176-41 0,0 0 0,0 0 0,-1 1 0,1-1 0,0 1 0,-1-1 0,1 1 0,-1 0 0,0 0 0,0 1 0,0-1 0,-1 1 0,1-1 0,-1 1 0,0 0 0,0 0 0,0 0 0,0 0 0,-1 0 0,0 1 0,0-1 0,0 0 0,0 1 0,0 6 0,1 10 0,-1 1 0,0-1 0,-5 36 0,2-50 0,1-1 0,-1 0 0,1 0 0,-2 0 0,1 0 0,-1 0 0,0 0 0,0-1 0,0 0 0,-1 1 0,0-1 0,0 0 0,0-1 0,-1 1 0,1-1 0,-1 0 0,0 0 0,-1 0 0,1-1 0,-10 5 0,-13 6 0,0-3 0,0 0 0,-35 8 0,16-5 0,-66 26 0,50-16 0,-118 28 0,52-25 0,57-10 0,0-3 0,-116 7 0,114-20 0,-159 10 0,142-3 0,-165-7 0,239-2 15,1-1 0,0 0 0,0-1 0,0-1 0,0-1 0,0 0 0,-18-10 0,8 2-386,2-2-1,0 0 1,-28-25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59:50.96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2682 5490 24575,'0'-1'0,"0"1"0,0-1 0,-1 1 0,1-1 0,0 1 0,0-1 0,-1 1 0,1-1 0,0 1 0,-1-1 0,1 1 0,-1 0 0,1-1 0,0 1 0,-1-1 0,1 1 0,-1 0 0,1 0 0,-1-1 0,1 1 0,-1 0 0,1 0 0,-1-1 0,1 1 0,-1 0 0,0 0 0,1 0 0,-1 0 0,1 0 0,-1 0 0,1 0 0,-1 0 0,0 0 0,1 0 0,-1 0 0,1 1 0,-1-1 0,1 0 0,-1 0 0,0 1 0,-32 7 0,25-5 0,-43 11 0,-1-2 0,-1-2 0,1-2 0,-2-3 0,-103-3 0,65-9 0,2-4 0,-155-38 0,202 36 0,0-1 0,1-2 0,0-2 0,2-2 0,0-2 0,1-1 0,-56-46 0,-333-292 0,370 308 0,3-1 0,2-4 0,3-1 0,-74-114 0,67 78 0,5-4 0,-69-175 0,21 0 0,-77-339 0,154 506 0,4-1 0,5-1 0,0-137 0,14 22 0,4-325 0,4 421 0,6 1 0,44-185 0,-41 245 0,3 0 0,3 2 0,39-80 0,-40 101 0,3 2 0,0 1 0,3 1 0,2 2 0,51-54 0,-20 35 0,3 3 0,2 3 0,2 2 0,3 4 0,142-69 0,-105 68 0,2 4 0,2 5 0,189-37 0,-161 54 0,209-2 0,-215 17 0,229 4 0,-292 6 0,-1 3 0,-1 4 0,78 22 0,-81-14 0,0 3 0,-2 2 0,-1 3 0,-1 3 0,-2 3 0,88 64 0,56 68 0,-166-131 0,-1 2 0,-2 2 0,32 45 0,-37-36 0,42 90 0,9 16 0,14-7 0,122 218 0,-184-288 0,-3 1 0,-4 1 0,30 155 0,-40-126 0,-4-1 0,-5 217 0,-59 216 0,40-470 0,-3 1 0,-2-2 0,-4 0 0,-3-2 0,-56 113 0,55-134 0,-2-1 0,-2-1 0,-2-2 0,-1-1 0,-3-1 0,-1-2 0,-2-2 0,-64 49 0,52-53 0,-69 35 0,-21 12 0,132-74 0,-241 151 0,188-122 0,-2-3 0,-79 28 0,-449 106 0,526-151 0,-1-3 0,0-3 0,-114 0 0,85-9 0,0-4 0,0-5 0,1-3 0,0-4 0,-132-44 0,22-6 0,-193-71 0,353 119 0,1-3 0,2-1 0,0-2 0,1-2 0,1-2 0,2-1 0,1-2 0,2-1 0,1-2 0,-33-45 0,19 15 0,3-2 0,3-1 0,3-2 0,3-2 0,-33-100 0,22 27 0,-40-219 0,72 276 0,-3-138 0,19-92 0,0 132 0,-3 3 0,3-168 0,4 291 0,2 1 0,3 0 0,19-61 0,-20 79 0,24-85 0,77-189 0,-65 228-1365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59:52.43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82 0 24575,'12'275'0,"0"-9"0,-14 47 0,4 224 0,5-402 0,-1-72 0,-3-1 0,-3 1 0,-3-1 0,-11 64 0,-37 235 0,36-248 0,-12 186 0,29 3 0,-13-337-418,8 27-529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5:55:07.41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1 108 24575,'8'-2'0,"1"0"0,-1 0 0,0 0 0,0-1 0,0-1 0,0 1 0,0-1 0,-1 0 0,8-6 0,29-14 0,-16 12 0,-15 6 0,-1 1 0,1 0 0,0 0 0,1 2 0,-1-1 0,0 2 0,1 0 0,19-1 0,-28 3 0,0 0 0,1-1 0,-1 2 0,0-1 0,0 1 0,0-1 0,0 1 0,0 1 0,0-1 0,-1 1 0,1 0 0,0 0 0,-1 0 0,1 1 0,-1-1 0,0 1 0,0 0 0,0 0 0,0 1 0,0-1 0,-1 1 0,1 0 0,2 4 0,45 55 0,-6-10 0,69 108 0,-101-140-69,-9-16-49,0 0 0,-1 0 1,0 0-1,0 0 0,0 0 0,-1 1 0,0-1 0,0 1 1,0-1-1,1 8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59:53.42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14 10 24575,'0'-1'0,"0"1"0,0-1 0,0 1 0,-1-1 0,1 1 0,0-1 0,0 1 0,-1 0 0,1-1 0,0 1 0,-1-1 0,1 1 0,0 0 0,-1-1 0,1 1 0,-1 0 0,1 0 0,0-1 0,-1 1 0,1 0 0,-1 0 0,1 0 0,-1-1 0,1 1 0,-1 0 0,1 0 0,-1 0 0,1 0 0,-1 0 0,1 0 0,-1 0 0,0 0 0,7 19 0,23 37 0,-27-52 0,22 36 0,2-2 0,1 0 0,2-2 0,54 53 0,149 113 0,-191-169 0,1-2 0,2-1 0,56 27 0,-84-48 0,2-2 0,-1 0 0,1-1 0,-1 0 0,2-2 0,-1 0 0,0-1 0,1-1 0,0-1 0,-1 0 0,1-1 0,30-5 0,479-64 0,-506 67 0,0-2 0,0 0 0,0-1 0,-1-1 0,0-1 0,0 0 0,0-2 0,-1-1 0,0 0 0,-1-2 0,28-20 0,153-108 0,-102 76 0,165-144 0,-263 208-5,8-7-165,0-1 0,0 1 0,-1-1 0,0-1 0,-1 1 0,0-1 0,5-10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59:56.87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24575,'5'16'0,"1"0"0,-2 0 0,0 0 0,-1 0 0,-1 0 0,0 18 0,3 9 0,2 13-114,1 11 238,28 107 0,-31-156-249,0-2 0,1 1 0,1-1 0,0 0 0,1 0 0,1 0 1,1-2-1,0 1 0,1-1 0,0 0 0,19 16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59:57.59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 24575,'19'42'0,"-1"0"0,-2 2 0,12 55 0,16 140 0,34 564 0,-59-564 0,-19-231-76,3 83-1213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59:58.69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1 116 24575,'4'-1'0,"0"0"0,1-1 0,-1 1 0,0-1 0,0 0 0,0-1 0,0 1 0,5-5 0,6-2 0,14-6 0,1 2 0,1 1 0,0 1 0,1 2 0,0 1 0,0 1 0,1 2 0,-1 1 0,1 2 0,55 3 0,-58-1 0,-18-1 0,1 1 0,-1 1 0,24 3 0,-32-3 0,-1 0 0,1 0 0,-1 1 0,0-1 0,1 1 0,-1-1 0,0 1 0,0 0 0,0 1 0,0-1 0,0 0 0,0 1 0,-1-1 0,1 1 0,-1 0 0,0 0 0,3 5 0,119 263 0,-89-187 0,-29-71 0,-1 1 0,-1 1 0,0-1 0,-1 1 0,-1-1 0,0 1 0,-1 15 0,0-22 0,-2-1 0,1 0 0,-1 1 0,0-1 0,0 0 0,-1 0 0,0 1 0,-1-1 0,1-1 0,-1 1 0,0 0 0,-1-1 0,0 1 0,0-1 0,-9 10 0,-8 8-108,17-19 141,-1 1 1,0-1-1,0-1 1,0 1-1,0 0 0,-7 3 1,9-7-113,1 1 1,-1-1-1,0 0 1,0-1-1,0 1 1,1 0 0,-1-1-1,0 0 1,0 0-1,0 0 1,0 0-1,0 0 1,0 0-1,0-1 1,1 1-1,-1-1 1,0 0-1,-4-2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6:59:59.39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185 0 24575,'-2'52'0,"-2"0"0,-19 95 0,-42 96 0,22-88 0,34-109 0,1 2 0,-1 66 0,7-95 0,3-18-47,-1 1 0,0-1 0,0 1 0,0-1 0,0 0 0,-1 1 0,1-1 0,0 1 0,-1-1-1,1 1 1,-1-1 0,1 0 0,-1 1 0,1-1 0,-1 0 0,0 1 0,0-1 0,0 0 0,0 0 0,0 0 0,0 0 0,0 0-1,0 0 1,0 0 0,0 0 0,0 0 0,-1-1 0,-1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0:00.14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 24575,'8'0'0,"0"0"0,0 1 0,0 1 0,0-1 0,0 1 0,-1 0 0,1 1 0,-1 0 0,0 0 0,1 1 0,-2-1 0,1 1 0,0 1 0,-1 0 0,0 0 0,6 6 0,7 9 0,-1 1 0,0 1 0,18 32 0,-25-35 0,2 0 0,0-1 0,0-1 0,2 0 0,26 24 0,-25-29-195,1 0 0,0-1 0,1 0 0,0-2 0,1 0 0,32 11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0:00.80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24575,'2'31'0,"2"-1"0,2 0 0,0 0 0,2 0 0,15 35 0,2 13 0,1 17 0,-7-22 0,38 92 0,-47-142 0,1 0 0,1 0 0,1-1 0,2-1 0,0 0 0,0-1 0,35 32 0,-48-49 0,1-1 0,-1 1 0,0-1 0,1 0 0,0 0 0,0 0 0,-1 0 0,1-1 0,0 1 0,0-1 0,0 0 0,1 0 0,-1 0 0,0 0 0,0 0 0,1-1 0,-1 1 0,0-1 0,1 0 0,5-1 0,-4 0 0,-1-1 0,0 0 0,1-1 0,-1 1 0,0-1 0,0 1 0,-1-1 0,1-1 0,-1 1 0,1 0 0,-1-1 0,0 0 0,0 1 0,2-6 0,17-20-1365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0:01.78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9 24575,'0'-4'0,"4"-1"0,1 12 0,4 12 0,4 15 0,8 13 0,0 11 0,0 6 0,1 1 0,1 5 0,-5-2 0,0-5 0,0-5 0,5 7 0,2-8 0,-30-56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0:05.74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4542 1 24575,'0'16'0,"-1"0"0,0 1 0,0-1 0,-2 0 0,0 0 0,-1 0 0,-1-1 0,0 1 0,-1-1 0,0 0 0,-2-1 0,0 1 0,-13 17 0,-72 103 0,-136 153 0,188-242 0,-3-2 0,-1-2 0,-2-2 0,-2-2 0,-1-3 0,-95 51 0,91-63 0,-1-4 0,-1-1 0,-64 11 0,2-1 0,-516 173 0,589-186 0,0-2 0,0-2 0,-1-3 0,-51 4 0,-188-2 0,118-7 0,-19 5 0,-427 1 0,574-13 0,1-1 0,0-1 0,-45-15 0,-108-43 0,142 45 0,0-3 0,2-1 0,0-3 0,1-2 0,-52-42 0,71 48 0,1-1 0,1-1 0,2-1 0,0-1 0,1-1 0,2-1 0,1-1 0,1-1 0,-15-35 0,-76-158 0,109 223 0,0-1 0,0 1 0,0 0 0,0 0 0,0 0 0,0 0 0,0-1 0,0 1 0,0 0 0,0 0 0,0 0 0,0-1 0,0 1 0,0 0 0,0 0 0,0 0 0,0 0 0,-1-1 0,1 1 0,0 0 0,0 0 0,0 0 0,0 0 0,0 0 0,0-1 0,0 1 0,-1 0 0,1 0 0,0 0 0,0 0 0,0 0 0,0 0 0,0 0 0,-1-1 0,1 1 0,0 0 0,0 0 0,0 0 0,-1 0 0,1 0 0,0 0 0,0 0 0,0 0 0,0 0 0,-1 0 0,1 0 0,0 0 0,0 0 0,0 0 0,0 0 0,-1 0 0,1 0 0,0 1 0,0-1 0,0 0 0,0 0 0,-1 0 0,1 0 0,-1 16 0,7 38 0,-5-40 0,11 172 0,-9 0 0,-23 216 0,17-381 0,0 0 0,-1 0 0,-1 0 0,-1-1 0,0 1 0,-2-1 0,-19 35 0,27-54-23,0-1-1,0 1 1,0-1-1,0 0 1,-1 1-1,1-1 0,0 1 1,0-1-1,-1 1 1,1-1-1,0 1 1,-1-1-1,1 0 1,0 1-1,-1-1 1,1 0-1,0 1 1,-1-1-1,1 0 0,-1 0 1,1 1-1,-1-1 1,1 0-1,-1 0 1,1 0-1,-1 0 1,1 1-1,-1-1 1,1 0-1,-1 0 1,1 0-1,-1 0 0,1 0 1,-1 0-1,1 0 1,-1-1-1,1 1 1,-1 0-1,1 0 1,-1 0-1,1 0 1,-1-1-1,1 1 0,0 0 1,-1 0-1,1-1 1,-1 1-1,1 0 1,0-1-1,-1 1 1,1 0-1,0-1 1,-1 1-1,1-1 1,0 1-1,-1-1 0,1 0 1</inkml:trace>
  <inkml:trace contextRef="#ctx0" brushRef="#br0" timeOffset="1">148 618 24575,'47'-4'0,"0"-1"0,-1-3 0,0-2 0,0-2 0,60-24 0,65-17 0,-56 27-455,1 4 0,158-8 0,-240 28-6371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0:08.00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2955 24575,'1'5'0,"1"0"0,-1 0 0,1 0 0,0 0 0,0 0 0,1-1 0,-1 1 0,1-1 0,4 6 0,12 23 0,54 188 0,-2-4 0,-13-82 0,7-4 0,5-1 0,5-5 0,6-2 0,5-4 0,153 162 0,-133-173 0,4-4 0,5-6 0,4-4 0,4-6 0,4-5 0,172 83 0,-163-104 0,179 54 0,152 18 0,-144-44 0,441 145 0,-516-158 0,49 7 0,352 51 0,311-12 0,-669-96 0,1-12 0,1-14 0,343-42 0,-527 29 0,0-5 0,-2-5 0,129-44 0,-3-29 0,353-199 0,-488 236 0,-3-4 0,-3-4 0,-2-4 0,146-149 0,-120 92 0,-6-6 0,141-219 0,353-550 0,-503 760 0,306-436 0,-190 235 0,-106 161 0,157-197 0,-65 144 0,103-132 0,-260 304 0,-3-3 0,-2-1 0,-4-1 0,31-80 0,2-13 0,93-153 0,-94 179 0,-6-4 0,64-201 0,-99 280 0,-7 20 0,-70 88 0,-2-1 0,-2-3 0,-2-2 0,-96 56 0,121-79 0,-140 96 2,96-63-458,-2-2 1,-101 48-1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5:55:26.51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1 24575,'3'0'0,"4"0"0,4 0 0,3 0 0,1 0 0,3 0 0,0 0 0,0 0 0,0 3 0,0 1 0,0 0 0,-1-1 0,-2 2 0,-2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0:08.85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24575,'2'0'0,"0"1"0,0 0 0,0 0 0,0 0 0,0 0 0,0 0 0,-1 0 0,1 0 0,0 1 0,-1-1 0,1 0 0,0 1 0,-1 0 0,0-1 0,1 1 0,-1 0 0,2 3 0,20 37 0,-21-38 0,62 155 0,-49-114 0,2-1 0,2-1 0,28 46 0,-2-24 0,3-3 0,3-1 0,2-3 0,3-3 0,2-2 0,3-2 0,1-3 0,3-3 0,72 38 0,-91-53-1365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0:10.94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851 4420 24575,'-36'-33'0,"2"-2"0,1 0 0,2-3 0,2 0 0,-40-68 0,7-20 0,6-3 0,5-2 0,-39-160 0,-63-420 0,18 7 0,108 553 0,6 0 0,6 0 0,7-160 0,9 286 0,1 0 0,0 1 0,2 0 0,2 0 0,0 0 0,1 0 0,1 1 0,1 0 0,1 1 0,1 0 0,1 0 0,1 1 0,1 1 0,25-28 0,2 1 0,2 1 0,2 3 0,1 1 0,3 3 0,1 1 0,1 3 0,2 2 0,2 3 0,115-46 0,565-177 0,-665 236 0,135-15 0,-129 23 0,113-27 0,-87 7 0,156-40 0,-199 57 0,0 3 0,91-3 0,351 32 0,-496-19-112,29 0 358,-33-1-282,-1 1 1,1-1-1,-1 0 0,1 0 0,0 0 1,-1 0-1,1 0 0,-1 0 1,1 0-1,-1 0 0,1 0 1,-1 0-1,1 0 0,-1 0 1,1 0-1,-1 0 0,1 0 0,-1 0 1,1-1-1,-1 1 0,1 0 1,-1 0-1,1-1 0,-1 1 1,1 0-1,-1-1 0,0 1 1,1 0-1,-1-1 0,0 1 1,1-1-1,-1 1 0,0-1 0,1 1 1,-1-1-1,0 1 0,0-1 1,0 1-1,1-1 0,-1 1 1,0-1-1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0:11.77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24575,'18'17'0,"1"-1"0,0-1 0,2-1 0,0-1 0,0 0 0,26 10 0,142 42 0,-180-62 0,186 57 0,223 101 0,-414-159 0,0 0 0,-1 0 0,1 0 0,-1 1 0,0-1 0,1 1 0,-1-1 0,0 1 0,-1 0 0,1 1 0,-1-1 0,1 0 0,-1 1 0,0-1 0,0 1 0,0 0 0,-1 0 0,1 0 0,-1-1 0,0 1 0,0 0 0,0 1 0,-1-1 0,1 4 0,-1 9 0,-1 1 0,-1-1 0,0 0 0,-7 25 0,5-21 0,-23 89 0,-6-2 0,-4 0 0,-65 132 0,98-233-85,-4 12-235,-1-1 0,-1 0 0,-18 26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0:13.44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4125 24575,'0'-3'0,"1"-1"0,1 1 0,-1 0 0,0-1 0,1 1 0,0 0 0,0 0 0,0 0 0,0 0 0,4-4 0,9-15 0,37-68 0,3 3 0,5 2 0,101-111 0,233-201 0,38 38 0,-266 226 0,291-307 0,-451 433 0,333-355 0,-265 291 0,3 5 0,162-108 0,208-143 0,-365 256 0,-46 36 0,2 2 0,0 1 0,73-30 0,130-32 0,-160 60 0,-1-4 0,133-66 0,-38 6 0,-104 55 0,120-76 0,-15-19 0,50-35 0,-166 124 0,120-57 0,-79 55 0,2 4 0,128-28 0,-138 49 0,-62 12 0,0-2 0,41-12 0,-58 14 34,1 0-1,-1 2 1,28-2-1,25-5-1532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0:14.36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0 24575,'9'2'0,"1"-1"0,-1 1 0,0 1 0,0-1 0,-1 2 0,1-1 0,13 8 0,5 2 0,80 32 0,-2 5 0,-2 4 0,-3 5 0,122 94 0,-196-132 0,-11-11 0,-1 1 0,0 1 0,20 22 0,-31-30 0,0-1 0,-1 1 0,1 0 0,-1 0 0,0 0 0,0 0 0,0 1 0,0-1 0,-1 1 0,0-1 0,0 1 0,0-1 0,0 1 0,-1-1 0,1 1 0,-1 0 0,-1-1 0,0 9 0,-9 23 0,-1 0 0,-2-2 0,-1 1 0,-29 49 0,-24 59 0,43-73 0,15-42 0,0 0 0,-2-1 0,-1-1 0,-21 36 0,32-60-85,0 0 0,0-1-1,0 1 1,-1-1 0,1 1-1,-1-1 1,1 1 0,-1-1-1,1 0 1,-1 0 0,0 0-1,0 0 1,1 0 0,-1 0-1,-3 1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0:16.74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4360 3044 24575,'-46'0'0,"-344"13"0,-261 23 0,-7-37 0,277-2 0,324 4 0,1-2 0,-1-3 0,1-3 0,0-2 0,-98-29 0,-4-19 0,-296-154 0,346 149 0,3-4 0,2-5 0,-127-116 0,-249-249 0,459 418 0,1-1 0,1-2 0,1 1 0,-27-42 0,38 50 0,-1-1 0,2 0 0,0 0 0,0-1 0,1 0 0,1 1 0,0-1 0,1 0 0,0 0 0,1-27 0,10-76 0,49-228 0,-46 285 0,3 1 0,3 0 0,37-86 0,-46 126 0,1 0 0,1 0 0,0 1 0,1 1 0,1 0 0,1 0 0,1 1 0,0 1 0,0 1 0,2 0 0,0 1 0,0 1 0,35-19 0,-10 14 0,0 2 0,1 2 0,1 2 0,46-6 0,-25 4 0,1130-217 0,-884 172 0,3 14 0,423-5 0,239-8 0,-414 29 0,-312 19 0,29-8 0,90-3 0,574 18 0,-895 4 0,0 1 0,0 3 0,62 15 0,-78-12 0,-1 1 0,0 1 0,-1 2 0,0 1 0,48 32 0,-19-2 0,-1 2 0,-3 3 0,-2 3 0,-2 1 0,85 117 0,-111-132 0,-1 2 0,-1 0 0,-3 1 0,-1 1 0,23 79 0,-23-49 0,-3 1 0,12 137 0,-26-181 0,-2 0 0,0 0 0,-2 0 0,-2 0 0,0 0 0,-2-1 0,-1 1 0,-1-1 0,-1-1 0,-2 0 0,0 0 0,-2-1 0,-30 45 0,4-15 0,-3-2 0,-2-2 0,-2-2 0,-71 60 0,42-50 0,-3-2 0,-127 70 0,-550 246 0,574-289 0,96-46 0,-1-3 0,-2-4 0,-1-4 0,-1-4 0,-1-3 0,-1-5 0,-1-4 0,-114 1 0,114-14 0,-181-25 0,-32-17-1365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0:34.115"/>
    </inkml:context>
    <inkml:brush xml:id="br0">
      <inkml:brushProperty name="width" value="0.2" units="cm"/>
      <inkml:brushProperty name="height" value="0.2" units="cm"/>
      <inkml:brushProperty name="color" value="#CC912C"/>
      <inkml:brushProperty name="inkEffects" value="gold"/>
      <inkml:brushProperty name="anchorX" value="4549.88086"/>
      <inkml:brushProperty name="anchorY" value="-2557.00415"/>
      <inkml:brushProperty name="scaleFactor" value="0.5"/>
    </inkml:brush>
  </inkml:definitions>
  <inkml:trace contextRef="#ctx0" brushRef="#br0">664 0 24575,'0'0'0,"-4"0"0,-1 4 0,-4 1 0,-4 9 0,-9-1 0,-2 8 0,-7-2 0,-5 6 0,-4 1 0,-3 9 0,-2 5 0,-6 4 0,-1 11 0,-4 7 0,6 4 0,5-2 0,7-7 0,11-10 0,4-12 0,8-8 0,1-10 0,4-2 0,3 0 0,3 0 0,7-2 0,19-3 0,43-12 0,41-17 0,48-16 0,34-14 0,15-6 0,-2-2 0,-21 6 0,-29 7 0,-22 2 0,-28 10 0,-27 6 0,-25 3 0,-21 10 0,-25 15 0,-7 3 0,-25 26 0,-28 21 0,-20 17 0,-8 8 0,-1 3 0,10-4 0,14-17 0,18-12 0,15-10 0,13-9 0,14-4 0,10-7 0,8-6 0,23-5 0,36-12 0,38-17 0,39-15 0,32-17 0,24-14 0,11-12 0,8-6 0,-1-5 0,-21 2 0,-19 9 0,-36 19 0,-39 19 0,-32 16 0,-32 17 0,-44 10 0,-2 0 0,0 0 0,0 0 0,0 0 0,1 1 0,-1-1 0,0 0 0,0 0 0,0 0 0,0 1 0,0-1 0,0 1 0,0-1 0,1 1 0,-1-1 0,-1 1 0,1 0 0,0-1 0,0 1 0,1 1 0,1-1 0,-3 0 0,1 0 0,0 0 0,0 1 0,-1-1 0,1 0 0,0 1 0,-1-1 0,0 0 0,1 1 0,-1-1 0,0 0 0,1 1 0,-1-1 0,0 4 0,0 34 0,-5 12 0,-11 9 0,-8 7 0,-13 11 0,-7 3 0,-4 4 0,2-5 0,6-13 0,4-13 0,15-16 0,12-14 0,10-25 0,0 1 0,-1 1 0,0-1 0,0 0 0,0 1 0,0-1 0,0 0 0,1 0 0,-1 1 0,0-1 0,0 0 0,0 0 0,1 1 0,-1-1 0,0 0 0,0 0 0,1 0 0,-1 1 0,0-1 0,1 0 0,-1 0 0,0 0 0,1 0 0,-1 0 0,0 0 0,1 1 0,-1-1 0,0 0 0,1 0 0,-1 0 0,0 0 0,1 0 0,-1 0 0,0 0 0,0-1 0,1 1 0,-1 0 0,0 0 0,1 0 0,-1 0 0,0 0 0,1-1 0,39-17 0,31-18 0,33-16 0,31-10 0,26-6 0,8-4 0,0 0 0,-24 4 0,-30 14 0,-44 30 0,-70 23 0,1 1 0,-1-1 0,0 1 0,0 0 0,0-1 0,0 1 0,0 0 0,1 0 0,-1 0 0,0 0 0,0 0 0,0 0 0,1 0 0,-1 0 0,0 0 0,0 1 0,0-1 0,0 0 0,1 1 0,-1-1 0,0 1 0,0-1 0,0 1 0,0-1 0,1 2 0,-2 0 0,0 0 0,0-1 0,0 1 0,0 0 0,0-1 0,0 1 0,0 0 0,-1-1 0,1 1 0,-1 0 0,1-1 0,-1 1 0,0 0 0,0-1 0,0 1 0,0-1 0,0 0 0,0 1 0,-1 0 0,-38 51 0,-15 18 0,-12 7 0,4 2 0,12-5 0,10-15 0,12-13 0,21-16 0,8-30 0,0 0 0,0 0 0,0 0 0,0 0 0,0 0 0,0 0 0,1-1 0,-1 1 0,0 0 0,0 0 0,1 0 0,-1 0 0,1-1 0,-1 1 0,1 0 0,-1 0 0,1-1 0,-1 1 0,1 0 0,0-1 0,-1 1 0,2 0 0,22 9 0,7-7 0,3-4 0,-1 4 0,-6 3 0,-4 1 0,-1 4 0,-5 4 0,-6 3 0,-8-3 0,-4-2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0:40.573"/>
    </inkml:context>
    <inkml:brush xml:id="br0">
      <inkml:brushProperty name="width" value="0.2" units="cm"/>
      <inkml:brushProperty name="height" value="0.2" units="cm"/>
      <inkml:brushProperty name="color" value="#CC912C"/>
      <inkml:brushProperty name="inkEffects" value="gold"/>
      <inkml:brushProperty name="anchorX" value="-191.85966"/>
      <inkml:brushProperty name="anchorY" value="-4863.9873"/>
      <inkml:brushProperty name="scaleFactor" value="0.5"/>
    </inkml:brush>
  </inkml:definitions>
  <inkml:trace contextRef="#ctx0" brushRef="#br0">337 0 24575,'0'0'0,"0"4"0,-9 6 0,0 9 0,-10 13 0,-3 7 0,-2 6 0,-6 7 0,5 2 0,-5 4 0,2-1 0,-4-2 0,1-2 0,6-3 0,2-1 0,5-7 0,7-6 0,13-9 0,-1-28 0,0 1 0,-1 1 0,1 0 0,-1-1 0,1 1 0,-1-1 0,1 0 0,-1 1 0,1-1 0,0 1 0,-1-1 0,1 0 0,0 0 0,-1 1 0,1-1 0,0 0 0,-1 0 0,1 0 0,0 0 0,0 1 0,-1-1 0,1 0 0,0-1 0,0 1 0,-1 0 0,1 0 0,0 0 0,36-13 0,21-19 0,26-15 0,19-12 0,26-6 0,20-1 0,12 4 0,1 8 0,-20 14 0,-29 12 0,-34 17 0,-73 11 0,-1-1 0,0 1 0,0 1 0,0-1 0,0 1 0,0 0 0,9 3 0,-11-3 0,-2 0 0,1-1 0,0 1 0,-1 0 0,1 0 0,-1 1 0,1-1 0,-1 0 0,1 0 0,-1 1 0,0-1 0,0 1 0,0-1 0,0 1 0,0-1 0,0 1 0,1 2 0,-1-1 0,0 0 0,0 0 0,-1 0 0,0 0 0,1 1 0,-1-1 0,0 0 0,0 0 0,-1 0 0,1 1 0,-2 3 0,-20 61 0,-24 19 0,-15 19 0,-4 0 0,-4 1 0,7-12 0,9-18 0,20-27 0,21-23 0,13-27 0,-1 0 0,0 0 0,0 1 0,0-1 0,0 0 0,1 0 0,-1 1 0,0-1 0,0 0 0,0 0 0,1 1 0,-1-1 0,0 0 0,0 0 0,1 0 0,-1 0 0,0 1 0,1-1 0,-1 0 0,0 0 0,0 0 0,1 0 0,-1 0 0,0 0 0,1 0 0,-1 0 0,0 0 0,1 0 0,-1 0 0,0 0 0,1 0 0,-1 0 0,0 0 0,0 0 0,1 0 0,-1 0 0,0-1 0,1 1 0,-1 0 0,0 0 0,0 0 0,1 0 0,-1-1 0,0 1 0,0 0 0,1 0 0,-1-1 0,0 1 0,0 0 0,48-24 0,31-14 0,38-13 0,29-1 0,25-1 0,14 6 0,11 6 0,-11 7 0,-29 9 0,-35 9 0,-39 15 0,-80 3 0,0-2 0,1 1 0,-1-1 0,0 1 0,1 0 0,-1-1 0,0 1 0,0 0 0,0 0 0,1 1 0,-1-1 0,0 0 0,0 1 0,-1-1 0,1 1 0,0-1 0,2 5 0,-2-3 0,-1-1 0,0 1 0,0 0 0,-1-1 0,1 1 0,-1-1 0,0 1 0,1 0 0,-1 0 0,0-1 0,-1 1 0,1 0 0,0-1 0,-1 1 0,1 0 0,-3 4 0,0 2 0,-1 2 0,0 0 0,-1-1 0,-12 18 0,-43 64 0,-15 9 0,-1-1 0,3-4 0,15-17 0,26-25 0,32-52 0,0 0 0,-1-1 0,1 0 0,-1 1 0,1-1 0,-1 1 0,1-1 0,0 1 0,0-1 0,0 1 0,0-1 0,0 1 0,0-1 0,0 1 0,0-1 0,1 1 0,-1-1 0,0 0 0,1 1 0,-1-1 0,2 2 0,1-2 0,-1 0 0,0 1 0,0-1 0,0 0 0,0-1 0,0 1 0,0 0 0,0-1 0,1 1 0,-1-1 0,0 1 0,0-1 0,1 0 0,-1 0 0,0 0 0,4-1 0,13-3 0,-2 1 0,33-11 0,81-19 0,40-2 0,28 5 0,11 7 0,-25 12 0,-38 16 0,-126-3 0,1 1 0,40 11 0,-55-11 0,-1-1 0,0 0 0,0 1 0,0 0 0,-1 1 0,1-1 0,-1 1 0,1 0 0,6 7 0,-8-9 0,-1 1 0,0 0 0,-1 0 0,1 0 0,-1 1 0,0-1 0,0 1 0,0 0 0,0 0 0,-1-1 0,1 1 0,0 5 0,2-3 0,-2 0 0,-1 1 0,0-1 0,0 1 0,-1-1 0,1 1 0,-2 6 0,-7 47 0,-7-6 0,-1-7 0,-1-17 0,2-17 0,3-13 0,5-12 0,2-2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0:46.619"/>
    </inkml:context>
    <inkml:brush xml:id="br0">
      <inkml:brushProperty name="width" value="0.2" units="cm"/>
      <inkml:brushProperty name="height" value="0.2" units="cm"/>
      <inkml:brushProperty name="color" value="#CC912C"/>
      <inkml:brushProperty name="inkEffects" value="gold"/>
      <inkml:brushProperty name="anchorX" value="-4436.64502"/>
      <inkml:brushProperty name="anchorY" value="-7661.53027"/>
      <inkml:brushProperty name="scaleFactor" value="0.5"/>
    </inkml:brush>
  </inkml:definitions>
  <inkml:trace contextRef="#ctx0" brushRef="#br0">779 1 24575,'0'0'0,"-4"8"0,-1 11 0,-14 14 0,-12 21 0,-19 24 0,-14 18 0,-13 16 0,-8 12 0,-6 8 0,6-8 0,9-7 0,14-18 0,18-17 0,10-14 0,9-15 0,8-13 0,7-9 0,12-32 0,-2 2 0,0-1 0,0 1 0,0-1 0,0 1 0,0-1 0,0 0 0,0 1 0,0-1 0,0 1 0,0-1 0,0 1 0,0-1 0,1 1 0,-1-1 0,0 1 0,0-1 0,0 0 0,1 1 0,-1-1 0,0 0 0,1 1 0,-1-1 0,0 1 0,1-1 0,-1 0 0,0 0 0,1 1 0,-1-1 0,1 0 0,-1 0 0,1 1 0,35-16 0,34-25 0,31-17 0,30-16 0,24-5 0,11-2 0,2 1 0,-4 7 0,-7 11 0,-16 12 0,-19 11 0,-23 7 0,-24 10 0,-30 16 0,-43 6 0,-2-1 0,1 0 0,0 1 0,0-1 0,0 0 0,0 0 0,0 1 0,0-1 0,0 0 0,-1 1 0,1-1 0,0 1 0,0-1 0,0 1 0,-1 0 0,1-1 0,0 1 0,-1 0 0,1-1 0,-1 1 0,1 0 0,-1 0 0,1-1 0,-1 1 0,1 0 0,0 1 0,-3 4 0,2-1 0,0-1 0,-1 0 0,0 0 0,0 0 0,0 0 0,0 0 0,-1 0 0,-2 6 0,-42 62 0,-32 26 0,-20 18 0,-10 17 0,-2 8 0,1-9 0,14-18 0,17-25 0,32-37 0,30-37 0,38-36 0,38-31 0,45-21 0,42-5 0,39 2 0,34 5 0,26 17 0,19 12-684,0 14 879,-26 6-292,-50 9 97,-55 10 0,-129 6 0,1-3 0,0 1 0,0 0 0,-1 0 0,1 1 0,-1-1 0,1 1 0,-1 0 0,1 1 0,-1-1 0,5 5 0,-9-3 0,0-2 0,0 0 0,0 1 0,0-1 0,0 0 0,-1 0 0,1 1 0,0-1 0,-1 1 0,0-1 0,1 1 0,-1-1 0,0 0 0,0 1 0,-1-1 0,1 1 0,0-1 0,-1 1 0,1-1 0,-1 0 0,0 1 0,0-1 0,0 0 0,-2 4 0,-7 12 0,0-1 0,-1 0 0,-1-1 0,-20 22 0,-121 111 0,-49 34 0,-30 25 0,-10 7-1874,18-10 2409,39-34-802,50-39 267,60-56 0,54-50 0,45-46 0,34-30 0,28-18 0,17-10 2558,6 2-3289,2 9 1096,-9 12-365,-12 16 0,-19 14 0,-16 15 0,-14 9 0,-14 10 0,-12 10 0,-8 10 0,-5 7 0,-3 10 0,-1 9 0,-5 1 0,-5 5 0,-3 2 0,0-1 0,3-9 0,8-12 0,12-13 0,-6-27 0,-1 0 0,0 0 0,0 0 0,0 0 0,1 0 0,-1 0 0,0 0 0,1 0 0,-1-1 0,0 1 0,1-1 0,-1 1 0,1-1 0,-1 1 0,1-1 0,1 1 0,41-2 0,36-15 0,37-12 0,28-4 0,17-1 0,0 0 0,-16 8 0,-29 6 0,-34 12 0,-30 9 0,-50-2 0,-1 1 0,0-1 0,0 1 0,0-1 0,0 1 0,0 0 0,0 0 0,0 0 0,0 0 0,0 0 0,3 3 0,7 4 0,-11-1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0:56.744"/>
    </inkml:context>
    <inkml:brush xml:id="br0">
      <inkml:brushProperty name="width" value="0.2" units="cm"/>
      <inkml:brushProperty name="height" value="0.2" units="cm"/>
      <inkml:brushProperty name="color" value="#CC912C"/>
      <inkml:brushProperty name="inkEffects" value="gold"/>
      <inkml:brushProperty name="anchorX" value="-8411.76758"/>
      <inkml:brushProperty name="anchorY" value="-11486.24316"/>
      <inkml:brushProperty name="scaleFactor" value="0.5"/>
    </inkml:brush>
  </inkml:definitions>
  <inkml:trace contextRef="#ctx0" brushRef="#br0">445 15218 24575,'0'0'0,"4"-7"0,6-13 0,4-8 0,-1-8 0,-1-10 0,-4-8 0,-2-11 0,-8-19 0,-5-16 0,-7-11 0,-9-20 0,-3-22 0,-6-18 0,0-21 0,0-15 0,-7-25 0,-2-18 0,1-13 0,3-8 0,4 12-674,9 13 867,7 18-290,7 16 97,5 18 0,3 23 0,2 6 0,1 10 0,1 13 0,-1 1 0,0 7 675,0-13-868,4 5 289,4-4-96,5-4 0,4-4 0,3 7 0,1-11 0,1-6 0,1-3 0,0-1 0,-1 6 0,1 2 0,-1 1 0,0 1 0,0 4 0,-4 14 0,-6 18 0,-4 13 0,-4 14 0,-3 12 0,-1 8 0,-2-5 0,0-6 0,0-12 0,1-18 0,-1-5 0,1-13 0,-1-1 0,1-1 0,0 3 0,0 9 0,0 13 0,0 15 0,0 10 0,0 10 0,0 0 0,1-1 0,3-8 0,1-4 0,-1-2 0,0-11 0,3-1 0,0-5 0,3-6 0,4 6 0,-2 4 0,3 8 0,2 10 0,-3 6 0,2 2 0,1 3 0,1 2 0,-2 2 0,1-3 0,0-5 0,2-12 0,2-14 0,0-7 0,1-5 0,1-2 0,0 0 0,-4 5 0,-1 6 0,0 10 0,2 0 0,0 4 0,1 6 0,-4 0 0,-3-3 0,-1 3 0,2-4 0,1-11 0,2-9 0,3-5 0,5-8 0,1-4 0,1 0 0,-1-2 0,-1 3 0,-6 3 0,0 12 0,-1 13 0,0 16 0,1 9 0,-4 7 0,6-6 0,0-5 0,6 1 0,-4 0 0,0 2 0,-1 12 0,-5 11 0,-5 11 0,0 13 0,1 11 0,2 13 0,2 6 0,2 8 0,2 1 0,5 4 0,9 4 0,25-3 0,31-3 0,34-4 0,27-3 0,18-2 0,20-11 0,16-6 0,11-5 0,3-4 0,9-1 0,11 4 0,11 5 0,9 4 0,16 10 0,18 2 0,4 12-1062,-1 1 1366,-4-1-456,-5-3 152,-6-2 0,-13-4 0,-21-1 0,-12-7 0,-12 0-139,4 3 179,3 6-60,11 6 20,10 0 0,13-1 0,20-7 0,10-2 0,1-12-1051,-15-5 1351,-33-5-450,-33 2 150,-44-1 0,-33-1 0,-29 0 0,-22 0 1006,-5-1-1293,2 4 569,20-5-322,20 5 1167,35 4-1443,30-1 474,31 4-158,23-2 0,4-1 0,0-3 0,-12-2 0,-9-1 0,-5-2 0,-1 3 0,0 1 0,-3 4 0,6-1 0,12-1 0,11-1 0,10-2 0,9 2 0,14 5 0,22 3-944,16 4 1214,13-2-405,14-8 135,13-3 0,16-9-1753,1-6 2254,1 4-752,3 5 251,11 7 0,-10 6 0,-22 1 0,-32 3 0,-18 2 0,-17-3-724,-2 2 931,7 1-311,12 2 104,3 0 0,0 2 0,-7 0 0,-8 1 0,-21-4 0,-29-1 0,-28 1 0,-33 0 0,-32 1 0,-21 2 843,-14 0-1084,-12 0 2124,-8 1-2386,3 0 1571,3 5-1301,9 5 349,6 4-116,-6 4 0,-4 2 0,-11-2 0,-14 1 0,-8 0 0,-6-4 0,5 1 0,9 1 0,18 2 0,23 1 0,11 1 0,12 1 0,-3-4 0,-13-4 0,-21-5 0,-21-3 0,-22-4 0,-19-1 0,-13-2 0,-10 1 0,-9 3 0,2 1 0,5 5 0,5 4 0,15-2 0,24 9 0,21 1 0,16 7 0,13 2 0,10-1 0,2 4 0,8-1 0,2 2 0,1-1 0,-13-2 0,-25-2 0,-24-7 0,-26-2 0,-17-1 0,-7-5 0,-1 1 0,7 1 0,22 2 0,18 1 0,21 2 0,13-3 0,7-1 0,-5 2 0,-18 0 0,-19-3 0,-23 0 0,-16-3 0,-14 1 0,-5 2 0,-4-3 0,-3 1 0,2-2 0,-2 1 0,2-2 0,-2 2 0,7 2 0,-1 2 0,6 2 0,3 7 0,5 6 0,1 4 0,4 6 0,4 2 0,-2 1 0,-2 6 0,1 6 0,-2 3 0,-2 5 0,1 2 0,3 6 0,-1 1 0,2 0 0,3 4 0,2-1 0,6 8 0,3 3 0,0 7 0,-1 11 0,5 10 0,3 9 0,4 1 0,4 5 0,1-2 0,3 1 0,0-11 0,-5-5 0,1-2 0,-5-6 0,-4-5 0,-8-3 0,-4 1 0,-1-2 0,-1 3 0,0 0 0,-3 2 0,5 4 0,5 7 0,-3 7 0,1 7 0,-6 1 0,-4 7 0,-6 2 0,1 7 0,-2 0 0,-2 10 0,-2-6 0,-1 7 0,-2-3 0,0-2 0,0-13 0,0-3 0,-1-7 0,1-1 0,-1 5 0,1-1 0,0 6 0,0 2 0,0 6 0,-5-4 0,0-5 0,0-11 0,1-10 0,2-13 0,0-3 0,-4-9 0,1-1 0,0 7 0,1 6 0,1 9 0,6 10 0,1 12 0,0 1 0,0 3 0,-1 2 0,-1-5 0,-1 0 0,-1-4 0,0-4 0,-4-4 0,-1 1 0,0 3 0,1-1 0,1 3 0,1-6 0,0-8 0,2-2 0,-5-6 0,0-4 0,-4-4 0,-4-4 0,-4-5 0,-2-6 0,-3-5 0,-1-5 0,0-2 0,-1-1 0,0-1 0,1 8 0,-1 10 0,-4 15 0,-4 11 0,-1 12 0,-3 2 0,-2 1 0,-4-11 0,3-13 0,-1-12 0,-1-9 0,3-8 0,-1-4 0,-1 6 0,3 0 0,-1 0 0,-2 3 0,-1-2 0,-2-1 0,3-2 0,0-2 0,-1-2 0,-1 0 0,3-1 0,-1-1 0,0 0 0,-2 0 0,-1 5 0,3 1 0,-1 8 0,0 4 0,-1 9 0,-1-3 0,3-3 0,0-11 0,-2-5 0,0-8 0,4-7 0,-2-10 0,0-14 0,3-6 0,-2-6 0,4-2 0,-1 4 0,-3-5 0,4 1 0,-3-4 0,3 0 0,-1-4 0,-3 1 0,-6 2 0,-7 2 0,-15-2 0,-19 1 0,-22 1 0,-15 2 0,-15-3 0,-20-4 0,-16 1 0,-14-3 0,-10 1 0,-7 3 0,-12-2 0,-6 3 0,-10 1 0,-2-2 0,-1 1 0,-4 2 0,1 1 0,-7-2 0,1-4 0,-6 1 0,-11 5 0,3 4 0,0 1 0,11-3 0,12-5 0,10-5 0,13 1 0,7-3 0,18 2 0,6-1 0,4 2 0,-3 3 0,-1 3 0,-15 2 0,-5 2 0,-10 6 0,-16 1 0,-9 9 0,-5 0 0,5 3 0,2 2 0,7 2 0,7 1 0,-3-4 0,4-5 0,7-3 0,18-5 0,12-3 0,12-1 0,15-1 0,6-1 0,6 4 0,-1 10 0,-2 10 0,-4 8 0,-8 7 0,-7 5 0,-6-2 0,-6-3 0,1-9 0,-1-9 0,-6-8 0,-2-5 0,-5-5 0,0-2 0,-4-1 0,1-1 0,-2 0 0,-12 1 0,-3 0 0,-1 0 0,0 1 0,0-5 0,7 0 0,10 0 0,16 1 0,9 1 0,16 2 0,13-1 0,7-3 0,8 0 0,6 1 0,-6 0 0,1 1 0,-2 2 0,1 0 0,-6 0 0,-3-3 0,-2-1 0,-2-4 0,-4 0 0,0 2 0,-10 1 0,-7-2 0,-9 1 0,8-4 0,9-2 0,11 1 0,15 2 0,8 2 0,9-1 0,8 2 0,9 1 0,13-3 0,7-3 0,0-3 0,-3 1 0,-13-2 0,-9-1 0,-8 2 0,-11-1 0,-12-1 0,-3-2 0,-3-2 0,2 0 0,8 3 0,9 4 0,9 5 0,6-1 0,5-2 0,-6 2 0,-8-3 0,-14 2 0,-11 3 0,-7 2 0,1-3 0,10 3 0,9-4 0,11-3 0,9-4 0,9 3 0,4-3 0,2-1 0,-4-1 0,-6-2 0,-6-1 0,-15 4 0,-3 4 0,2 5 0,4-1 0,7 3 0,5 1 0,6-2 0,2-3 0,-2-4 0,-14-3 0,1-3 0,-8-1 0,-3-1 0,5-1 0,5-4 0,2 0 0,4-5 0,-6-4 0,-5-3 0,-12 2 0,-5-2 0,-10-1 0,-3 3 0,-9 4 0,-4 3 0,6 3 0,13-2 0,4-3 0,-1-4 0,-4-3 0,-1-3 0,-10-1 0,-13-2 0,-14 4 0,-15 0 0,-14 0 0,7 4 0,13 4 0,14 8 0,9 4 0,19 1 0,16 2 0,25-1 0,20-1 0,16 0 0,13-1 0,8 0 0,3-1 0,-2 0 0,-1 0 0,-5 0 0,-4-1 0,-10 1 0,-12 0 0,-17 0 0,-19-4 0,-17-6 0,-4-4 0,4 1 0,4 2 0,9 3 0,9 2 0,7 3 0,-4 2 0,-6 0 0,-21 2 0,-20-1 0,-30 1 0,-19-1 0,-16 0 0,-13 5 0,-6 5 0,-7 4 0,6 3 0,1 4 0,0 6 0,-13-4 0,2 1 0,6-6 0,17-4 0,33-6 0,31-3 0,27-3 0,22-2 0,8-1 0,9 0 0,-1-4 0,2-5 0,0 0 0,2-4 0,-1 3 0,1 1 0,1 4 0,-6-3 0,1-2 0,-5-4 0,10 2 0,11 2 0,11 3 0,9 3 0,3-2 0,0-4 0,-12-3 0,-7 1 0,-7-2 0,-5-2 0,-3-2 0,3 2 0,0 5 0,12-1 0,10 3 0,9 2 0,6 4 0,4-4 0,7-2 0,0 1 0,-3-4 0,-7-2 0,-5 1 0,-11-1 0,-8-2 0,-12 2 0,-6 0 0,6 2 0,8-1 0,15-1 0,13-3 0,11-1 0,8-2 0,10 3 0,4 0 0,1 0 0,-1-2 0,-1 0 0,-1-1 0,-2-2 0,4 1 0,-1-1 0,4 0 0,0-9 0,-2-1 0,-2-4 0,3-3 0,4-2 0,3-7 0,-2-6 0,-2 0 0,2 0 0,1 2 0,3 2 0,-2-3 0,-4 2 0,2-3 0,1-4 0,2-3 0,-2-3 0,-2-2 0,0 3 0,2 4 0,3 0 0,-3 4 0,-2 8 0,0 2 0,2-3 0,-2 2 0,-2-1 0,1 1 0,2-1 0,-1 2 0,1 0 0,-1 4 0,-3 6 0,-3 4 0,-3 4 0,-1 3 0,3 2 0,0 0 0,-1 1 0,4 1 0,-1-1 0,-1-1 0,-1 1 0,-2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5:55:31.271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2 24575,'41'0'0,"-14"-1"0,-1 1 0,1 1 0,52 10 0,-52-4-87,-9-2-339,1-1 0,31 4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0:59.854"/>
    </inkml:context>
    <inkml:brush xml:id="br0">
      <inkml:brushProperty name="width" value="0.2" units="cm"/>
      <inkml:brushProperty name="height" value="0.2" units="cm"/>
      <inkml:brushProperty name="color" value="#CC912C"/>
      <inkml:brushProperty name="inkEffects" value="gold"/>
      <inkml:brushProperty name="anchorX" value="-9749.51465"/>
      <inkml:brushProperty name="anchorY" value="-12576.45801"/>
      <inkml:brushProperty name="scaleFactor" value="0.5"/>
    </inkml:brush>
  </inkml:definitions>
  <inkml:trace contextRef="#ctx0" brushRef="#br0">475 1 24575,'0'0'0,"-8"8"0,-11 7 0,-9 8 0,-17 17 0,-15 16 0,-8 5 0,0 6 0,7-3 0,9-12 0,15-9 0,13-9 0,19-15 0,6-18 0,-1 0 0,1-1 0,-1 1 0,1-1 0,0 1 0,-1 0 0,1-1 0,-1 1 0,1-1 0,0 1 0,-1-1 0,1 0 0,0 1 0,-1-1 0,1 0 0,0 1 0,0-1 0,-1 0 0,1 0 0,0 0 0,0 0 0,1 0 0,29-1 0,15-9 0,6-7 0,8 1 0,13-3 0,8 0 0,15-2 0,18-6 0,21-5 0,18 0 0,10-4 0,0 1 0,-18 3 0,-19 2 0,-28 8 0,-87 22 0,1-2 0,0 1 0,20 2 0,-29-2 0,-1 2 0,0-1 0,1 0 0,-1 1 0,1-1 0,-1 1 0,0 0 0,1 0 0,-1 0 0,0 0 0,0 0 0,0 0 0,0 1 0,3 1 0,-3-3 0,-1 1 0,0 0 0,0 0 0,0 1 0,-1-1 0,1 0 0,0 0 0,-1 1 0,1-1 0,0 0 0,-1 1 0,1-1 0,-1 0 0,0 1 0,1-1 0,-1 1 0,0-1 0,0 0 0,0 3 0,-1-1 0,0 1 0,1-1 0,-1 1 0,-1-1 0,1 0 0,0 1 0,-1-1 0,1 0 0,-5 5 0,-21 45 0,-12 4 0,-2 1 0,3-1 0,2-12 0,9-7 0,13-21 0,15-17 0,-1 0 0,0 0 0,0 0 0,0 0 0,0 0 0,0 0 0,0 0 0,0 0 0,0 0 0,0 0 0,0 0 0,0 0 0,0 0 0,0 0 0,1 1 0,-1-1 0,0 0 0,0 0 0,0 0 0,0 0 0,0 0 0,0 0 0,0 0 0,0 0 0,0 0 0,0 0 0,0 0 0,0 0 0,0 0 0,0 1 0,0-1 0,0 0 0,0 0 0,0 0 0,0 0 0,0 0 0,22-10 0,21-12 0,28-6 0,37-2 0,34 0 0,22 1 0,16 2 0,-5 6 0,-30 5 0,-37 11 0,-98 7 0,0-2 0,-1 2 0,1-1 0,-1 1 0,15 5 0,-21-6 0,0 0 0,-1 0 0,0 0 0,1 0 0,-1 1 0,0-1 0,1 1 0,-1 0 0,0-1 0,0 1 0,0 0 0,-1 0 0,1 0 0,0 1 0,2 3 0,-2-4 0,0 1 0,-1 0 0,0 0 0,0 0 0,0 1 0,0-1 0,-1 0 0,1 0 0,-1 0 0,0 1 0,0-1 0,-1 5 0,2 1 0,-2 0 0,0 0 0,-1-1 0,-4 15 0,-15 41 0,-6 1 0,2-7 0,5-10 0,5-17 0,15-21 0,13-20 0,18-11 0,14-7 0,10 3 0,4 4 0,-4 1 0,-12 6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1:01.584"/>
    </inkml:context>
    <inkml:brush xml:id="br0">
      <inkml:brushProperty name="width" value="0.2" units="cm"/>
      <inkml:brushProperty name="height" value="0.2" units="cm"/>
      <inkml:brushProperty name="color" value="#CC912C"/>
      <inkml:brushProperty name="inkEffects" value="gold"/>
      <inkml:brushProperty name="anchorX" value="-13437.70703"/>
      <inkml:brushProperty name="anchorY" value="-14457.53027"/>
      <inkml:brushProperty name="scaleFactor" value="0.5"/>
    </inkml:brush>
  </inkml:definitions>
  <inkml:trace contextRef="#ctx0" brushRef="#br0">141 1 24575,'0'0'0,"0"4"0,0 15 0,-5 9 0,-4 8 0,-5 7 0,0 3 0,-2 6 0,-1 1 0,-3-5 0,4-6 0,3-7 0,4-4 0,4-4 0,3-3 0,14-6 0,12-11 0,18-13 0,12-13 0,23-11 0,16-9 0,15-5 0,4 2 0,4 3 0,-3 10 0,-14 3 0,-19 8 0,-19 7 0,-20 9 0,-40 3 0,0-1 0,0 0 0,0 0 0,0 0 0,0 0 0,0 1 0,0-1 0,0 1 0,0-1 0,0 1 0,0-1 0,0 1 0,0-1 0,0 1 0,0 0 0,-1-1 0,1 1 0,0 0 0,1 1 0,-2 0 0,0 0 0,1-1 0,-1 1 0,0-1 0,0 1 0,0-1 0,0 1 0,0-1 0,0 1 0,0-1 0,0 1 0,-1-1 0,1 1 0,-1-1 0,0 3 0,-23 43 0,-18 11 0,-5 9 0,-8 9 0,4-3 0,9-5 0,17-19 0,20-25 0,5-24 0,1 0 0,-1 1 0,1-1 0,-1 0 0,1 0 0,-1 0 0,1 1 0,-1-1 0,1 0 0,0 0 0,-1 0 0,1 0 0,-1 0 0,1 0 0,-1 0 0,1 0 0,-1 0 0,1-1 0,-1 1 0,1 0 0,-1 0 0,1 0 0,-1 0 0,1-1 0,-1 1 0,1 0 0,-1-1 0,1 1 0,-1 0 0,0-1 0,1 1 0,-1 0 0,1-1 0,49-28 0,30-18 0,37-14 0,29 2 0,15 5 0,-4 8 0,-17 12 0,-24 12 0,-27 9 0,-30 17 0,-56-4 0,0 1 0,0-1 0,-1 1 0,1 0 0,-1 0 0,1 0 0,-1 0 0,1 1 0,-1-1 0,0 1 0,0-1 0,3 4 0,-3-4 0,-1 0 0,0 0 0,1 1 0,-1-1 0,-1 1 0,1 0 0,0-1 0,0 1 0,0 0 0,-1-1 0,1 1 0,-1 0 0,1 0 0,-1-1 0,0 5 0,1 36 0,-16 6 0,-8 4 0,1 0 0,-2-1 0,0-6 0,6-5 0,8-16 0,12-25 0,-2 1 0,0 0 0,0 0 0,0 0 0,0 1 0,0-1 0,0 0 0,0 0 0,0 0 0,0 1 0,0-1 0,0 0 0,0 0 0,0 0 0,0 0 0,0 1 0,0-1 0,0 0 0,1 0 0,-1 0 0,0 0 0,0 0 0,0 1 0,0-1 0,0 0 0,1 0 0,-1 0 0,0 0 0,0 0 0,0 0 0,0 0 0,1 0 0,-1 0 0,0 0 0,0 0 0,0 1 0,0-1 0,1 0 0,-1 0 0,0 0 0,0 0 0,0 0 0,0 0 0,1-1 0,-1 1 0,0 0 0,0 0 0,0 0 0,1 0 0,-1 0 0,0 0 0,0 0 0,0 0 0,0 0 0,0 0 0,1 0 0,-1-1 0,0 1 0,0 0 0,0 0 0,0 0 0,0 0 0,0 0 0,1-1 0,26-15 0,25-20 0,27-14 0,18-6 0,17 3 0,3 6 0,-2 6 0,-14 12 0,-19 10 0,-20 8 0,-20 10 0,-40 2 0,0-1 0,0 0 0,-1 1 0,1-1 0,0 1 0,-1-1 0,1 1 0,-1 0 0,1 0 0,-1 0 0,1 0 0,-1 0 0,0 0 0,2 1 0,-1 0 0,-1-1 0,0 1 0,0-1 0,0 1 0,0-1 0,0 1 0,0 0 0,0 0 0,-1-1 0,1 1 0,-1 0 0,1 2 0,3 30 0,-10 2 0,-6 9 0,-2-3 0,-2-2 0,-3-5 0,3-4 0,-1-8 0,4-8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1:03.338"/>
    </inkml:context>
    <inkml:brush xml:id="br0">
      <inkml:brushProperty name="width" value="0.2" units="cm"/>
      <inkml:brushProperty name="height" value="0.2" units="cm"/>
      <inkml:brushProperty name="color" value="#CC912C"/>
      <inkml:brushProperty name="inkEffects" value="gold"/>
      <inkml:brushProperty name="anchorX" value="-17197.86914"/>
      <inkml:brushProperty name="anchorY" value="-16450.9707"/>
      <inkml:brushProperty name="scaleFactor" value="0.5"/>
    </inkml:brush>
  </inkml:definitions>
  <inkml:trace contextRef="#ctx0" brushRef="#br0">384 1 24575,'0'0'0,"-4"11"0,-11 15 0,-8 11 0,-4 7 0,-7 9 0,0 7 0,-3 0 0,2-2 0,-2 2 0,2-3 0,4-3 0,1-7 0,8-7 0,7-7 0,10-13 0,6-21 0,0 1 0,-1 1 0,0-1 0,0 0 0,1 1 0,-1-1 0,0 0 0,0 0 0,1 0 0,-1 1 0,0-1 0,1 0 0,-1 0 0,0 0 0,1 0 0,-1 1 0,0-1 0,1 0 0,-1 0 0,0 0 0,1 0 0,-1 0 0,0 0 0,1 0 0,-1 0 0,1 0 0,-1 0 0,0 0 0,1 0 0,-1 0 0,0 0 0,1-1 0,-1 1 0,0 0 0,1 0 0,-1-1 0,31-13 0,29-14 0,34-14 0,31-6 0,31-9 0,17-5 0,17-4 0,5 3 0,-12 7 0,-25 14 0,-40 22 0,-111 20 0,0 0 0,1-1 0,0 2 0,-1-1 0,1 1 0,-1 0 0,12 3 0,-16-3 0,-2 0 0,1-1 0,-1 1 0,1 0 0,-1 0 0,1-1 0,-1 1 0,0 0 0,1 1 0,-1-1 0,0 0 0,0 0 0,1 1 0,-1-1 0,0 0 0,0 1 0,-1-1 0,1 1 0,0-1 0,0 1 0,-1-1 0,1 1 0,-1 0 0,1 2 0,3-1 0,-3 2 0,0-1 0,-1 1 0,1-1 0,-1 0 0,0 1 0,0-1 0,-1 1 0,-1 8 0,1-3 0,-2 2 0,-1 0 0,-7 18 0,-19 41 0,0-1 0,0 1 0,-3-6 0,7-6 0,1-9 0,2-8 0,5-8 0,15-20 0,23-26 0,26-26 0,39-22 0,38-12 0,33 4 0,25 7 0,7 15 0,-4 15 0,-28 13 0,-34 9 0,-103 9 0,-1 1 0,29 4 0,-41-4 0,-2 0 0,0 1 0,1-1 0,-1 1 0,0-1 0,0 1 0,0 0 0,0 1 0,0-1 0,5 5 0,-6-5 0,-2-1 0,1 1 0,0 0 0,0 1 0,-1-1 0,1 0 0,-1 0 0,0 1 0,0-1 0,1 1 0,-2-1 0,1 1 0,0-1 0,0 1 0,0 3 0,1-1 0,-2 0 0,1 1 0,-1-1 0,0 1 0,0 0 0,-1-1 0,-1 9 0,-13 48 0,-9 9 0,-3 5 0,2-5 0,6-9 0,5-11 0,6-10 0,8-13 0,13-10 0,23-14 0,29-9 0,22-9 0,19-6 0,2 2 0,-13 3 0,-18 4 0,-22 8 0,-21 8 0,-15 8 0,-11 4 0,-12 0 0,-3 1 0,-6 2 0,-4-5 0,1-2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1:04.802"/>
    </inkml:context>
    <inkml:brush xml:id="br0">
      <inkml:brushProperty name="width" value="0.2" units="cm"/>
      <inkml:brushProperty name="height" value="0.2" units="cm"/>
      <inkml:brushProperty name="color" value="#CC912C"/>
      <inkml:brushProperty name="inkEffects" value="gold"/>
      <inkml:brushProperty name="anchorX" value="-21380.46484"/>
      <inkml:brushProperty name="anchorY" value="-18737.77734"/>
      <inkml:brushProperty name="scaleFactor" value="0.5"/>
    </inkml:brush>
  </inkml:definitions>
  <inkml:trace contextRef="#ctx0" brushRef="#br0">319 0 24575,'0'0'0,"3"0"0,7 0 0,4 0 0,0 5 0,-3 9 0,-7 13 0,-12 15 0,-13 15 0,-14 17 0,-12 20 0,-10 17 0,-3-1 0,6-11 0,7-13 0,12-17 0,34-66 0,-1 2 0,1 0 0,-1 0 0,1 1 0,0-1 0,-1 8 0,2-13 0,0 1 0,0 0 0,0-1 0,0 1 0,0 0 0,0-1 0,0 1 0,0-1 0,1 1 0,-1 0 0,0-1 0,0 1 0,1-1 0,-1 1 0,0-1 0,0 1 0,1-1 0,-1 1 0,1-1 0,-1 1 0,1-1 0,-1 1 0,1-1 0,-1 0 0,1 1 0,-1-1 0,1 0 0,-1 1 0,1-1 0,-1 0 0,1 0 0,0 1 0,-1-1 0,1 0 0,-1 0 0,2 0 0,3 0 0,-1-1 0,1 0 0,-1 1 0,1-2 0,-1 1 0,0 0 0,0-1 0,5-2 0,61-26 0,39-22 0,33-12 0,45-7 0,40-7 0,44-2 0,29 10 0,0 7-1089,-23 8 1400,-52 13-466,-58 14 155,-57 15 0,-106 15 0,-1-3 0,1 1 0,-1 0 0,0 1 0,1-1 0,-1 1 0,1-1 0,-1 1 0,0 0 0,1 0 0,-1 1 0,0-1 0,0 0 0,4 3 0,-5-2 0,-1-1 0,0 0 0,0 0 0,-1 0 0,1 0 0,0 1 0,-1-1 0,1 0 0,-1 1 0,1-1 0,-1 0 0,0 1 0,1-1 0,-1 0 0,0 1 0,0-1 0,0 1 0,0-1 0,0 0 0,0 1 0,0-1 0,-1 1 0,1-1 0,-1 0 0,1 1 0,-1-1 0,0 2 0,-2 7 0,-1-1 0,0 1 0,-1-1 0,-1-1 0,-7 11 0,-42 62 0,-14 6 1089,-2-4-1400,11-3 466,11-18-155,15-13 0,16-16 0,16-13 0,2-19 0,0-1 0,1 1 0,-1 0 0,0-1 0,1 1 0,-1-1 0,1 1 0,-1-1 0,1 1 0,0-1 0,-1 1 0,1-1 0,-1 1 0,1-1 0,0 0 0,-1 0 0,1 1 0,0-1 0,-1 0 0,1 0 0,1 1 0,25 2 0,13-8 0,22-7 0,21-9 0,16-4 0,15-2 0,12-1 0,-3 1 0,-13 5 0,-22 7 0,-20 5 0,-23 13 0,-43-2 0,0-1 0,0 1 0,0 0 0,0-1 0,-1 1 0,1 0 0,0 0 0,-1 0 0,1 0 0,-1 0 0,1 1 0,-1-1 0,1 0 0,0 2 0,1-1 0,-2 0 0,0 0 0,0 0 0,1 0 0,-1 0 0,0 0 0,-1 0 0,1 1 0,0-1 0,-1 0 0,1 3 0,-1 31 0,-6 6 0,-7 4 0,-5-3 0,2 1 0,-1-5 0,-2 0 0,-2 0 0,0-2 0,-1 0 0,4-2 0,4-4 0,10-6 0,4-26 0,0 2 0,0 0 0,1-1 0,-1 1 0,0 0 0,0-1 0,0 1 0,0-1 0,1 1 0,-1 0 0,0-1 0,1 1 0,-1-1 0,0 1 0,1-1 0,-1 1 0,1-1 0,-1 1 0,1-1 0,-1 1 0,1-1 0,0 1 0,20-4 0,10-11 0,13-11 0,13-8 0,4 2 0,5 0 0,-7 3 0,-9 7 0,-8 6 0,-12 5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1:06.293"/>
    </inkml:context>
    <inkml:brush xml:id="br0">
      <inkml:brushProperty name="width" value="0.2" units="cm"/>
      <inkml:brushProperty name="height" value="0.2" units="cm"/>
      <inkml:brushProperty name="color" value="#CC912C"/>
      <inkml:brushProperty name="inkEffects" value="gold"/>
      <inkml:brushProperty name="anchorX" value="-25759.34961"/>
      <inkml:brushProperty name="anchorY" value="-20971.00781"/>
      <inkml:brushProperty name="scaleFactor" value="0.5"/>
    </inkml:brush>
  </inkml:definitions>
  <inkml:trace contextRef="#ctx0" brushRef="#br0">21 203 24575,'0'0'0,"4"0"0,6 0 0,4 0 0,-1 4 0,-2 5 0,-7 14 0,-3 9 0,-7 7 0,-6 5 0,-4 3 0,1-3 0,2-6 0,3-4 0,4-4 0,7-9 0,7-6 0,6-6 0,13-5 0,13-12 0,29-20 0,41-19 0,44-27 0,42-9 0,24-9 0,3 1 0,-27 13 0,-32 19 0,-46 28 0,-113 30 0,2 0 0,0 0 0,0 0 0,-1 1 0,1 0 0,0 0 0,0 1 0,8 1 0,-12-1 0,-2-1 0,1 0 0,-1 1 0,1 0 0,-1-1 0,1 1 0,-1 0 0,0 0 0,0 0 0,1 0 0,-1 0 0,0 0 0,0 0 0,0 0 0,0 0 0,0 0 0,0 1 0,0-1 0,-1 0 0,1 1 0,0-1 0,-1 1 0,1-1 0,-1 0 0,1 1 0,-1 1 0,2-1 0,-1 2 0,-1 0 0,0 0 0,0 0 0,0 0 0,0 0 0,-1 0 0,0 0 0,0 0 0,0-1 0,-2 7 0,-2 6 0,-1 1 0,-15 24 0,-30 54 0,-12 18 0,-4-1 0,7-10 0,8-15 0,14-13 0,13-26 0,26-49 0,-1 2 0,-1-1 0,1 1 0,-1-1 0,1 1 0,0-1 0,0 1 0,-1-1 0,1 1 0,0 0 0,0-1 0,0 1 0,-1 0 0,1-1 0,0 1 0,0 0 0,0-1 0,0 1 0,0-1 0,0 1 0,0 0 0,1-1 0,-1 1 0,0 0 0,0-1 0,0 1 0,1 0 0,16-9 0,23-24 0,19-23 0,24-15 0,39-13 0,43-3 0,39 10 0,28 13 0,-15 18 0,-37 15 0,-139 26 0,50 1 0,-81 3 0,0 1 0,1 0 0,-1 0 0,0 1 0,0 1 0,14 5 0,-18-8 0,-3 2 0,1 0 0,-1-1 0,1 1 0,-1 0 0,0 1 0,0-1 0,0 0 0,0 1 0,0 0 0,0 0 0,-1 0 0,4 4 0,-2-4 0,-1 1 0,-1 0 0,0 0 0,0 0 0,0 0 0,-1 0 0,0 0 0,1 1 0,-1-1 0,0 8 0,3-3 0,-3 1 0,-1 0 0,1 0 0,-2 13 0,-4 46 0,-9-2 0,0-8 0,6-18 0,8-24 0,12-27 0,6-17 0,10-13 0,7-3 0,6 6 0,2 9 0,3 9 0,-3 12 0,-10 11 0,-4 12 0,-9 7 0,-8 4 0,-5 1 0,-4 0 0,-2-1 0,-2-6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2:32.06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185 0 24575,'-28'50'0,"-2"5"0,1 2 0,4 0 0,1 2 0,-20 84 0,43-139 0,0 1 0,0-1 0,0 1 0,1-1 0,-1 1 0,1-1 0,0 1 0,1-1 0,0 5 0,0-7 0,-1-1 0,1 1 0,0-1 0,-1 1 0,1-1 0,0 0 0,0 0 0,0 1 0,0-1 0,0 0 0,1 0 0,-1 0 0,0 0 0,0 0 0,1 0 0,-1-1 0,1 1 0,-1 0 0,1-1 0,-1 1 0,1-1 0,-1 1 0,1-1 0,-1 0 0,1 1 0,-1-1 0,1 0 0,0 0 0,-1 0 0,4-1 0,25-2 0,0-2 0,-1-1 0,0-1 0,0-2 0,0-1 0,29-14 0,3 0 0,65-25 0,-23 8 0,131-34 0,-226 73 0,1 0 0,0 0 0,1 1 0,-1 0 0,17 1 0,-25 0 0,1 1 0,0-1 0,0 0 0,-1 1 0,1-1 0,0 1 0,-1-1 0,1 1 0,-1 0 0,1-1 0,-1 1 0,1 0 0,-1 0 0,1 0 0,-1 0 0,0 1 0,0-1 0,1 0 0,-1 0 0,0 1 0,0-1 0,0 1 0,-1-1 0,1 1 0,0-1 0,0 1 0,-1 0 0,1-1 0,-1 1 0,0 0 0,1-1 0,-1 1 0,0 0 0,0 0 0,0-1 0,0 4 0,-2 10 0,0-1 0,-1 0 0,0 0 0,-1 0 0,-1-1 0,0 1 0,-8 13 0,-56 96 0,46-86 0,-173 279 0,195-315 0,0 0 0,1 0 0,-1 0 0,0 0 0,1 0 0,-1 0 0,1 0 0,-1 0 0,1 0 0,-1 0 0,1 0 0,0 0 0,-1 0 0,1 0 0,0 0 0,0 0 0,0 0 0,0 1 0,0-1 0,0 0 0,0 0 0,0 0 0,0 0 0,1 0 0,-1 0 0,0 0 0,1 0 0,-1 0 0,1 0 0,-1 0 0,1 0 0,0 0 0,-1 0 0,1 0 0,0 0 0,0 0 0,-1 0 0,1-1 0,0 1 0,0 0 0,0-1 0,0 1 0,0-1 0,0 1 0,0-1 0,0 1 0,0-1 0,0 0 0,0 1 0,0-1 0,1 0 0,-1 0 0,0 0 0,2 0 0,9 1 0,1-1 0,0 0 0,25-4 0,-27 3 0,379-73 0,-169 26 0,133-25 0,-340 70 0,37-6 0,-49 9 0,0-1 0,0 1 0,0 0 0,0 0 0,0 0 0,-1 0 0,1 0 0,0 1 0,0-1 0,0 1 0,0-1 0,0 1 0,-1-1 0,1 1 0,0 0 0,0 0 0,-1 0 0,1 0 0,1 2 0,-2-2 0,-1 0 0,1 1 0,-1-1 0,1 1 0,-1-1 0,0 1 0,0-1 0,0 0 0,0 1 0,0-1 0,0 1 0,0-1 0,0 1 0,-1-1 0,1 1 0,-1-1 0,1 0 0,-1 1 0,1-1 0,-1 0 0,0 1 0,0 0 0,-16 27 0,-1-1 0,-1-1 0,-2-1 0,0-1 0,-36 33 0,12-12 0,43-44 0,-100 107 0,-105 145 0,204-249 0,-1 0 0,1-1 0,0 2 0,1-1 0,-1 0 0,1 1 0,0-1 0,-2 10 0,4-15 0,0 1 0,0-1 0,0 1 0,0-1 0,0 1 0,0-1 0,0 1 0,0-1 0,0 1 0,1-1 0,-1 1 0,0-1 0,0 1 0,0-1 0,1 1 0,-1-1 0,0 1 0,1-1 0,-1 1 0,0-1 0,1 0 0,-1 1 0,0-1 0,1 1 0,-1-1 0,1 0 0,-1 1 0,1-1 0,-1 0 0,1 0 0,-1 0 0,1 1 0,2-1 0,0 0 0,0 0 0,-1 0 0,1 0 0,0-1 0,-1 1 0,1-1 0,0 1 0,-1-1 0,1 0 0,2-2 0,57-25 0,79-48 0,-87 44 0,2 2 0,61-23 0,-110 50 0,0 1 0,1 0 0,-1 0 0,0 1 0,0 0 0,1 0 0,11 0 0,-17 1 0,0 1 0,1-1 0,-1 0 0,0 1 0,0 0 0,0-1 0,0 1 0,0 0 0,0 0 0,0 0 0,0 0 0,0 1 0,0-1 0,0 1 0,-1-1 0,1 1 0,0-1 0,-1 1 0,0 0 0,1 0 0,-1-1 0,0 1 0,0 0 0,0 0 0,0 1 0,0-1 0,0 3 0,2 8 0,-2-1 0,1 1 0,-2 0 0,0 0 0,0-1 0,-1 1 0,-1 0 0,0-1 0,0 1 0,-6 12 0,4-9 0,0 1 0,1-1 0,1 0 0,1 1 0,0 24 0,2-38 4,0 1 0,0-1 0,0 1 0,0-1 0,0 0 0,1 1 0,0-1 0,0 0 0,0 0 0,0 0 0,0 0 0,0-1 0,1 1 0,-1 0 0,1-1 0,0 0 0,0 0 0,0 0 0,0 0 0,0 0 0,0 0 0,0-1 0,0 0 0,1 1 0,4 0 0,10 3-261,0-1-1,1 0 1,28 1-1,-36-4-181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3:17.41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573 1 24575,'-2'5'0,"1"1"0,-1-1 0,0 0 0,0 0 0,0 0 0,-1 0 0,1 0 0,-1 0 0,-7 8 0,-5 10 0,-413 739 0,427-760 0,-27 45 0,-40 95 0,67-141 0,1 0 0,-1 1 0,1-1 0,-1 0 0,1 1 0,0-1 0,0 0 0,-1 1 0,1-1 0,0 0 0,0 1 0,0-1 0,0 0 0,0 1 0,1 1 0,-1-2 0,1-1 0,-1 0 0,0 1 0,1-1 0,-1 0 0,1 0 0,-1 1 0,0-1 0,1 0 0,-1 0 0,1 0 0,-1 1 0,1-1 0,-1 0 0,1 0 0,-1 0 0,1 0 0,-1 0 0,1 0 0,-1 0 0,1 0 0,-1 0 0,0 0 0,1 0 0,-1 0 0,1 0 0,-1-1 0,2 1 0,45-24 0,-40 19 0,359-222 0,502-276 0,-847 493 0,-8 3 0,0 0 0,0 1 0,1 1 0,0 0 0,29-6 0,-41 11 0,0 0 0,0 0 0,-1 0 0,1 0 0,0 0 0,0 1 0,-1-1 0,1 0 0,0 1 0,0-1 0,-1 1 0,1 0 0,-1 0 0,1-1 0,-1 1 0,1 0 0,-1 0 0,1 0 0,-1 1 0,0-1 0,1 0 0,-1 0 0,0 1 0,0-1 0,0 1 0,0-1 0,0 1 0,-1-1 0,1 1 0,0 0 0,-1-1 0,1 1 0,-1 0 0,1-1 0,-1 4 0,2 5 0,-1 1 0,-1 0 0,0 0 0,-2 16 0,2-21 0,-8 69 0,-3 0 0,-3 0 0,-4-1 0,-3-1 0,-3-1 0,-3-1 0,-3-1 0,-4-1 0,-2-3 0,-57 81 0,85-137 0,5-4 0,-1-1 0,1 1 0,-2-1 0,1 0 0,0 0 0,-1 0 0,0-1 0,0 0 0,-1 0 0,1 0 0,-7 3 0,12-7 0,0 0 0,0 0 0,0 0 0,0 1 0,-1-1 0,1 0 0,0 0 0,0 0 0,0 0 0,0 0 0,-1 0 0,1 0 0,0 0 0,0 0 0,0 0 0,0 1 0,-1-1 0,1 0 0,0 0 0,0 0 0,0 0 0,-1 0 0,1 0 0,0 0 0,0 0 0,0 0 0,0-1 0,-1 1 0,1 0 0,0 0 0,0 0 0,0 0 0,-1 0 0,1 0 0,0 0 0,0 0 0,0 0 0,0-1 0,0 1 0,-1 0 0,1 0 0,0 0 0,0 0 0,0 0 0,0-1 0,0 1 0,0 0 0,0 0 0,0 0 0,0 0 0,-1-1 0,7-12 0,15-16 0,-21 29 0,25-29 0,1 1 0,2 2 0,1 0 0,48-33 0,141-76 0,-207 129 0,-6 3 0,0 0 0,0 0 0,0 1 0,0-1 0,1 1 0,-1 1 0,1-1 0,-1 1 0,12-2 0,-15 4 0,0-1 0,0 0 0,-1 1 0,1 0 0,0-1 0,-1 1 0,1 0 0,0 0 0,-1 0 0,1 0 0,-1 0 0,1 0 0,-1 0 0,0 0 0,1 1 0,-1-1 0,0 0 0,0 1 0,0-1 0,0 1 0,0 0 0,0-1 0,0 1 0,-1 0 0,1-1 0,-1 1 0,1 0 0,-1 0 0,1-1 0,-1 1 0,0 0 0,0 0 0,0 0 0,-1 2 0,3 15 0,-2 0 0,-1 0 0,0 0 0,-2 0 0,0-1 0,-1 1 0,-6 18 0,0-6 0,-2-2 0,-1 0 0,-23 39 0,35-67 0,0 1 0,0-1 0,0 1 0,0 0 0,0-1 0,0 1 0,1 0 0,-1-1 0,0 1 0,1 0 0,0 0 0,-1-1 0,1 1 0,0 0 0,0 0 0,0 3 0,0-5 0,1 0 0,-1 1 0,1-1 0,0 0 0,-1 1 0,1-1 0,0 0 0,-1 0 0,1 0 0,0 0 0,-1 0 0,1 0 0,0 1 0,0-2 0,-1 1 0,1 0 0,0 0 0,-1 0 0,1 0 0,0 0 0,-1 0 0,1-1 0,0 1 0,-1 0 0,1-1 0,-1 1 0,2-1 0,57-34 0,-56 33 0,25-17 0,28-20 0,86-44 0,-140 82-102,-1 0 17,0 1 1,0-1 0,0 1 0,1-1 0,-1 1 0,0-1-1,0 1 1,1 0 0,-1-1 0,0 1 0,1 0-1,-1 0 1,0 0 0,3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1:43.16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1433 2272 24575,'0'3'0,"-1"0"0,1-1 0,-1 1 0,0 0 0,0-1 0,0 1 0,0-1 0,-1 1 0,1-1 0,-1 0 0,1 1 0,-1-1 0,0 0 0,0 0 0,-4 4 0,-35 25 0,21-20 0,1 0 0,-2 0 0,1-2 0,-2-1 0,1 0 0,-1-2 0,0 0 0,0-2 0,-1 0 0,1-2 0,-1 0 0,1-1 0,-29-3 0,20-2 0,-1-1 0,0-2 0,1-1 0,0-1 0,1-1 0,0-2 0,1-1 0,-49-30 0,-1-7 0,3-4 0,2-2 0,3-4 0,-98-106 0,145 137 0,2-2 0,1-1 0,1-1 0,2-1 0,2 0 0,0-1 0,3-1 0,1 0 0,-8-38 0,-1-31 0,-15-206 0,32 251 0,2 0 0,12-110 0,-6 143 0,1 0 0,2 1 0,0-1 0,2 1 0,0 1 0,2 0 0,1 0 0,25-37 0,-9 23 0,2 1 0,1 1 0,2 1 0,2 2 0,1 2 0,1 1 0,2 2 0,0 1 0,3 2 0,0 2 0,1 2 0,1 2 0,1 2 0,1 2 0,49-11 0,72-13 0,1 7 0,243-16 0,-384 48 0,-1 1 0,1 1 0,0 2 0,-1 0 0,0 2 0,0 1 0,0 1 0,0 1 0,-1 1 0,-1 1 0,1 1 0,24 17 0,50 29 0,-6-4 0,114 87 0,-179-119 0,-2 2 0,0 1 0,-2 1 0,-1 1 0,-1 1 0,-1 1 0,-2 1 0,21 39 0,-15-14 0,-2 1 0,-2 2 0,-3 0 0,-2 1 0,-3 1 0,-3 0 0,-2 1 0,0 111 0,-10-101 0,-4 0 0,-3-1 0,-2 0 0,-4-1 0,-3-1 0,-2 0 0,-39 83 0,39-102 0,-3-1 0,-2-1 0,-57 79 0,70-109 0,-2-1 0,1 0 0,-2-1 0,0-1 0,-1 0 0,0-1 0,-1-1 0,0 0 0,0-2 0,-1 0 0,-1 0 0,0-2 0,-22 6 0,-65 8 0,0-5 0,-148 4 0,195-17 0,-5 1 0,-553 9 0,583-18-1365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1:43.74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1531 1 24575,'-669'697'0,"231"-208"0,314-330 0,-130 218 0,245-362-95,8-12 5,0 1-1,-1-1 0,0 1 0,0-1 1,0 0-1,0 0 0,0 0 0,-1 0 1,1 0-1,-1-1 0,0 1 0,0-1 1,-5 4-1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1:44.21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 24575,'68'57'0,"-3"-4"0,196 220 0,104 97 0,-211-242-260,6-6 0,6-8-1,4-7 1,4-8 0,5-7-1,285 103 1,-349-156-6109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5:57:40.58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80 24575,'1'20'0,"1"0"0,0 0 0,1 0 0,9 28 0,-10-40 0,0 0 0,1 0 0,0 0 0,1 0 0,0-1 0,0 0 0,1 1 0,-1-1 0,1-1 0,1 1 0,0-1 0,12 11 0,-16-15 0,0-1 0,1 1 0,-1-1 0,1 0 0,-1 0 0,1 0 0,-1 0 0,1-1 0,0 1 0,-1-1 0,1 0 0,0 1 0,-1-1 0,1 0 0,0-1 0,-1 1 0,1 0 0,0-1 0,-1 1 0,1-1 0,-1 0 0,1 0 0,-1 0 0,1 0 0,-1 0 0,0-1 0,1 1 0,-1-1 0,0 0 0,0 1 0,3-5 0,7-6 0,-2 0 0,1-1 0,-2-1 0,11-17 0,-2 2 0,51-85 0,-41 65 0,-27 47 0,0-1 0,0 1 0,0 0 0,0 0 0,1 0 0,-1 1 0,1-1 0,0 0 0,-1 0 0,1 1 0,0-1 0,0 1 0,0 0 0,3-3 0,-4 4 0,0 0 0,0 0 0,-1 0 0,1 1 0,0-1 0,0 0 0,-1 0 0,1 0 0,0 0 0,-1 1 0,1-1 0,0 0 0,-1 1 0,1-1 0,0 0 0,-1 1 0,1-1 0,-1 1 0,1-1 0,0 1 0,-1-1 0,0 1 0,1 0 0,-1-1 0,1 1 0,-1 0 0,0-1 0,1 1 0,-1 1 0,5 10 0,-1 0 0,-1 0 0,0 0 0,2 17 0,0 0 0,-4-26 0,0 0 0,0 0 0,0 0 0,0 0 0,0 0 0,1 0 0,-1-1 0,1 1 0,0 0 0,0-1 0,0 1 0,0-1 0,0 0 0,0 0 0,1 0 0,-1 0 0,1 0 0,-1 0 0,1-1 0,0 1 0,0-1 0,0 0 0,0 0 0,0 0 0,0 0 0,0 0 0,0-1 0,0 1 0,0-1 0,0 0 0,0 0 0,1 0 0,-1 0 0,0-1 0,0 1 0,0-1 0,0 0 0,0 0 0,0 0 0,0 0 0,0 0 0,0-1 0,-1 1 0,1-1 0,0 0 0,-1 0 0,0 0 0,1 0 0,-1 0 0,0 0 0,2-4 0,20-28 0,-20 27 0,0 0 0,1 0 0,0 0 0,0 1 0,0 0 0,1 0 0,-1 0 0,1 1 0,1-1 0,9-5 0,-14 11 0,-1-1 0,1 1 0,-1 0 0,1 0 0,-1-1 0,1 1 0,0 0 0,-1 1 0,1-1 0,-1 0 0,1 0 0,-1 1 0,1-1 0,-1 1 0,1-1 0,-1 1 0,1 0 0,-1-1 0,0 1 0,1 0 0,-1 0 0,0 0 0,0 0 0,0 0 0,1 0 0,-1 1 0,0-1 0,1 2 0,27 47 0,-17-28 0,-11-21 0,5 10 0,1 0 0,1 0 0,0-1 0,14 15 0,-20-24 0,-1 1 0,1-1 0,0 1 0,-1-1 0,1 0 0,0 0 0,0 1 0,0-1 0,0 0 0,0-1 0,0 1 0,0 0 0,0-1 0,0 1 0,0-1 0,0 1 0,0-1 0,0 0 0,1 0 0,-1 0 0,0 0 0,0 0 0,0-1 0,0 1 0,0-1 0,1 1 0,-1-1 0,0 0 0,0 0 0,0 0 0,-1 0 0,1 0 0,0 0 0,0 0 0,2-3 0,28-32 0,-25 27 0,-1 1 0,1 1 0,0-1 0,1 1 0,14-10 0,-20 15 0,1 1 0,-1 0 0,0 0 0,1 0 0,-1 0 0,1 1 0,-1-1 0,1 1 0,-1-1 0,1 1 0,-1 0 0,1 0 0,0 0 0,-1 0 0,1 0 0,-1 1 0,1-1 0,-1 1 0,1 0 0,-1 0 0,0-1 0,1 2 0,-1-1 0,0 0 0,1 0 0,-1 1 0,0-1 0,2 3 0,1 0 6,1 0 0,0 0 0,1-1 0,-1 1 0,0-1 0,1-1 0,0 1 0,0-1 0,0-1 0,0 1 0,0-1 0,0 0 0,0 0 0,0-1 0,0 0 0,0-1 0,0 1 0,1-1 0,7-3 0,-5 1-112,-1 0 0,0 0 0,0-1 0,0-1 0,-1 1 0,0-2-1,1 1 1,-2-1 0,1 0 0,-1 0 0,0-1 0,0 0 0,10-14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1:46.13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193 2454 24575,'-72'-1251'0,"65"1175"0,-88-643 0,94 709 0,-6-25 0,2 0 0,2 0 0,1-1 0,4-48 0,-2 81 0,1 1 0,0-1 0,0 1 0,0-1 0,0 1 0,0-1 0,1 1 0,-1-1 0,1 1 0,-1 0 0,1 0 0,0 0 0,0 0 0,0 0 0,0 0 0,0 1 0,0-1 0,1 1 0,-1-1 0,1 1 0,-1 0 0,3-1 0,9-3 0,1 0 0,-1 1 0,15-2 0,-13 3 0,179-33 5,250-14 0,203 34-130,-282 24-162,668 103 0,-1007-107 287,-1 1 0,0 0 0,50 17 0,-73-21 8,-1 0 0,0 0 0,1 0 0,-1 0 0,0 1-1,0-1 1,0 1 0,0 0 0,0-1 0,0 1 0,0 0-1,-1 0 1,1 0 0,-1 0 0,1 0 0,-1 1 0,0-1-1,0 0 1,0 1 0,0-1 0,0 1 0,-1-1 0,1 1-1,-1-1 1,1 1 0,-1-1 0,0 5 0,-1 6 65,-1-1-1,0 0 1,-1 0 0,-7 22 0,-3 15 32,11-22-105,2-1 0,1 1 0,1 0 0,1 0 0,1-1 0,15 49 0,7 48 0,-6 31 0,86 516 0,-76-543 0,22 112 0,-51-236 0,0 0 0,-1 0 0,1 0 0,-1 1 0,0-1 0,0 0 0,0 0 0,0 0 0,0 0 0,-1 1 0,1-1 0,-1 0 0,0 0 0,0 0 0,0 0 0,-1 0 0,1 0 0,-3 3 0,1-3 0,0-1 0,0 0 0,-1 0 0,1-1 0,0 1 0,-1-1 0,1 1 0,-1-1 0,0 0 0,1-1 0,-1 1 0,0 0 0,0-1 0,1 0 0,-9-1 0,-67-1 0,0-5 0,-81-16 0,21 2 0,-533-30 0,507 50 0,0 8 0,-178 31 0,177-1 0,104-22 0,-107 14 0,-250-5 0,293-23 0,-168-21 0,210 13-1365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1:48.78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2398 20 24575,'-6'0'0,"-1"1"0,1 0 0,0 1 0,-1-1 0,1 1 0,0 0 0,0 1 0,0 0 0,0 0 0,-8 6 0,-57 45 0,44-32 0,-99 83 0,-136 146 0,-88 150 0,-43 56 0,-200 260 0,538-633 0,4 2 0,4 2 0,-55 143 0,2-8 0,-25 61 0,121-274 0,1-3 0,1 0 0,-1-1 0,1 1 0,1 1 0,-1-1 0,0 10 0,2-14 0,0-1 0,0 0 0,1 0 0,-1 1 0,1-1 0,0 0 0,-1 0 0,1 0 0,0 0 0,0 0 0,0 0 0,1 0 0,-1 0 0,0 0 0,1-1 0,-1 1 0,1 0 0,-1-1 0,1 1 0,0-1 0,0 0 0,0 1 0,0-1 0,0 0 0,0 0 0,2 0 0,21 8 0,1-2 0,-1-1 0,1-1 0,1-1 0,-1-1 0,29-1 0,-30 0 0,194 8-188,0-10-1,1-8 0,-2-11 1,269-57-1,-141-3 189,147-30 0,8 35 0,344 28 0,-432 28 0,-212 8 0,851-28-7,-708 40 4,359 49 1,-634-42-178,51 7 747,161 1 1,404-58-568,-676 40 0,14-1 0,0 0 0,0-2 0,-1-1 0,30-10 0,-51 15 0,1 0 0,-1-1 0,1 1 0,-1-1 0,0 1 0,1-1 0,-1 1 0,0-1 0,0 0 0,0 0 0,1 0 0,-1 1 0,0-1 0,0 0 0,0 0 0,0-1 0,0 1 0,-1 0 0,1 0 0,0 0 0,0-1 0,-1 1 0,1 0 0,-1-1 0,1 1 0,-1 0 0,0-1 0,1 1 0,-1-1 0,0 1 0,0 0 0,0-1 0,0 1 0,0-1 0,0 1 0,-1-1 0,1 1 0,0 0 0,-1-1 0,1 1 0,-1 0 0,1-1 0,-1 1 0,0 0 0,0 0 0,1-1 0,-1 1 0,0 0 0,0 0 0,-2-1 0,-6-9 0,-2 1 0,0 0 0,0 0 0,-14-9 0,12 10 0,-275-195 0,-519-276 0,59 116 0,286 145 0,296 138 0,-643-302 0,683 333 0,-136-36 0,-137-16 0,217 58 0,177 43 0,-89-22 0,-169-65 0,255 85 0,0-2 0,0 1 0,1-1 0,-1 0 0,1 0 0,0-1 0,1 0 0,-1-1 0,1 1 0,1-1 0,-1 0 0,1 0 0,0-1 0,-7-15 0,-3 3 0,-1 0 0,0 1 0,-2 0 0,-25-20 0,38 34 0,-22-16 0,0 2 0,-2 1 0,0 1 0,-36-15 0,7 3 0,-70-33 0,-34-17 0,146 71-1365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1:50.50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19 611 24575,'1'0'0,"1"0"0,0 1 0,-1-1 0,1 1 0,-1-1 0,1 1 0,-1 0 0,1 0 0,-1-1 0,1 1 0,-1 0 0,0 0 0,1 1 0,-1-1 0,0 0 0,0 0 0,0 1 0,0-1 0,0 0 0,0 1 0,0-1 0,0 2 0,16 37 0,-17-38 0,10 33 0,-2 0 0,-1 1 0,-2 0 0,0 51 0,-9 147 0,4-230 0,-49 521 0,1-20 0,50 17 0,7-421 0,5 0 0,4 0 0,32 105 0,-46-193 0,0 0 0,1 0 0,0-1 0,14 24 0,-17-33 0,0-1 0,-1 0 0,1 1 0,0-1 0,0 0 0,0 0 0,0 0 0,1-1 0,-1 1 0,0 0 0,1-1 0,-1 0 0,1 1 0,0-1 0,-1 0 0,1 0 0,0-1 0,-1 1 0,1 0 0,0-1 0,0 0 0,0 1 0,0-1 0,0-1 0,-1 1 0,1 0 0,0-1 0,0 1 0,4-2 0,82-27 0,122-31 0,815-96 0,-767 134 0,362 15 0,246 81 0,-718-53 0,280 21 0,-404-43 0,-1-2 0,1 0 0,-1-2 0,42-12 0,35-7 0,253-54 0,-344 76 0,-5 0 0,-1 1 0,1-1 0,0 0 0,-1 0 0,0-1 0,1 1 0,-1-1 0,0 0 0,0 0 0,-1 0 0,1-1 0,-1 1 0,1-1 0,-1 0 0,0 0 0,-1 0 0,1 0 0,-1 0 0,1-1 0,-1 1 0,-1-1 0,1 0 0,1-5 0,1-12 0,0 1 0,-1-1 0,0-43 0,-2 44 0,-12-500 0,1 244 0,1-535 0,6 757 0,-2 0 0,-3 0 0,-15-56 0,-56-154 0,-13-57 0,74 223 0,8 38 0,-32-105 0,42 166 1,0-1 1,0 1-1,-1 0 0,1-1 0,0 1 1,0 0-1,0-1 0,0 1 0,0 0 1,-1-1-1,1 1 0,0-1 0,0 1 0,0 0 1,0-1-1,0 1 0,0-1 0,0 1 1,0 0-1,1-1 0,-1 1 0,0 0 0,0-1 1,0 1-1,0 0 0,0-1 0,1 1 1,-1 0-1,0-1 0,0 1 0,0 0 0,1-1 1,-1 1-1,0 0 0,1 0 0,-1-1 1,0 1-1,0 0 0,1-1 0,14 2-835,-11-1 254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1:53.80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1549 397 24575,'-15'1'0,"0"0"0,0 1 0,0 1 0,0 1 0,0 0 0,1 0 0,-1 2 0,-25 13 0,9-5 0,8-5 0,0 0 0,0-2 0,-1-1 0,-41 5 0,-96-1 0,120-10 0,0 1 0,1 3 0,-1 1 0,-76 21 0,103-21 0,0 2 0,0 0 0,0 0 0,1 1 0,0 1 0,1 0 0,-16 15 0,-74 85 0,33-34 0,46-52 0,-14 14 0,-42 54 0,70-80 0,1 1 0,0 0 0,1 1 0,0 0 0,1 0 0,1 0 0,0 1 0,0 0 0,-3 22 0,8-28 0,0-1 0,0 1 0,1 0 0,0-1 0,1 1 0,0-1 0,0 0 0,0 0 0,1 1 0,0-2 0,1 1 0,-1 0 0,1-1 0,1 1 0,-1-1 0,8 7 0,2 4 0,2-1 0,-1-1 0,2-1 0,27 19 0,-22-20 0,1 0 0,0-2 0,1-1 0,0-1 0,35 9 0,130 20 0,-172-36 0,100 17 0,0-6 0,131-2 0,-192-12 0,1-3 0,-1-1 0,1-4 0,-2-2 0,0-2 0,80-30 0,-107 30 0,0-1 0,-1-1 0,0-1 0,29-25 0,90-85 0,-37 29 0,-95 85 0,-1 0 0,1-1 0,-2-1 0,0 0 0,-1-1 0,0 0 0,-1 0 0,-1-1 0,9-20 0,-15 28 0,0 0 0,0-1 0,-1 1 0,0 0 0,-1-1 0,0 0 0,0 1 0,0-1 0,-1 0 0,-1 1 0,0-1 0,0 0 0,0 1 0,-1-1 0,0 1 0,-1-1 0,0 1 0,0 0 0,-1 0 0,0 1 0,-6-11 0,1 7 0,0 0 0,-1 1 0,0 0 0,-1 0 0,0 1 0,0 0 0,-1 1 0,0 1 0,0-1 0,-20-7 0,-17-5 0,-76-19 0,82 26 0,-384-136 0,423 147 0,0 0 0,0 1 0,0 0 0,0 0 0,0 0 0,-1 0 0,1 0 0,0 1 0,0 0 0,-8 0 0,10 1 0,0-1 0,1 1 0,-1 0 0,0 0 0,0 0 0,1 0 0,-1 0 0,1 0 0,-1 0 0,1 1 0,0-1 0,-1 0 0,1 1 0,0 0 0,0-1 0,0 1 0,0-1 0,0 1 0,0 0 0,0 0 0,1 0 0,-1-1 0,1 1 0,-1 0 0,1 3 0,-2 2 0,0 0 0,-1 0 0,1 0 0,-1 0 0,-1 0 0,1-1 0,-1 0 0,0 1 0,-1-1 0,1-1 0,-1 1 0,-6 5 0,1-4 0,1 0 0,-1 0 0,0-1 0,0-1 0,0 0 0,-1 0 0,-14 4 0,-52 13 0,-1-4 0,0-2 0,-1-5 0,0-2 0,-123-4 0,172-6 0,-1-3 0,1 0 0,0-2 0,1-1 0,0-1 0,0-2 0,1-1 0,-36-19 0,-4-8 0,1-2 0,-60-50 0,115 81 0,0 0 0,1 0 0,0-1 0,1-1 0,0 1 0,-15-23 0,23 30 0,0-1 0,0 1 0,1-1 0,-1 1 0,1-1 0,0 0 0,0 0 0,0 0 0,0 0 0,1 0 0,-1 0 0,1 0 0,0 0 0,0 0 0,1 0 0,-1 0 0,1 0 0,0 0 0,0 0 0,0 1 0,1-1 0,-1 0 0,1 1 0,0-1 0,0 1 0,0-1 0,0 1 0,6-6 0,10-10 0,2 0 0,0 0 0,1 2 0,1 1 0,1 1 0,0 0 0,1 2 0,0 1 0,1 1 0,41-13 0,-60 22 0,0 1 0,0 0 0,0 0 0,0 0 0,0 1 0,0 0 0,0 0 0,0 1 0,0-1 0,0 1 0,0 0 0,0 1 0,0 0 0,0 0 0,-1 0 0,1 0 0,-1 1 0,1 0 0,-1 0 0,8 7 0,8 7 0,-1 1 0,-1 0 0,25 32 0,-30-33 0,-1-2 0,-1 1 0,-1 1 0,0 0 0,-2 1 0,0 0 0,0 0 0,-2 1 0,-1 0 0,8 34 0,-4 8 0,4 112 0,-11-124 0,-3-44-97,0 1-1,0-1 1,1 1-1,0-1 1,0 0-1,1 1 1,0-1-1,0 0 1,0 0-1,0 0 1,1 0-1,-1 0 0,7 7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1:54.72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55 577 24575,'0'0'0,"0"0"0,0-1 0,0 1 0,0 0 0,0-1 0,0 1 0,0 0 0,0-1 0,0 1 0,0 0 0,0-1 0,0 1 0,0-1 0,0 1 0,0 0 0,0-1 0,0 1 0,0 0 0,0 0 0,-1-1 0,1 1 0,0 0 0,0-1 0,0 1 0,-1 0 0,1 0 0,0-1 0,0 1 0,-1 0 0,1 0 0,0 0 0,-1-1 0,1 1 0,0 0 0,-1 0 0,1 0 0,0 0 0,-1 0 0,1-1 0,0 1 0,-1 0 0,1 0 0,0 0 0,-1 0 0,1 0 0,0 0 0,-1 0 0,1 0 0,0 0 0,-1 1 0,1-1 0,0 0 0,-1 0 0,1 0 0,-16 16 0,10 1 0,1-1 0,0 0 0,1 1 0,1 0 0,1 0 0,0 24 0,5 107 0,-3-146 0,5 44 0,1 1 0,3-1 0,2 0 0,2-1 0,2 0 0,2-1 0,1 0 0,3-2 0,1-1 0,2 0 0,2-2 0,2-1 0,1-1 0,42 41 0,-48-56 0,2-2 0,0 0 0,1-2 0,1 0 0,0-2 0,1-1 0,1-2 0,0 0 0,1-2 0,44 10 0,4-4 0,1-3 0,152 6 0,-204-18 0,-1-1 0,0-2 0,0-1 0,32-6 0,-52 7 0,0-1 0,1 1 0,-1-1 0,0 0 0,-1-1 0,1 0 0,0 0 0,-1 0 0,1 0 0,-1-1 0,0 0 0,0 0 0,-1 0 0,1-1 0,-1 0 0,0 1 0,0-2 0,0 1 0,-1 0 0,0-1 0,0 1 0,4-12 0,-3 0 0,0 0 0,-2 0 0,0 0 0,-1-1 0,-1 1 0,0 0 0,-1 0 0,-1-1 0,-5-20 0,-8-26 0,-25-65 0,40 128 0,-42-120 0,-5 2 0,-5 2 0,-6 2 0,-95-143 0,109 196 0,-3 2 0,-2 3 0,-78-71 0,86 92 0,-2 1 0,-2 3 0,-1 1 0,-2 3 0,-65-30 0,103 54 0,-70-27 0,76 30 0,-1 0 0,1 0 0,0 0 0,-1 0 0,0 0 0,1 1 0,-1 0 0,1 0 0,-1 0 0,0 1 0,1-1 0,-1 1 0,1 0 0,-9 4 0,13-5-34,-1 1 0,0-1 0,0 1 0,1 0 0,-1-1-1,0 1 1,1 0 0,-1 0 0,0-1 0,1 1 0,-1 0 0,1 0 0,0 0-1,-1 0 1,1 0 0,0 0 0,-1 0 0,1-1 0,0 1 0,0 0-1,0 0 1,0 0 0,0 0 0,0 0 0,0 0 0,0 0 0,0 0 0,1 0-1,-1 0 1,0 0 0,1 0 0,-1 0 0,0 0 0,1 0 0,-1-1-1,1 1 1,-1 0 0,1 0 0,0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1:56.18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81 1674 24575,'-2'0'0,"0"-1"0,0 1 0,0-1 0,0 1 0,0-1 0,1 0 0,-1 0 0,0 0 0,0 0 0,1 0 0,-1 0 0,0 0 0,1-1 0,-1 1 0,1 0 0,0-1 0,-1 0 0,1 1 0,0-1 0,0 0 0,-2-3 0,-16-42 0,10 0 0,2-1 0,1 0 0,3 0 0,5-90 0,0 96 0,2-142 0,-1-619 0,-5 770 0,0 17 0,1 1 0,1-1 0,2-28 0,-1 40 0,-1 1 0,1-1 0,0 1 0,0 0 0,0 0 0,1-1 0,-1 1 0,1 0 0,-1 0 0,1 0 0,0 1 0,0-1 0,1 0 0,-1 1 0,0-1 0,1 1 0,-1 0 0,1 0 0,0 0 0,0 0 0,0 0 0,5-1 0,19-7 0,1 2 0,0 1 0,0 1 0,30-3 0,123-3 0,-148 11 0,301 4 0,-274 3 0,0 2 0,-1 3 0,87 27 0,-105-24 0,124 46 0,-159-57 0,-1 1 0,0 0 0,1 0 0,-1 0 0,-1 1 0,1-1 0,-1 1 0,0 0 0,0 1 0,0-1 0,-1 1 0,1-1 0,-2 1 0,1 0 0,0 0 0,2 12 0,3 12 0,-1 1 0,4 37 0,-7-39 0,67 582 0,-64-475 0,-7 1 0,-23 204 0,16-280 0,5-33 0,-1 0 0,-2 0 0,-12 41 0,16-66 0,0-1 0,0 1 0,-1-1 0,1 1 0,-1-1 0,0 0 0,0 1 0,1-1 0,-2 0 0,1 0 0,0 0 0,0 0 0,-1-1 0,1 1 0,-1-1 0,1 1 0,-1-1 0,1 0 0,-1 0 0,0 0 0,0 0 0,0-1 0,1 1 0,-1-1 0,0 0 0,0 1 0,0-1 0,0-1 0,0 1 0,-3-1 0,-12-1 0,1-2 0,0 0 0,-32-12 0,23 8 0,-137-42 0,-1 7 0,-223-28 0,358 68-68,15 2-256,-1 0 0,1-1-1,-19-6 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1:56.60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854 0 24575,'-9'5'0,"-13"1"0,-11 5 0,-18 4 0,-20 9 0,-15 6 0,-7 6 0,-7 6 0,6-3 0,8 0 0,15-2 0,20-2 0,13-8 0,14-3 0,10-1 0,3-1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1:56.98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227 0 24575,'0'5'0,"-5"6"0,-1 14 0,-4 14 0,-5 7 0,-5 7 0,1 3 0,0 0 0,-2 1 0,-3-4 0,0-3 0,3-6 0,0-4 0,0-10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1:57.32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357 0 24575,'-4'9'0,"-7"13"0,-10 11 0,-2 9 0,-6 12 0,-2 5 0,-6 2 0,-6 0 0,1 4 0,2-6 0,4-12 0,7-9 0,19-17 0,24-20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3T07:01:58.66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478 1299 24575,'-3'0'0,"-1"-1"0,1 1 0,0 0 0,-1-1 0,1 0 0,0 0 0,0 0 0,-1 0 0,1 0 0,0-1 0,0 1 0,0-1 0,1 0 0,-1 0 0,0 0 0,-3-4 0,1 1 0,1 0 0,0-1 0,0 1 0,0-1 0,1 0 0,0 0 0,-4-13 0,-1-8 0,1-1 0,2 0 0,-3-34 0,6 37 0,-4-36 0,3-1 0,3 1 0,12-97 0,47-179 0,-27 175 0,-31 154 0,1 1 0,0-1 0,0 1 0,0-1 0,1 1 0,6-12 0,-7 16 0,1 0 0,-1 0 0,1 0 0,0 0 0,0 0 0,0 1 0,0-1 0,0 1 0,1 0 0,-1 0 0,1 0 0,-1 0 0,1 1 0,7-3 0,113-26 0,204-26 0,-287 50 0,-24 2 0,1 1 0,-1 1 0,1 0 0,-1 1 0,1 1 0,0 1 0,-1 1 0,29 5 0,-44-6 0,1 1 0,0-1 0,-1 1 0,1 0 0,-1 0 0,0 0 0,1 0 0,-1 0 0,0 0 0,0 1 0,0-1 0,-1 1 0,1-1 0,-1 1 0,1 0 0,-1-1 0,0 1 0,0 0 0,0 0 0,0 0 0,-1 0 0,1 0 0,-1 0 0,1 3 0,0 12 0,-1-1 0,0 1 0,-4 18 0,2-11 0,0-10 0,1 0 0,1 0 0,0 0 0,1 0 0,0-1 0,2 1 0,-1 0 0,2-1 0,0 1 0,1-1 0,0 0 0,1-1 0,0 1 0,9 12 0,-8-15 0,0 1 0,-1-1 0,-1 1 0,0 0 0,-1 0 0,0 1 0,0-1 0,-2 1 0,0 0 0,0 0 0,-1 0 0,0 0 0,-2 0 0,1 0 0,-1 0 0,-1 0 0,-1-1 0,1 1 0,-2 0 0,0-1 0,0 0 0,-1 0 0,-8 13 0,-7 19 0,-1-2 0,-2 0 0,-3-1 0,-56 70 0,70-100 0,0 0 0,-1-1 0,-1 0 0,0-1 0,0-1 0,-1 0 0,0-1 0,0 0 0,-27 7 0,-15 1 0,-80 10 0,91-18 0,-608 100-1365,585-95-5461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38B19-C235-4144-A691-C9CAE60E72E9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065F8-2922-45DE-BB97-62FD7B5CF1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253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関数の形は？</a:t>
            </a:r>
            <a:endParaRPr kumimoji="1" lang="en-US" altLang="ja-JP" dirty="0"/>
          </a:p>
          <a:p>
            <a:r>
              <a:rPr kumimoji="1" lang="en-US" altLang="ja-JP" dirty="0" err="1"/>
              <a:t>Mobicom</a:t>
            </a:r>
            <a:r>
              <a:rPr kumimoji="1" lang="ja-JP" altLang="en-US" dirty="0"/>
              <a:t>２０１８　元論文の</a:t>
            </a:r>
            <a:r>
              <a:rPr kumimoji="1" lang="en-US" altLang="ja-JP" dirty="0" err="1"/>
              <a:t>f_quality</a:t>
            </a:r>
            <a:r>
              <a:rPr kumimoji="1" lang="ja-JP" altLang="en-US" dirty="0"/>
              <a:t>　多分同じ、</a:t>
            </a:r>
            <a:r>
              <a:rPr kumimoji="1" lang="en-US" altLang="ja-JP" dirty="0" err="1"/>
              <a:t>QoE</a:t>
            </a:r>
            <a:r>
              <a:rPr kumimoji="1" lang="ja-JP" altLang="en-US" dirty="0"/>
              <a:t>の①②③は何を使っている？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065F8-2922-45DE-BB97-62FD7B5CF15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93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3AF612-8A18-2E0F-3096-7126CDC90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916DA86-2641-E700-2805-E8B516E56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209ADC-1D5D-1EEC-A6D2-35D41DC1B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41DD-CBAC-4EB9-A7C1-FF3503FE8FE3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D8689B-0784-08AA-6212-F4A2A5906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A36D2E-58ED-85C5-664D-43A3583A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CC2-1106-482B-BB06-8E1BC6BCDE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48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144FF3-4F01-9CC1-D021-4888F1784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8926A6-B4EF-A3CF-0020-A4C30942B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02D44F-F7C3-F988-A480-1F6B3B8A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41DD-CBAC-4EB9-A7C1-FF3503FE8FE3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BDA655-F487-CA30-A97C-88CD6F43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146057-7534-175B-BDF2-FD2B18BC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CC2-1106-482B-BB06-8E1BC6BCDE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94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0D35BD1-3689-EC8F-EFD9-AC733D3AB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52EEC1-C5F4-556E-2107-048F0FD37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DCD49C-A67B-88E2-F4E9-33A5E25F4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41DD-CBAC-4EB9-A7C1-FF3503FE8FE3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579851-9B3F-5345-B3E8-291A7B8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277521-CE37-2EEA-4F8D-EEE01456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CC2-1106-482B-BB06-8E1BC6BCDE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47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670028-39ED-D701-3A9F-016B01DF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E47F00-D120-6097-BD7C-B83D80AF0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B673CF-BAC4-F1BF-5B17-F1DD8F787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41DD-CBAC-4EB9-A7C1-FF3503FE8FE3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A10A0C-9638-1D5B-7E6C-93B2A77F6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DBC90C-9151-9B8A-5E22-6C7DE962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CC2-1106-482B-BB06-8E1BC6BCDE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7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8827B0-5497-81FF-64DD-CB6E5971D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AEC715-8A9E-8698-E955-D66AA112B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22A034-D2B7-FEA5-8C54-A61CF91F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41DD-CBAC-4EB9-A7C1-FF3503FE8FE3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A0CEF6-C258-6A58-C8CD-6C84B1A0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D4BA36-27A4-17DF-77C9-A87EFCE2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CC2-1106-482B-BB06-8E1BC6BCDE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01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4C9AD8-5564-5E33-D0E4-46A2E0038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A3EB0E-4EC2-956A-B555-BACC5CDDC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6D5DAF-D2B8-3609-5072-D31E1CFEF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314925-9829-A779-34DA-4D732FF72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41DD-CBAC-4EB9-A7C1-FF3503FE8FE3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C757F3-0881-B9BC-BC66-57DD811EF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5FEE49-5357-11BF-0926-A440C3B2D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CC2-1106-482B-BB06-8E1BC6BCDE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63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FFB161-C960-FF2B-5CF1-F8C9AFAE7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58F215-7E08-ADCD-486E-F9CB4918F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792416-B2BF-DC5A-8378-116D0A36F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DCC0D6A-83A2-0D7E-886A-25984A258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C10F6A6-FB93-8ADE-6AF6-93B1FBC71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72C07D6-90F6-82F9-0446-DC48C5D1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41DD-CBAC-4EB9-A7C1-FF3503FE8FE3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6B81381-0595-9102-0F8F-54AD6FBA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1D7C643-0B22-FBBC-8F9B-530BE6C2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CC2-1106-482B-BB06-8E1BC6BCDE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07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43F0AF-9797-3C43-F8EF-0D36499D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B82FDF-7403-FB47-0D72-69516D02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41DD-CBAC-4EB9-A7C1-FF3503FE8FE3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9780F75-064E-B280-3C14-5B21A862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2554EC-6B66-8B4A-D2B1-B761206C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CC2-1106-482B-BB06-8E1BC6BCDE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124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7F0B04B-8DEA-8987-6465-232DA089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41DD-CBAC-4EB9-A7C1-FF3503FE8FE3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887FF18-66D7-2B1A-A426-BBBC5E5D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EB1D34-65A9-F592-3091-A4BEF622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CC2-1106-482B-BB06-8E1BC6BCDE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36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55362E-F894-16EB-E166-A41F3767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5C61D7-51A0-3941-6F25-B60ADB874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120349-F024-C1BE-1CF0-74679F5D3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FC27D5-D83E-967F-4041-7D40E609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41DD-CBAC-4EB9-A7C1-FF3503FE8FE3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01B64B-0650-ACBC-7754-1257283C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B97596-140A-B9BA-7861-29028BD6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CC2-1106-482B-BB06-8E1BC6BCDE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70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7B292D-5ADE-6DCE-E0EF-002BEAE0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D569436-8DFE-7908-9A59-5DD9C0351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62A902F-9DB0-AC32-82BC-4CD3A9E52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C274E4-C9B8-1BE7-D70A-50517274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41DD-CBAC-4EB9-A7C1-FF3503FE8FE3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24F8B6-3F28-1FEB-EE03-F9566A1D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EB9FAC-4A24-E7CA-19F1-F999D296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60CC2-1106-482B-BB06-8E1BC6BCDE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3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29A64A8-20D1-E660-5C06-64F4ED04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E916D7-44BD-5CA5-E2CB-A06722338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A10CA8-31D5-ED6A-2A2C-946651B85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4B41DD-CBAC-4EB9-A7C1-FF3503FE8FE3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245647-F545-35E0-71BB-6653BBE6C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D9F692-8ACC-81AB-F516-CA945F232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160CC2-1106-482B-BB06-8E1BC6BCDE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4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.png"/><Relationship Id="rId21" Type="http://schemas.openxmlformats.org/officeDocument/2006/relationships/customXml" Target="../ink/ink11.xml"/><Relationship Id="rId42" Type="http://schemas.openxmlformats.org/officeDocument/2006/relationships/customXml" Target="../ink/ink21.xml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9" Type="http://schemas.openxmlformats.org/officeDocument/2006/relationships/customXml" Target="../ink/ink15.xml"/><Relationship Id="rId11" Type="http://schemas.openxmlformats.org/officeDocument/2006/relationships/image" Target="../media/image10.png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37" Type="http://schemas.openxmlformats.org/officeDocument/2006/relationships/customXml" Target="../ink/ink19.xml"/><Relationship Id="rId40" Type="http://schemas.openxmlformats.org/officeDocument/2006/relationships/customXml" Target="../ink/ink20.xml"/><Relationship Id="rId45" Type="http://schemas.openxmlformats.org/officeDocument/2006/relationships/image" Target="../media/image28.png"/><Relationship Id="rId53" Type="http://schemas.openxmlformats.org/officeDocument/2006/relationships/customXml" Target="../ink/ink26.xml"/><Relationship Id="rId58" Type="http://schemas.openxmlformats.org/officeDocument/2006/relationships/image" Target="../media/image35.png"/><Relationship Id="rId66" Type="http://schemas.openxmlformats.org/officeDocument/2006/relationships/image" Target="../media/image39.png"/><Relationship Id="rId74" Type="http://schemas.openxmlformats.org/officeDocument/2006/relationships/image" Target="../media/image43.png"/><Relationship Id="rId5" Type="http://schemas.openxmlformats.org/officeDocument/2006/relationships/image" Target="../media/image7.png"/><Relationship Id="rId61" Type="http://schemas.openxmlformats.org/officeDocument/2006/relationships/customXml" Target="../ink/ink30.xml"/><Relationship Id="rId19" Type="http://schemas.openxmlformats.org/officeDocument/2006/relationships/customXml" Target="../ink/ink10.xml"/><Relationship Id="rId14" Type="http://schemas.openxmlformats.org/officeDocument/2006/relationships/customXml" Target="../ink/ink8.xml"/><Relationship Id="rId22" Type="http://schemas.openxmlformats.org/officeDocument/2006/relationships/image" Target="../media/image16.png"/><Relationship Id="rId27" Type="http://schemas.openxmlformats.org/officeDocument/2006/relationships/customXml" Target="../ink/ink14.xml"/><Relationship Id="rId30" Type="http://schemas.openxmlformats.org/officeDocument/2006/relationships/image" Target="../media/image20.png"/><Relationship Id="rId35" Type="http://schemas.openxmlformats.org/officeDocument/2006/relationships/customXml" Target="../ink/ink18.xml"/><Relationship Id="rId43" Type="http://schemas.openxmlformats.org/officeDocument/2006/relationships/image" Target="../media/image27.png"/><Relationship Id="rId48" Type="http://schemas.openxmlformats.org/officeDocument/2006/relationships/image" Target="../media/image30.png"/><Relationship Id="rId56" Type="http://schemas.openxmlformats.org/officeDocument/2006/relationships/image" Target="../media/image34.png"/><Relationship Id="rId64" Type="http://schemas.openxmlformats.org/officeDocument/2006/relationships/image" Target="../media/image38.png"/><Relationship Id="rId69" Type="http://schemas.openxmlformats.org/officeDocument/2006/relationships/customXml" Target="../ink/ink34.xml"/><Relationship Id="rId8" Type="http://schemas.openxmlformats.org/officeDocument/2006/relationships/customXml" Target="../ink/ink5.xml"/><Relationship Id="rId51" Type="http://schemas.openxmlformats.org/officeDocument/2006/relationships/customXml" Target="../ink/ink25.xml"/><Relationship Id="rId72" Type="http://schemas.openxmlformats.org/officeDocument/2006/relationships/image" Target="../media/image42.png"/><Relationship Id="rId3" Type="http://schemas.openxmlformats.org/officeDocument/2006/relationships/image" Target="../media/image6.png"/><Relationship Id="rId12" Type="http://schemas.openxmlformats.org/officeDocument/2006/relationships/customXml" Target="../ink/ink7.xml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4.png"/><Relationship Id="rId46" Type="http://schemas.openxmlformats.org/officeDocument/2006/relationships/image" Target="../media/image29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5.png"/><Relationship Id="rId41" Type="http://schemas.openxmlformats.org/officeDocument/2006/relationships/image" Target="../media/image26.png"/><Relationship Id="rId54" Type="http://schemas.openxmlformats.org/officeDocument/2006/relationships/image" Target="../media/image33.png"/><Relationship Id="rId62" Type="http://schemas.openxmlformats.org/officeDocument/2006/relationships/image" Target="../media/image37.png"/><Relationship Id="rId70" Type="http://schemas.openxmlformats.org/officeDocument/2006/relationships/image" Target="../media/image41.png"/><Relationship Id="rId75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5" Type="http://schemas.openxmlformats.org/officeDocument/2006/relationships/image" Target="../media/image12.png"/><Relationship Id="rId23" Type="http://schemas.openxmlformats.org/officeDocument/2006/relationships/customXml" Target="../ink/ink12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customXml" Target="../ink/ink6.xml"/><Relationship Id="rId31" Type="http://schemas.openxmlformats.org/officeDocument/2006/relationships/customXml" Target="../ink/ink16.xml"/><Relationship Id="rId44" Type="http://schemas.openxmlformats.org/officeDocument/2006/relationships/customXml" Target="../ink/ink22.xml"/><Relationship Id="rId52" Type="http://schemas.openxmlformats.org/officeDocument/2006/relationships/image" Target="../media/image32.png"/><Relationship Id="rId60" Type="http://schemas.openxmlformats.org/officeDocument/2006/relationships/image" Target="../media/image36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4" Type="http://schemas.openxmlformats.org/officeDocument/2006/relationships/customXml" Target="../ink/ink3.xml"/><Relationship Id="rId9" Type="http://schemas.openxmlformats.org/officeDocument/2006/relationships/image" Target="../media/image9.pn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9" Type="http://schemas.openxmlformats.org/officeDocument/2006/relationships/image" Target="../media/image25.png"/><Relationship Id="rId34" Type="http://schemas.openxmlformats.org/officeDocument/2006/relationships/image" Target="../media/image22.png"/><Relationship Id="rId50" Type="http://schemas.openxmlformats.org/officeDocument/2006/relationships/image" Target="../media/image31.png"/><Relationship Id="rId55" Type="http://schemas.openxmlformats.org/officeDocument/2006/relationships/customXml" Target="../ink/ink27.xml"/><Relationship Id="rId76" Type="http://schemas.openxmlformats.org/officeDocument/2006/relationships/image" Target="../media/image44.png"/><Relationship Id="rId7" Type="http://schemas.openxmlformats.org/officeDocument/2006/relationships/image" Target="../media/image8.png"/><Relationship Id="rId71" Type="http://schemas.openxmlformats.org/officeDocument/2006/relationships/customXml" Target="../ink/ink3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13" Type="http://schemas.openxmlformats.org/officeDocument/2006/relationships/image" Target="../media/image51.png"/><Relationship Id="rId18" Type="http://schemas.openxmlformats.org/officeDocument/2006/relationships/customXml" Target="../ink/ink45.xml"/><Relationship Id="rId3" Type="http://schemas.openxmlformats.org/officeDocument/2006/relationships/image" Target="../media/image46.png"/><Relationship Id="rId21" Type="http://schemas.openxmlformats.org/officeDocument/2006/relationships/image" Target="../media/image55.png"/><Relationship Id="rId7" Type="http://schemas.openxmlformats.org/officeDocument/2006/relationships/image" Target="../media/image48.png"/><Relationship Id="rId12" Type="http://schemas.openxmlformats.org/officeDocument/2006/relationships/customXml" Target="../ink/ink42.xml"/><Relationship Id="rId17" Type="http://schemas.openxmlformats.org/officeDocument/2006/relationships/image" Target="../media/image53.png"/><Relationship Id="rId25" Type="http://schemas.openxmlformats.org/officeDocument/2006/relationships/image" Target="../media/image57.png"/><Relationship Id="rId2" Type="http://schemas.openxmlformats.org/officeDocument/2006/relationships/image" Target="../media/image45.png"/><Relationship Id="rId16" Type="http://schemas.openxmlformats.org/officeDocument/2006/relationships/customXml" Target="../ink/ink44.xml"/><Relationship Id="rId20" Type="http://schemas.openxmlformats.org/officeDocument/2006/relationships/customXml" Target="../ink/ink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11" Type="http://schemas.openxmlformats.org/officeDocument/2006/relationships/image" Target="../media/image50.png"/><Relationship Id="rId24" Type="http://schemas.openxmlformats.org/officeDocument/2006/relationships/customXml" Target="../ink/ink48.xml"/><Relationship Id="rId5" Type="http://schemas.openxmlformats.org/officeDocument/2006/relationships/image" Target="../media/image47.png"/><Relationship Id="rId15" Type="http://schemas.openxmlformats.org/officeDocument/2006/relationships/image" Target="../media/image52.png"/><Relationship Id="rId23" Type="http://schemas.openxmlformats.org/officeDocument/2006/relationships/image" Target="../media/image56.png"/><Relationship Id="rId10" Type="http://schemas.openxmlformats.org/officeDocument/2006/relationships/customXml" Target="../ink/ink41.xml"/><Relationship Id="rId19" Type="http://schemas.openxmlformats.org/officeDocument/2006/relationships/image" Target="../media/image54.png"/><Relationship Id="rId4" Type="http://schemas.openxmlformats.org/officeDocument/2006/relationships/customXml" Target="../ink/ink38.xml"/><Relationship Id="rId9" Type="http://schemas.openxmlformats.org/officeDocument/2006/relationships/image" Target="../media/image49.png"/><Relationship Id="rId14" Type="http://schemas.openxmlformats.org/officeDocument/2006/relationships/customXml" Target="../ink/ink43.xml"/><Relationship Id="rId22" Type="http://schemas.openxmlformats.org/officeDocument/2006/relationships/customXml" Target="../ink/ink4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customXml" Target="../ink/ink49.xml"/><Relationship Id="rId7" Type="http://schemas.openxmlformats.org/officeDocument/2006/relationships/customXml" Target="../ink/ink51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customXml" Target="../ink/ink50.xml"/><Relationship Id="rId10" Type="http://schemas.openxmlformats.org/officeDocument/2006/relationships/image" Target="../media/image62.png"/><Relationship Id="rId4" Type="http://schemas.openxmlformats.org/officeDocument/2006/relationships/image" Target="../media/image59.png"/><Relationship Id="rId9" Type="http://schemas.openxmlformats.org/officeDocument/2006/relationships/customXml" Target="../ink/ink5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.xml"/><Relationship Id="rId3" Type="http://schemas.openxmlformats.org/officeDocument/2006/relationships/image" Target="../media/image65.png"/><Relationship Id="rId7" Type="http://schemas.openxmlformats.org/officeDocument/2006/relationships/image" Target="../media/image67.png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5" Type="http://schemas.openxmlformats.org/officeDocument/2006/relationships/image" Target="../media/image66.png"/><Relationship Id="rId4" Type="http://schemas.openxmlformats.org/officeDocument/2006/relationships/customXml" Target="../ink/ink55.xml"/><Relationship Id="rId9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3.xml"/><Relationship Id="rId18" Type="http://schemas.openxmlformats.org/officeDocument/2006/relationships/image" Target="../media/image77.png"/><Relationship Id="rId26" Type="http://schemas.openxmlformats.org/officeDocument/2006/relationships/image" Target="../media/image81.png"/><Relationship Id="rId39" Type="http://schemas.openxmlformats.org/officeDocument/2006/relationships/customXml" Target="../ink/ink76.xml"/><Relationship Id="rId21" Type="http://schemas.openxmlformats.org/officeDocument/2006/relationships/customXml" Target="../ink/ink67.xml"/><Relationship Id="rId34" Type="http://schemas.openxmlformats.org/officeDocument/2006/relationships/image" Target="../media/image85.png"/><Relationship Id="rId42" Type="http://schemas.openxmlformats.org/officeDocument/2006/relationships/image" Target="../media/image89.png"/><Relationship Id="rId47" Type="http://schemas.openxmlformats.org/officeDocument/2006/relationships/customXml" Target="../ink/ink80.xml"/><Relationship Id="rId50" Type="http://schemas.openxmlformats.org/officeDocument/2006/relationships/image" Target="../media/image93.png"/><Relationship Id="rId55" Type="http://schemas.openxmlformats.org/officeDocument/2006/relationships/customXml" Target="../ink/ink84.xml"/><Relationship Id="rId7" Type="http://schemas.openxmlformats.org/officeDocument/2006/relationships/customXml" Target="../ink/ink60.xml"/><Relationship Id="rId2" Type="http://schemas.openxmlformats.org/officeDocument/2006/relationships/image" Target="../media/image69.png"/><Relationship Id="rId16" Type="http://schemas.openxmlformats.org/officeDocument/2006/relationships/image" Target="../media/image76.png"/><Relationship Id="rId29" Type="http://schemas.openxmlformats.org/officeDocument/2006/relationships/customXml" Target="../ink/ink71.xml"/><Relationship Id="rId11" Type="http://schemas.openxmlformats.org/officeDocument/2006/relationships/customXml" Target="../ink/ink62.xml"/><Relationship Id="rId24" Type="http://schemas.openxmlformats.org/officeDocument/2006/relationships/image" Target="../media/image80.png"/><Relationship Id="rId32" Type="http://schemas.openxmlformats.org/officeDocument/2006/relationships/image" Target="../media/image84.png"/><Relationship Id="rId37" Type="http://schemas.openxmlformats.org/officeDocument/2006/relationships/customXml" Target="../ink/ink75.xml"/><Relationship Id="rId40" Type="http://schemas.openxmlformats.org/officeDocument/2006/relationships/image" Target="../media/image88.png"/><Relationship Id="rId45" Type="http://schemas.openxmlformats.org/officeDocument/2006/relationships/customXml" Target="../ink/ink79.xml"/><Relationship Id="rId53" Type="http://schemas.openxmlformats.org/officeDocument/2006/relationships/customXml" Target="../ink/ink83.xml"/><Relationship Id="rId58" Type="http://schemas.openxmlformats.org/officeDocument/2006/relationships/image" Target="../media/image97.png"/><Relationship Id="rId5" Type="http://schemas.openxmlformats.org/officeDocument/2006/relationships/customXml" Target="../ink/ink59.xml"/><Relationship Id="rId19" Type="http://schemas.openxmlformats.org/officeDocument/2006/relationships/customXml" Target="../ink/ink66.xml"/><Relationship Id="rId4" Type="http://schemas.openxmlformats.org/officeDocument/2006/relationships/image" Target="../media/image70.png"/><Relationship Id="rId9" Type="http://schemas.openxmlformats.org/officeDocument/2006/relationships/customXml" Target="../ink/ink61.xml"/><Relationship Id="rId14" Type="http://schemas.openxmlformats.org/officeDocument/2006/relationships/image" Target="../media/image75.png"/><Relationship Id="rId22" Type="http://schemas.openxmlformats.org/officeDocument/2006/relationships/image" Target="../media/image79.png"/><Relationship Id="rId27" Type="http://schemas.openxmlformats.org/officeDocument/2006/relationships/customXml" Target="../ink/ink70.xml"/><Relationship Id="rId30" Type="http://schemas.openxmlformats.org/officeDocument/2006/relationships/image" Target="../media/image83.png"/><Relationship Id="rId35" Type="http://schemas.openxmlformats.org/officeDocument/2006/relationships/customXml" Target="../ink/ink74.xml"/><Relationship Id="rId43" Type="http://schemas.openxmlformats.org/officeDocument/2006/relationships/customXml" Target="../ink/ink78.xml"/><Relationship Id="rId48" Type="http://schemas.openxmlformats.org/officeDocument/2006/relationships/image" Target="../media/image92.png"/><Relationship Id="rId56" Type="http://schemas.openxmlformats.org/officeDocument/2006/relationships/image" Target="../media/image96.png"/><Relationship Id="rId8" Type="http://schemas.openxmlformats.org/officeDocument/2006/relationships/image" Target="../media/image72.png"/><Relationship Id="rId51" Type="http://schemas.openxmlformats.org/officeDocument/2006/relationships/customXml" Target="../ink/ink82.xml"/><Relationship Id="rId3" Type="http://schemas.openxmlformats.org/officeDocument/2006/relationships/customXml" Target="../ink/ink58.xml"/><Relationship Id="rId12" Type="http://schemas.openxmlformats.org/officeDocument/2006/relationships/image" Target="../media/image74.png"/><Relationship Id="rId17" Type="http://schemas.openxmlformats.org/officeDocument/2006/relationships/customXml" Target="../ink/ink65.xml"/><Relationship Id="rId25" Type="http://schemas.openxmlformats.org/officeDocument/2006/relationships/customXml" Target="../ink/ink69.xml"/><Relationship Id="rId33" Type="http://schemas.openxmlformats.org/officeDocument/2006/relationships/customXml" Target="../ink/ink73.xml"/><Relationship Id="rId38" Type="http://schemas.openxmlformats.org/officeDocument/2006/relationships/image" Target="../media/image87.png"/><Relationship Id="rId46" Type="http://schemas.openxmlformats.org/officeDocument/2006/relationships/image" Target="../media/image91.png"/><Relationship Id="rId59" Type="http://schemas.openxmlformats.org/officeDocument/2006/relationships/customXml" Target="../ink/ink86.xml"/><Relationship Id="rId20" Type="http://schemas.openxmlformats.org/officeDocument/2006/relationships/image" Target="../media/image78.png"/><Relationship Id="rId41" Type="http://schemas.openxmlformats.org/officeDocument/2006/relationships/customXml" Target="../ink/ink77.xml"/><Relationship Id="rId54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5" Type="http://schemas.openxmlformats.org/officeDocument/2006/relationships/customXml" Target="../ink/ink64.xml"/><Relationship Id="rId23" Type="http://schemas.openxmlformats.org/officeDocument/2006/relationships/customXml" Target="../ink/ink68.xml"/><Relationship Id="rId28" Type="http://schemas.openxmlformats.org/officeDocument/2006/relationships/image" Target="../media/image82.png"/><Relationship Id="rId36" Type="http://schemas.openxmlformats.org/officeDocument/2006/relationships/image" Target="../media/image86.png"/><Relationship Id="rId49" Type="http://schemas.openxmlformats.org/officeDocument/2006/relationships/customXml" Target="../ink/ink81.xml"/><Relationship Id="rId57" Type="http://schemas.openxmlformats.org/officeDocument/2006/relationships/customXml" Target="../ink/ink85.xml"/><Relationship Id="rId10" Type="http://schemas.openxmlformats.org/officeDocument/2006/relationships/image" Target="../media/image73.png"/><Relationship Id="rId31" Type="http://schemas.openxmlformats.org/officeDocument/2006/relationships/customXml" Target="../ink/ink72.xml"/><Relationship Id="rId44" Type="http://schemas.openxmlformats.org/officeDocument/2006/relationships/image" Target="../media/image90.png"/><Relationship Id="rId52" Type="http://schemas.openxmlformats.org/officeDocument/2006/relationships/image" Target="../media/image94.png"/><Relationship Id="rId60" Type="http://schemas.openxmlformats.org/officeDocument/2006/relationships/image" Target="../media/image98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2.xml"/><Relationship Id="rId18" Type="http://schemas.openxmlformats.org/officeDocument/2006/relationships/image" Target="../media/image107.png"/><Relationship Id="rId26" Type="http://schemas.openxmlformats.org/officeDocument/2006/relationships/image" Target="../media/image111.png"/><Relationship Id="rId39" Type="http://schemas.openxmlformats.org/officeDocument/2006/relationships/customXml" Target="../ink/ink105.xml"/><Relationship Id="rId21" Type="http://schemas.openxmlformats.org/officeDocument/2006/relationships/customXml" Target="../ink/ink96.xml"/><Relationship Id="rId34" Type="http://schemas.openxmlformats.org/officeDocument/2006/relationships/image" Target="../media/image115.png"/><Relationship Id="rId42" Type="http://schemas.openxmlformats.org/officeDocument/2006/relationships/image" Target="../media/image119.png"/><Relationship Id="rId47" Type="http://schemas.openxmlformats.org/officeDocument/2006/relationships/customXml" Target="../ink/ink109.xml"/><Relationship Id="rId50" Type="http://schemas.openxmlformats.org/officeDocument/2006/relationships/image" Target="../media/image123.png"/><Relationship Id="rId55" Type="http://schemas.openxmlformats.org/officeDocument/2006/relationships/customXml" Target="../ink/ink113.xml"/><Relationship Id="rId7" Type="http://schemas.openxmlformats.org/officeDocument/2006/relationships/customXml" Target="../ink/ink89.xml"/><Relationship Id="rId2" Type="http://schemas.openxmlformats.org/officeDocument/2006/relationships/image" Target="../media/image99.png"/><Relationship Id="rId16" Type="http://schemas.openxmlformats.org/officeDocument/2006/relationships/image" Target="../media/image106.png"/><Relationship Id="rId29" Type="http://schemas.openxmlformats.org/officeDocument/2006/relationships/customXml" Target="../ink/ink100.xml"/><Relationship Id="rId11" Type="http://schemas.openxmlformats.org/officeDocument/2006/relationships/customXml" Target="../ink/ink91.xml"/><Relationship Id="rId24" Type="http://schemas.openxmlformats.org/officeDocument/2006/relationships/image" Target="../media/image110.png"/><Relationship Id="rId32" Type="http://schemas.openxmlformats.org/officeDocument/2006/relationships/image" Target="../media/image114.png"/><Relationship Id="rId37" Type="http://schemas.openxmlformats.org/officeDocument/2006/relationships/customXml" Target="../ink/ink104.xml"/><Relationship Id="rId40" Type="http://schemas.openxmlformats.org/officeDocument/2006/relationships/image" Target="../media/image118.png"/><Relationship Id="rId45" Type="http://schemas.openxmlformats.org/officeDocument/2006/relationships/customXml" Target="../ink/ink108.xml"/><Relationship Id="rId53" Type="http://schemas.openxmlformats.org/officeDocument/2006/relationships/customXml" Target="../ink/ink112.xml"/><Relationship Id="rId58" Type="http://schemas.openxmlformats.org/officeDocument/2006/relationships/image" Target="../media/image127.png"/><Relationship Id="rId5" Type="http://schemas.openxmlformats.org/officeDocument/2006/relationships/customXml" Target="../ink/ink88.xml"/><Relationship Id="rId19" Type="http://schemas.openxmlformats.org/officeDocument/2006/relationships/customXml" Target="../ink/ink95.xml"/><Relationship Id="rId4" Type="http://schemas.openxmlformats.org/officeDocument/2006/relationships/image" Target="../media/image100.png"/><Relationship Id="rId9" Type="http://schemas.openxmlformats.org/officeDocument/2006/relationships/customXml" Target="../ink/ink90.xml"/><Relationship Id="rId14" Type="http://schemas.openxmlformats.org/officeDocument/2006/relationships/image" Target="../media/image105.png"/><Relationship Id="rId22" Type="http://schemas.openxmlformats.org/officeDocument/2006/relationships/image" Target="../media/image109.png"/><Relationship Id="rId27" Type="http://schemas.openxmlformats.org/officeDocument/2006/relationships/customXml" Target="../ink/ink99.xml"/><Relationship Id="rId30" Type="http://schemas.openxmlformats.org/officeDocument/2006/relationships/image" Target="../media/image113.png"/><Relationship Id="rId35" Type="http://schemas.openxmlformats.org/officeDocument/2006/relationships/customXml" Target="../ink/ink103.xml"/><Relationship Id="rId43" Type="http://schemas.openxmlformats.org/officeDocument/2006/relationships/customXml" Target="../ink/ink107.xml"/><Relationship Id="rId48" Type="http://schemas.openxmlformats.org/officeDocument/2006/relationships/image" Target="../media/image122.png"/><Relationship Id="rId56" Type="http://schemas.openxmlformats.org/officeDocument/2006/relationships/image" Target="../media/image126.png"/><Relationship Id="rId8" Type="http://schemas.openxmlformats.org/officeDocument/2006/relationships/image" Target="../media/image102.png"/><Relationship Id="rId51" Type="http://schemas.openxmlformats.org/officeDocument/2006/relationships/customXml" Target="../ink/ink111.xml"/><Relationship Id="rId3" Type="http://schemas.openxmlformats.org/officeDocument/2006/relationships/customXml" Target="../ink/ink87.xml"/><Relationship Id="rId12" Type="http://schemas.openxmlformats.org/officeDocument/2006/relationships/image" Target="../media/image104.png"/><Relationship Id="rId17" Type="http://schemas.openxmlformats.org/officeDocument/2006/relationships/customXml" Target="../ink/ink94.xml"/><Relationship Id="rId25" Type="http://schemas.openxmlformats.org/officeDocument/2006/relationships/customXml" Target="../ink/ink98.xml"/><Relationship Id="rId33" Type="http://schemas.openxmlformats.org/officeDocument/2006/relationships/customXml" Target="../ink/ink102.xml"/><Relationship Id="rId38" Type="http://schemas.openxmlformats.org/officeDocument/2006/relationships/image" Target="../media/image117.png"/><Relationship Id="rId46" Type="http://schemas.openxmlformats.org/officeDocument/2006/relationships/image" Target="../media/image121.png"/><Relationship Id="rId20" Type="http://schemas.openxmlformats.org/officeDocument/2006/relationships/image" Target="../media/image108.png"/><Relationship Id="rId41" Type="http://schemas.openxmlformats.org/officeDocument/2006/relationships/customXml" Target="../ink/ink106.xml"/><Relationship Id="rId54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5" Type="http://schemas.openxmlformats.org/officeDocument/2006/relationships/customXml" Target="../ink/ink93.xml"/><Relationship Id="rId23" Type="http://schemas.openxmlformats.org/officeDocument/2006/relationships/customXml" Target="../ink/ink97.xml"/><Relationship Id="rId28" Type="http://schemas.openxmlformats.org/officeDocument/2006/relationships/image" Target="../media/image112.png"/><Relationship Id="rId36" Type="http://schemas.openxmlformats.org/officeDocument/2006/relationships/image" Target="../media/image116.png"/><Relationship Id="rId49" Type="http://schemas.openxmlformats.org/officeDocument/2006/relationships/customXml" Target="../ink/ink110.xml"/><Relationship Id="rId57" Type="http://schemas.openxmlformats.org/officeDocument/2006/relationships/customXml" Target="../ink/ink114.xml"/><Relationship Id="rId10" Type="http://schemas.openxmlformats.org/officeDocument/2006/relationships/image" Target="../media/image103.png"/><Relationship Id="rId31" Type="http://schemas.openxmlformats.org/officeDocument/2006/relationships/customXml" Target="../ink/ink101.xml"/><Relationship Id="rId44" Type="http://schemas.openxmlformats.org/officeDocument/2006/relationships/image" Target="../media/image120.png"/><Relationship Id="rId52" Type="http://schemas.openxmlformats.org/officeDocument/2006/relationships/image" Target="../media/image1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4B8C4A0-0A7D-74C7-20CB-A72F3B40DBBE}"/>
              </a:ext>
            </a:extLst>
          </p:cNvPr>
          <p:cNvSpPr txBox="1"/>
          <p:nvPr/>
        </p:nvSpPr>
        <p:spPr>
          <a:xfrm>
            <a:off x="3278909" y="45226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ストリーミング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01EA761-4BE1-AA24-537F-374321CBCCB5}"/>
              </a:ext>
            </a:extLst>
          </p:cNvPr>
          <p:cNvSpPr txBox="1"/>
          <p:nvPr/>
        </p:nvSpPr>
        <p:spPr>
          <a:xfrm>
            <a:off x="2503055" y="124690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DASH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2465D86-7E1E-47B4-E14A-277A581736C2}"/>
              </a:ext>
            </a:extLst>
          </p:cNvPr>
          <p:cNvSpPr txBox="1"/>
          <p:nvPr/>
        </p:nvSpPr>
        <p:spPr>
          <a:xfrm>
            <a:off x="3207969" y="1225337"/>
            <a:ext cx="207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他にもプロトコルあるのになんで？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2D5B403F-114F-B3D0-7E86-02F8AECBE7E2}"/>
              </a:ext>
            </a:extLst>
          </p:cNvPr>
          <p:cNvSpPr/>
          <p:nvPr/>
        </p:nvSpPr>
        <p:spPr>
          <a:xfrm rot="7596904">
            <a:off x="2851188" y="867706"/>
            <a:ext cx="573543" cy="2679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E88A4847-E7DF-4450-4E68-D2D5A6EF2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279" y="206344"/>
            <a:ext cx="2729552" cy="186163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E39BE57-F9C8-7CD6-1079-F00CB34A3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529" y="2212724"/>
            <a:ext cx="4019822" cy="1617082"/>
          </a:xfrm>
          <a:prstGeom prst="rect">
            <a:avLst/>
          </a:prstGeom>
        </p:spPr>
      </p:pic>
      <p:sp>
        <p:nvSpPr>
          <p:cNvPr id="13" name="矢印: 上カーブ 12">
            <a:extLst>
              <a:ext uri="{FF2B5EF4-FFF2-40B4-BE49-F238E27FC236}">
                <a16:creationId xmlns:a16="http://schemas.microsoft.com/office/drawing/2014/main" id="{B1A36F9C-528E-907E-5352-A3E215700F01}"/>
              </a:ext>
            </a:extLst>
          </p:cNvPr>
          <p:cNvSpPr/>
          <p:nvPr/>
        </p:nvSpPr>
        <p:spPr>
          <a:xfrm rot="5156275" flipV="1">
            <a:off x="4699763" y="1008150"/>
            <a:ext cx="1800493" cy="915973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799D034-9969-AE63-4788-301A42F69119}"/>
              </a:ext>
            </a:extLst>
          </p:cNvPr>
          <p:cNvSpPr txBox="1"/>
          <p:nvPr/>
        </p:nvSpPr>
        <p:spPr>
          <a:xfrm>
            <a:off x="3496343" y="2053676"/>
            <a:ext cx="32192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目的は？</a:t>
            </a:r>
            <a:endParaRPr kumimoji="1" lang="en-US" altLang="ja-JP" b="1" dirty="0"/>
          </a:p>
          <a:p>
            <a:r>
              <a:rPr lang="en-US" altLang="ja-JP" dirty="0" err="1"/>
              <a:t>QoE</a:t>
            </a:r>
            <a:r>
              <a:rPr lang="ja-JP" altLang="en-US" dirty="0"/>
              <a:t>あげる？</a:t>
            </a:r>
            <a:endParaRPr lang="en-US" altLang="ja-JP" dirty="0"/>
          </a:p>
          <a:p>
            <a:r>
              <a:rPr lang="en-US" altLang="ja-JP" dirty="0" err="1">
                <a:highlight>
                  <a:srgbClr val="FFFF00"/>
                </a:highlight>
              </a:rPr>
              <a:t>QoE</a:t>
            </a:r>
            <a:r>
              <a:rPr lang="ja-JP" altLang="en-US" dirty="0">
                <a:highlight>
                  <a:srgbClr val="FFFF00"/>
                </a:highlight>
              </a:rPr>
              <a:t>って何？</a:t>
            </a:r>
            <a:endParaRPr lang="en-US" altLang="ja-JP" dirty="0">
              <a:highlight>
                <a:srgbClr val="FFFF00"/>
              </a:highlight>
            </a:endParaRPr>
          </a:p>
          <a:p>
            <a:r>
              <a:rPr lang="ja-JP" altLang="en-US" dirty="0">
                <a:highlight>
                  <a:srgbClr val="FFFF00"/>
                </a:highlight>
              </a:rPr>
              <a:t>（どうやって決めるの？</a:t>
            </a:r>
            <a:r>
              <a:rPr lang="en-US" altLang="ja-JP" dirty="0" err="1">
                <a:highlight>
                  <a:srgbClr val="FFFF00"/>
                </a:highlight>
              </a:rPr>
              <a:t>QoE</a:t>
            </a:r>
            <a:r>
              <a:rPr lang="ja-JP" altLang="en-US" dirty="0">
                <a:highlight>
                  <a:srgbClr val="FFFF00"/>
                </a:highlight>
              </a:rPr>
              <a:t>を決める研究もある？？）</a:t>
            </a:r>
            <a:endParaRPr lang="en-US" altLang="ja-JP" dirty="0">
              <a:highlight>
                <a:srgbClr val="FFFF00"/>
              </a:highlight>
            </a:endParaRPr>
          </a:p>
          <a:p>
            <a:r>
              <a:rPr lang="ja-JP" altLang="en-US" dirty="0">
                <a:highlight>
                  <a:srgbClr val="FFFF00"/>
                </a:highlight>
              </a:rPr>
              <a:t>どの</a:t>
            </a:r>
            <a:r>
              <a:rPr lang="en-US" altLang="ja-JP" dirty="0" err="1">
                <a:highlight>
                  <a:srgbClr val="FFFF00"/>
                </a:highlight>
              </a:rPr>
              <a:t>QoE</a:t>
            </a:r>
            <a:r>
              <a:rPr lang="ja-JP" altLang="en-US" dirty="0">
                <a:highlight>
                  <a:srgbClr val="FFFF00"/>
                </a:highlight>
              </a:rPr>
              <a:t>を使えばいいのか？</a:t>
            </a:r>
            <a:endParaRPr lang="en-US" altLang="ja-JP" dirty="0">
              <a:highlight>
                <a:srgbClr val="FFFF00"/>
              </a:highlight>
            </a:endParaRPr>
          </a:p>
          <a:p>
            <a:r>
              <a:rPr lang="en-US" altLang="ja-JP" dirty="0"/>
              <a:t>https://journal.ntt.co.jp/backnumber2/1504/files/jn201504078.pdf</a:t>
            </a:r>
          </a:p>
          <a:p>
            <a:br>
              <a:rPr lang="en-US" altLang="ja-JP" dirty="0"/>
            </a:br>
            <a:endParaRPr kumimoji="1" lang="ja-JP" altLang="en-US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DF9024A4-AB01-8846-A387-D08FBC1D1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012" y="3972516"/>
            <a:ext cx="5258534" cy="1114581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2CBA88C-9A5C-067B-03D8-F657976DB54D}"/>
              </a:ext>
            </a:extLst>
          </p:cNvPr>
          <p:cNvSpPr txBox="1"/>
          <p:nvPr/>
        </p:nvSpPr>
        <p:spPr>
          <a:xfrm>
            <a:off x="6221022" y="1093587"/>
            <a:ext cx="241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highlight>
                  <a:srgbClr val="FFFF00"/>
                </a:highlight>
              </a:rPr>
              <a:t>菊地君が考えているシチュエーション</a:t>
            </a:r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E6936B0C-93EF-C71F-05C1-3101571D029F}"/>
              </a:ext>
            </a:extLst>
          </p:cNvPr>
          <p:cNvSpPr/>
          <p:nvPr/>
        </p:nvSpPr>
        <p:spPr>
          <a:xfrm>
            <a:off x="5175734" y="4285937"/>
            <a:ext cx="424275" cy="60036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9527197-162E-7AC2-1D12-DA8D18C6F4AA}"/>
              </a:ext>
            </a:extLst>
          </p:cNvPr>
          <p:cNvSpPr txBox="1"/>
          <p:nvPr/>
        </p:nvSpPr>
        <p:spPr>
          <a:xfrm>
            <a:off x="3592945" y="4768127"/>
            <a:ext cx="5617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レイト制御＝</a:t>
            </a:r>
            <a:r>
              <a:rPr kumimoji="1" lang="en-US" altLang="ja-JP" dirty="0"/>
              <a:t>DASH</a:t>
            </a:r>
          </a:p>
          <a:p>
            <a:r>
              <a:rPr lang="ja-JP" altLang="en-US" dirty="0"/>
              <a:t>（集中管理？</a:t>
            </a:r>
            <a:endParaRPr lang="en-US" altLang="ja-JP" dirty="0"/>
          </a:p>
          <a:p>
            <a:r>
              <a:rPr kumimoji="1" lang="en-US" altLang="ja-JP" dirty="0"/>
              <a:t>DASH</a:t>
            </a:r>
            <a:r>
              <a:rPr kumimoji="1" lang="ja-JP" altLang="en-US" dirty="0"/>
              <a:t>、個別にレイトを要求するプロトロル？</a:t>
            </a:r>
            <a:endParaRPr kumimoji="1" lang="en-US" altLang="ja-JP" dirty="0"/>
          </a:p>
          <a:p>
            <a:r>
              <a:rPr lang="ja-JP" altLang="en-US" dirty="0"/>
              <a:t>ゲーム理論を使っているから？）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80F2958-86A6-C13F-500D-1E6A374D58E1}"/>
              </a:ext>
            </a:extLst>
          </p:cNvPr>
          <p:cNvSpPr txBox="1"/>
          <p:nvPr/>
        </p:nvSpPr>
        <p:spPr>
          <a:xfrm>
            <a:off x="221011" y="3312641"/>
            <a:ext cx="3219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プレイヤーがそれぞれ戦略を持っていて、</a:t>
            </a:r>
            <a:endParaRPr kumimoji="1" lang="en-US" altLang="ja-JP" dirty="0"/>
          </a:p>
          <a:p>
            <a:r>
              <a:rPr lang="ja-JP" altLang="en-US" dirty="0"/>
              <a:t>それらのプレイヤーが</a:t>
            </a:r>
            <a:r>
              <a:rPr lang="ja-JP" altLang="en-US" dirty="0">
                <a:solidFill>
                  <a:srgbClr val="FF0000"/>
                </a:solidFill>
              </a:rPr>
              <a:t>合理的に判断しながら</a:t>
            </a:r>
            <a:r>
              <a:rPr lang="ja-JP" altLang="en-US" dirty="0">
                <a:solidFill>
                  <a:schemeClr val="accent6"/>
                </a:solidFill>
              </a:rPr>
              <a:t>行動</a:t>
            </a:r>
            <a:r>
              <a:rPr lang="ja-JP" altLang="en-US" dirty="0"/>
              <a:t>した際の戦略（＝</a:t>
            </a:r>
            <a:r>
              <a:rPr lang="ja-JP" altLang="en-US" dirty="0">
                <a:solidFill>
                  <a:schemeClr val="accent5"/>
                </a:solidFill>
              </a:rPr>
              <a:t>利得関数</a:t>
            </a:r>
            <a:r>
              <a:rPr lang="en-US" altLang="ja-JP" dirty="0">
                <a:solidFill>
                  <a:schemeClr val="accent5"/>
                </a:solidFill>
              </a:rPr>
              <a:t>f</a:t>
            </a:r>
            <a:r>
              <a:rPr lang="ja-JP" altLang="en-US" dirty="0"/>
              <a:t>）の</a:t>
            </a:r>
            <a:r>
              <a:rPr lang="ja-JP" altLang="en-US" dirty="0">
                <a:solidFill>
                  <a:schemeClr val="accent5"/>
                </a:solidFill>
              </a:rPr>
              <a:t>組</a:t>
            </a:r>
            <a:r>
              <a:rPr lang="ja-JP" altLang="en-US" dirty="0"/>
              <a:t>の解を（ゲーム理論によって）事前計算可能</a:t>
            </a:r>
            <a:endParaRPr kumimoji="1" lang="ja-JP" altLang="en-US" dirty="0"/>
          </a:p>
        </p:txBody>
      </p:sp>
      <p:sp>
        <p:nvSpPr>
          <p:cNvPr id="21" name="吹き出し: 円形 20">
            <a:extLst>
              <a:ext uri="{FF2B5EF4-FFF2-40B4-BE49-F238E27FC236}">
                <a16:creationId xmlns:a16="http://schemas.microsoft.com/office/drawing/2014/main" id="{212F1FD2-0469-7A1B-CA32-D0B90BAA7345}"/>
              </a:ext>
            </a:extLst>
          </p:cNvPr>
          <p:cNvSpPr/>
          <p:nvPr/>
        </p:nvSpPr>
        <p:spPr>
          <a:xfrm>
            <a:off x="1054195" y="5368291"/>
            <a:ext cx="1967345" cy="1206680"/>
          </a:xfrm>
          <a:prstGeom prst="wedgeEllipseCallout">
            <a:avLst>
              <a:gd name="adj1" fmla="val -11444"/>
              <a:gd name="adj2" fmla="val -10074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ここに</a:t>
            </a:r>
            <a:r>
              <a:rPr kumimoji="1" lang="ja-JP" altLang="en-US" dirty="0">
                <a:solidFill>
                  <a:schemeClr val="accent5"/>
                </a:solidFill>
              </a:rPr>
              <a:t>動画の好み</a:t>
            </a:r>
            <a:r>
              <a:rPr kumimoji="1" lang="ja-JP" altLang="en-US" dirty="0">
                <a:solidFill>
                  <a:schemeClr val="tx1"/>
                </a:solidFill>
              </a:rPr>
              <a:t>が入る。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5288F77-1EDC-36A0-A504-78D120866F29}"/>
              </a:ext>
            </a:extLst>
          </p:cNvPr>
          <p:cNvSpPr txBox="1"/>
          <p:nvPr/>
        </p:nvSpPr>
        <p:spPr>
          <a:xfrm>
            <a:off x="20826" y="579006"/>
            <a:ext cx="241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柳沢君が考えているシチュエーション</a:t>
            </a:r>
            <a:endParaRPr kumimoji="1" lang="en-US" altLang="ja-JP" dirty="0"/>
          </a:p>
        </p:txBody>
      </p:sp>
      <p:sp>
        <p:nvSpPr>
          <p:cNvPr id="23" name="矢印: 上カーブ 22">
            <a:extLst>
              <a:ext uri="{FF2B5EF4-FFF2-40B4-BE49-F238E27FC236}">
                <a16:creationId xmlns:a16="http://schemas.microsoft.com/office/drawing/2014/main" id="{A489029F-3D68-E9B4-DA7A-EA127EA30814}"/>
              </a:ext>
            </a:extLst>
          </p:cNvPr>
          <p:cNvSpPr/>
          <p:nvPr/>
        </p:nvSpPr>
        <p:spPr>
          <a:xfrm rot="5156275">
            <a:off x="1387107" y="1086698"/>
            <a:ext cx="2088820" cy="1056427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矢印: 下 23">
            <a:extLst>
              <a:ext uri="{FF2B5EF4-FFF2-40B4-BE49-F238E27FC236}">
                <a16:creationId xmlns:a16="http://schemas.microsoft.com/office/drawing/2014/main" id="{15925558-C56E-A4BC-445D-43183799DFFA}"/>
              </a:ext>
            </a:extLst>
          </p:cNvPr>
          <p:cNvSpPr/>
          <p:nvPr/>
        </p:nvSpPr>
        <p:spPr>
          <a:xfrm>
            <a:off x="875191" y="1137159"/>
            <a:ext cx="179004" cy="3281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05D6E9C-4308-8036-749E-460579D743CA}"/>
              </a:ext>
            </a:extLst>
          </p:cNvPr>
          <p:cNvSpPr txBox="1"/>
          <p:nvPr/>
        </p:nvSpPr>
        <p:spPr>
          <a:xfrm>
            <a:off x="140649" y="1434467"/>
            <a:ext cx="19782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各クライアントは、動画の好みによって</a:t>
            </a:r>
            <a:r>
              <a:rPr kumimoji="1" lang="ja-JP" altLang="en-US" dirty="0">
                <a:solidFill>
                  <a:schemeClr val="accent6"/>
                </a:solidFill>
              </a:rPr>
              <a:t>レイトを変えてもいい</a:t>
            </a:r>
            <a:r>
              <a:rPr kumimoji="1" lang="ja-JP" altLang="en-US" dirty="0"/>
              <a:t>と思っている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4FB68DC-5679-9A44-1DA3-1CC58C9B8D5C}"/>
              </a:ext>
            </a:extLst>
          </p:cNvPr>
          <p:cNvSpPr txBox="1"/>
          <p:nvPr/>
        </p:nvSpPr>
        <p:spPr>
          <a:xfrm>
            <a:off x="3207969" y="6138608"/>
            <a:ext cx="843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スポーツ好きの人＋スポーツ観戦⇒レイト低くても</a:t>
            </a:r>
            <a:r>
              <a:rPr kumimoji="1" lang="en-US" altLang="ja-JP" dirty="0"/>
              <a:t>OK</a:t>
            </a:r>
            <a:r>
              <a:rPr kumimoji="1" lang="ja-JP" altLang="en-US" dirty="0"/>
              <a:t>（＝利得関数的にそこまで低くならない）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9" name="インク 28">
                <a:extLst>
                  <a:ext uri="{FF2B5EF4-FFF2-40B4-BE49-F238E27FC236}">
                    <a16:creationId xmlns:a16="http://schemas.microsoft.com/office/drawing/2014/main" id="{93016549-AE3C-27C7-8DE7-310D76E50F42}"/>
                  </a:ext>
                </a:extLst>
              </p14:cNvPr>
              <p14:cNvContentPartPr/>
              <p14:nvPr/>
            </p14:nvContentPartPr>
            <p14:xfrm>
              <a:off x="6154430" y="739540"/>
              <a:ext cx="2377440" cy="1467000"/>
            </p14:xfrm>
          </p:contentPart>
        </mc:Choice>
        <mc:Fallback>
          <p:pic>
            <p:nvPicPr>
              <p:cNvPr id="29" name="インク 28">
                <a:extLst>
                  <a:ext uri="{FF2B5EF4-FFF2-40B4-BE49-F238E27FC236}">
                    <a16:creationId xmlns:a16="http://schemas.microsoft.com/office/drawing/2014/main" id="{93016549-AE3C-27C7-8DE7-310D76E50F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18790" y="703540"/>
                <a:ext cx="2449080" cy="15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0" name="インク 29">
                <a:extLst>
                  <a:ext uri="{FF2B5EF4-FFF2-40B4-BE49-F238E27FC236}">
                    <a16:creationId xmlns:a16="http://schemas.microsoft.com/office/drawing/2014/main" id="{04D6D79A-AA77-B394-C8BC-64D8FCAAFFCF}"/>
                  </a:ext>
                </a:extLst>
              </p14:cNvPr>
              <p14:cNvContentPartPr/>
              <p14:nvPr/>
            </p14:nvContentPartPr>
            <p14:xfrm>
              <a:off x="3511310" y="815860"/>
              <a:ext cx="1411920" cy="79920"/>
            </p14:xfrm>
          </p:contentPart>
        </mc:Choice>
        <mc:Fallback>
          <p:pic>
            <p:nvPicPr>
              <p:cNvPr id="30" name="インク 29">
                <a:extLst>
                  <a:ext uri="{FF2B5EF4-FFF2-40B4-BE49-F238E27FC236}">
                    <a16:creationId xmlns:a16="http://schemas.microsoft.com/office/drawing/2014/main" id="{04D6D79A-AA77-B394-C8BC-64D8FCAAFFC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75670" y="780220"/>
                <a:ext cx="1483560" cy="15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445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BF003C-2354-D47D-A719-AA249ABFEE28}"/>
              </a:ext>
            </a:extLst>
          </p:cNvPr>
          <p:cNvSpPr txBox="1"/>
          <p:nvPr/>
        </p:nvSpPr>
        <p:spPr>
          <a:xfrm>
            <a:off x="542150" y="614307"/>
            <a:ext cx="1198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</a:t>
            </a:r>
            <a:r>
              <a:rPr lang="en-US" altLang="ja-JP" dirty="0"/>
              <a:t>(</a:t>
            </a:r>
            <a:r>
              <a:rPr lang="ja-JP" altLang="en-US" dirty="0"/>
              <a:t>スポーツ好き、</a:t>
            </a:r>
            <a:r>
              <a:rPr lang="ja-JP" altLang="en-US" dirty="0">
                <a:highlight>
                  <a:srgbClr val="FFFF00"/>
                </a:highlight>
              </a:rPr>
              <a:t>今見てるのスポーツ</a:t>
            </a:r>
            <a:r>
              <a:rPr lang="ja-JP" altLang="en-US" dirty="0"/>
              <a:t>、</a:t>
            </a:r>
            <a:r>
              <a:rPr lang="ja-JP" altLang="en-US" b="1" dirty="0"/>
              <a:t>低い</a:t>
            </a:r>
            <a:r>
              <a:rPr lang="ja-JP" altLang="en-US" dirty="0"/>
              <a:t>レイト（</a:t>
            </a:r>
            <a:r>
              <a:rPr lang="en-US" altLang="ja-JP" dirty="0"/>
              <a:t>α</a:t>
            </a:r>
            <a:r>
              <a:rPr lang="ja-JP" altLang="en-US" dirty="0"/>
              <a:t>、</a:t>
            </a:r>
            <a:r>
              <a:rPr lang="en-US" altLang="ja-JP" dirty="0"/>
              <a:t>β</a:t>
            </a:r>
            <a:r>
              <a:rPr lang="ja-JP" altLang="en-US" dirty="0"/>
              <a:t>）、</a:t>
            </a:r>
            <a:r>
              <a:rPr lang="en-US" altLang="ja-JP" dirty="0"/>
              <a:t>B</a:t>
            </a:r>
            <a:r>
              <a:rPr lang="ja-JP" altLang="en-US" dirty="0"/>
              <a:t>のレイトに対する嬉しさ</a:t>
            </a:r>
            <a:r>
              <a:rPr lang="en-US" altLang="ja-JP" dirty="0"/>
              <a:t>)</a:t>
            </a:r>
            <a:r>
              <a:rPr lang="ja-JP" altLang="en-US" dirty="0"/>
              <a:t>＝</a:t>
            </a:r>
            <a:r>
              <a:rPr lang="ja-JP" altLang="en-US" b="1" dirty="0">
                <a:solidFill>
                  <a:schemeClr val="accent5"/>
                </a:solidFill>
              </a:rPr>
              <a:t>あまり低くならない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DDB770D-E573-C434-68D8-C8D7899E191C}"/>
              </a:ext>
            </a:extLst>
          </p:cNvPr>
          <p:cNvSpPr txBox="1"/>
          <p:nvPr/>
        </p:nvSpPr>
        <p:spPr>
          <a:xfrm>
            <a:off x="636468" y="1189246"/>
            <a:ext cx="920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</a:t>
            </a:r>
            <a:r>
              <a:rPr lang="en-US" altLang="ja-JP" dirty="0"/>
              <a:t>(</a:t>
            </a:r>
            <a:r>
              <a:rPr lang="ja-JP" altLang="en-US" dirty="0"/>
              <a:t>スポーツ好き、</a:t>
            </a:r>
            <a:r>
              <a:rPr lang="ja-JP" altLang="en-US" dirty="0">
                <a:highlight>
                  <a:srgbClr val="FFFF00"/>
                </a:highlight>
              </a:rPr>
              <a:t>今見てるのスポーツ</a:t>
            </a:r>
            <a:r>
              <a:rPr lang="ja-JP" altLang="en-US" dirty="0"/>
              <a:t>、高いレイト、</a:t>
            </a:r>
            <a:r>
              <a:rPr lang="en-US" altLang="ja-JP" dirty="0"/>
              <a:t> B</a:t>
            </a:r>
            <a:r>
              <a:rPr lang="ja-JP" altLang="en-US" dirty="0"/>
              <a:t>のレイトに対する嬉しさ</a:t>
            </a:r>
            <a:r>
              <a:rPr lang="en-US" altLang="ja-JP" dirty="0"/>
              <a:t>)</a:t>
            </a:r>
            <a:r>
              <a:rPr lang="ja-JP" altLang="en-US" dirty="0"/>
              <a:t>＝</a:t>
            </a:r>
            <a:r>
              <a:rPr lang="ja-JP" altLang="en-US" dirty="0">
                <a:solidFill>
                  <a:schemeClr val="accent5"/>
                </a:solidFill>
              </a:rPr>
              <a:t>高い</a:t>
            </a:r>
            <a:endParaRPr kumimoji="1" lang="ja-JP" altLang="en-US" dirty="0">
              <a:solidFill>
                <a:schemeClr val="accent5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798065-0CEC-95E8-2BEE-5B522AD87E7F}"/>
              </a:ext>
            </a:extLst>
          </p:cNvPr>
          <p:cNvSpPr txBox="1"/>
          <p:nvPr/>
        </p:nvSpPr>
        <p:spPr>
          <a:xfrm>
            <a:off x="290546" y="2233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利得関数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75B5178-FB34-E778-E58C-818C86E71AFE}"/>
              </a:ext>
            </a:extLst>
          </p:cNvPr>
          <p:cNvSpPr txBox="1"/>
          <p:nvPr/>
        </p:nvSpPr>
        <p:spPr>
          <a:xfrm>
            <a:off x="637399" y="2008094"/>
            <a:ext cx="943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</a:t>
            </a:r>
            <a:r>
              <a:rPr lang="en-US" altLang="ja-JP" dirty="0"/>
              <a:t>(</a:t>
            </a:r>
            <a:r>
              <a:rPr lang="ja-JP" altLang="en-US" dirty="0"/>
              <a:t>音楽好き、</a:t>
            </a:r>
            <a:r>
              <a:rPr lang="ja-JP" altLang="en-US" dirty="0">
                <a:highlight>
                  <a:srgbClr val="FFFF00"/>
                </a:highlight>
              </a:rPr>
              <a:t>今見てるのスポーツ</a:t>
            </a:r>
            <a:r>
              <a:rPr lang="ja-JP" altLang="en-US" dirty="0"/>
              <a:t>、低いレイト、</a:t>
            </a:r>
            <a:r>
              <a:rPr lang="en-US" altLang="ja-JP" dirty="0"/>
              <a:t> A</a:t>
            </a:r>
            <a:r>
              <a:rPr lang="ja-JP" altLang="en-US" dirty="0"/>
              <a:t>のレイトに対する嬉しさ</a:t>
            </a:r>
            <a:r>
              <a:rPr lang="en-US" altLang="ja-JP" dirty="0"/>
              <a:t>)</a:t>
            </a:r>
            <a:r>
              <a:rPr lang="ja-JP" altLang="en-US" dirty="0"/>
              <a:t>＝</a:t>
            </a:r>
            <a:r>
              <a:rPr lang="ja-JP" altLang="en-US" dirty="0">
                <a:solidFill>
                  <a:schemeClr val="accent5"/>
                </a:solidFill>
              </a:rPr>
              <a:t>かなり低い</a:t>
            </a:r>
            <a:endParaRPr kumimoji="1" lang="ja-JP" altLang="en-US" dirty="0">
              <a:solidFill>
                <a:schemeClr val="accent5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674ED8-B17B-7197-318A-E49FF85B0092}"/>
              </a:ext>
            </a:extLst>
          </p:cNvPr>
          <p:cNvSpPr txBox="1"/>
          <p:nvPr/>
        </p:nvSpPr>
        <p:spPr>
          <a:xfrm>
            <a:off x="636468" y="2339125"/>
            <a:ext cx="960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</a:t>
            </a:r>
            <a:r>
              <a:rPr lang="en-US" altLang="ja-JP" dirty="0"/>
              <a:t>(</a:t>
            </a:r>
            <a:r>
              <a:rPr lang="ja-JP" altLang="en-US" dirty="0"/>
              <a:t>音楽好き、</a:t>
            </a:r>
            <a:r>
              <a:rPr lang="ja-JP" altLang="en-US" dirty="0">
                <a:highlight>
                  <a:srgbClr val="FFFF00"/>
                </a:highlight>
              </a:rPr>
              <a:t>今見てるのスポーツ</a:t>
            </a:r>
            <a:r>
              <a:rPr lang="ja-JP" altLang="en-US" dirty="0"/>
              <a:t>、</a:t>
            </a:r>
            <a:r>
              <a:rPr lang="ja-JP" altLang="en-US" b="1" dirty="0"/>
              <a:t>高い</a:t>
            </a:r>
            <a:r>
              <a:rPr lang="ja-JP" altLang="en-US" dirty="0"/>
              <a:t>レイト、</a:t>
            </a:r>
            <a:r>
              <a:rPr lang="en-US" altLang="ja-JP" dirty="0"/>
              <a:t>A</a:t>
            </a:r>
            <a:r>
              <a:rPr lang="ja-JP" altLang="en-US" dirty="0"/>
              <a:t>のレイトに対する嬉しさ</a:t>
            </a:r>
            <a:r>
              <a:rPr lang="en-US" altLang="ja-JP" dirty="0"/>
              <a:t>)</a:t>
            </a:r>
            <a:r>
              <a:rPr lang="ja-JP" altLang="en-US" dirty="0"/>
              <a:t>＝</a:t>
            </a:r>
            <a:r>
              <a:rPr lang="ja-JP" altLang="en-US" b="1" dirty="0">
                <a:solidFill>
                  <a:schemeClr val="accent5"/>
                </a:solidFill>
              </a:rPr>
              <a:t>まあまあ高い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29F23F4-C9F9-98E0-0B27-B41FF208B105}"/>
              </a:ext>
            </a:extLst>
          </p:cNvPr>
          <p:cNvSpPr txBox="1"/>
          <p:nvPr/>
        </p:nvSpPr>
        <p:spPr>
          <a:xfrm>
            <a:off x="208404" y="86658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80CF1EC-DB9F-193B-8933-893B141439F8}"/>
              </a:ext>
            </a:extLst>
          </p:cNvPr>
          <p:cNvSpPr txBox="1"/>
          <p:nvPr/>
        </p:nvSpPr>
        <p:spPr>
          <a:xfrm>
            <a:off x="269824" y="204489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57A69F0-C026-834C-182E-558743653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513" y="2798904"/>
            <a:ext cx="5096586" cy="37629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インク 26">
                <a:extLst>
                  <a:ext uri="{FF2B5EF4-FFF2-40B4-BE49-F238E27FC236}">
                    <a16:creationId xmlns:a16="http://schemas.microsoft.com/office/drawing/2014/main" id="{C98D71DF-8232-25FB-6E37-28DAAE6B1377}"/>
                  </a:ext>
                </a:extLst>
              </p14:cNvPr>
              <p14:cNvContentPartPr/>
              <p14:nvPr/>
            </p14:nvContentPartPr>
            <p14:xfrm>
              <a:off x="9753207" y="4727818"/>
              <a:ext cx="767880" cy="37440"/>
            </p14:xfrm>
          </p:contentPart>
        </mc:Choice>
        <mc:Fallback>
          <p:pic>
            <p:nvPicPr>
              <p:cNvPr id="27" name="インク 26">
                <a:extLst>
                  <a:ext uri="{FF2B5EF4-FFF2-40B4-BE49-F238E27FC236}">
                    <a16:creationId xmlns:a16="http://schemas.microsoft.com/office/drawing/2014/main" id="{C98D71DF-8232-25FB-6E37-28DAAE6B13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17567" y="4692178"/>
                <a:ext cx="839520" cy="10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1F26E17A-D1BC-BDB9-7440-CD891D826AC9}"/>
              </a:ext>
            </a:extLst>
          </p:cNvPr>
          <p:cNvGrpSpPr/>
          <p:nvPr/>
        </p:nvGrpSpPr>
        <p:grpSpPr>
          <a:xfrm>
            <a:off x="10044577" y="2341105"/>
            <a:ext cx="815760" cy="1799640"/>
            <a:chOff x="10044577" y="2341105"/>
            <a:chExt cx="815760" cy="179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8" name="インク 27">
                  <a:extLst>
                    <a:ext uri="{FF2B5EF4-FFF2-40B4-BE49-F238E27FC236}">
                      <a16:creationId xmlns:a16="http://schemas.microsoft.com/office/drawing/2014/main" id="{EAD2D49B-96BA-51A2-F9B1-5C1C858760AC}"/>
                    </a:ext>
                  </a:extLst>
                </p14:cNvPr>
                <p14:cNvContentPartPr/>
                <p14:nvPr/>
              </p14:nvContentPartPr>
              <p14:xfrm>
                <a:off x="10044577" y="3811705"/>
                <a:ext cx="277200" cy="329040"/>
              </p14:xfrm>
            </p:contentPart>
          </mc:Choice>
          <mc:Fallback>
            <p:pic>
              <p:nvPicPr>
                <p:cNvPr id="28" name="インク 27">
                  <a:extLst>
                    <a:ext uri="{FF2B5EF4-FFF2-40B4-BE49-F238E27FC236}">
                      <a16:creationId xmlns:a16="http://schemas.microsoft.com/office/drawing/2014/main" id="{EAD2D49B-96BA-51A2-F9B1-5C1C858760A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08937" y="3775705"/>
                  <a:ext cx="34884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9" name="インク 28">
                  <a:extLst>
                    <a:ext uri="{FF2B5EF4-FFF2-40B4-BE49-F238E27FC236}">
                      <a16:creationId xmlns:a16="http://schemas.microsoft.com/office/drawing/2014/main" id="{738B2C15-0601-FFD1-CFDA-160D0CE0F466}"/>
                    </a:ext>
                  </a:extLst>
                </p14:cNvPr>
                <p14:cNvContentPartPr/>
                <p14:nvPr/>
              </p14:nvContentPartPr>
              <p14:xfrm>
                <a:off x="10258777" y="2370265"/>
                <a:ext cx="484200" cy="1431360"/>
              </p14:xfrm>
            </p:contentPart>
          </mc:Choice>
          <mc:Fallback>
            <p:pic>
              <p:nvPicPr>
                <p:cNvPr id="29" name="インク 28">
                  <a:extLst>
                    <a:ext uri="{FF2B5EF4-FFF2-40B4-BE49-F238E27FC236}">
                      <a16:creationId xmlns:a16="http://schemas.microsoft.com/office/drawing/2014/main" id="{738B2C15-0601-FFD1-CFDA-160D0CE0F46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222777" y="2334625"/>
                  <a:ext cx="555840" cy="15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0" name="インク 29">
                  <a:extLst>
                    <a:ext uri="{FF2B5EF4-FFF2-40B4-BE49-F238E27FC236}">
                      <a16:creationId xmlns:a16="http://schemas.microsoft.com/office/drawing/2014/main" id="{06D6CC76-4C1F-0A2F-91C6-44E1381D34DE}"/>
                    </a:ext>
                  </a:extLst>
                </p14:cNvPr>
                <p14:cNvContentPartPr/>
                <p14:nvPr/>
              </p14:nvContentPartPr>
              <p14:xfrm>
                <a:off x="10621657" y="2341105"/>
                <a:ext cx="238680" cy="149040"/>
              </p14:xfrm>
            </p:contentPart>
          </mc:Choice>
          <mc:Fallback>
            <p:pic>
              <p:nvPicPr>
                <p:cNvPr id="30" name="インク 29">
                  <a:extLst>
                    <a:ext uri="{FF2B5EF4-FFF2-40B4-BE49-F238E27FC236}">
                      <a16:creationId xmlns:a16="http://schemas.microsoft.com/office/drawing/2014/main" id="{06D6CC76-4C1F-0A2F-91C6-44E1381D34D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86017" y="2305105"/>
                  <a:ext cx="310320" cy="22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" name="インク 31">
                <a:extLst>
                  <a:ext uri="{FF2B5EF4-FFF2-40B4-BE49-F238E27FC236}">
                    <a16:creationId xmlns:a16="http://schemas.microsoft.com/office/drawing/2014/main" id="{03929514-BDE8-0792-119D-730D8B20315B}"/>
                  </a:ext>
                </a:extLst>
              </p14:cNvPr>
              <p14:cNvContentPartPr/>
              <p14:nvPr/>
            </p14:nvContentPartPr>
            <p14:xfrm>
              <a:off x="7177177" y="4120585"/>
              <a:ext cx="73440" cy="9000"/>
            </p14:xfrm>
          </p:contentPart>
        </mc:Choice>
        <mc:Fallback>
          <p:pic>
            <p:nvPicPr>
              <p:cNvPr id="32" name="インク 31">
                <a:extLst>
                  <a:ext uri="{FF2B5EF4-FFF2-40B4-BE49-F238E27FC236}">
                    <a16:creationId xmlns:a16="http://schemas.microsoft.com/office/drawing/2014/main" id="{03929514-BDE8-0792-119D-730D8B2031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41177" y="4084945"/>
                <a:ext cx="1450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3" name="インク 32">
                <a:extLst>
                  <a:ext uri="{FF2B5EF4-FFF2-40B4-BE49-F238E27FC236}">
                    <a16:creationId xmlns:a16="http://schemas.microsoft.com/office/drawing/2014/main" id="{A85EAC6D-1E54-58D8-1096-05EC5D054F33}"/>
                  </a:ext>
                </a:extLst>
              </p14:cNvPr>
              <p14:cNvContentPartPr/>
              <p14:nvPr/>
            </p14:nvContentPartPr>
            <p14:xfrm>
              <a:off x="7502977" y="4107625"/>
              <a:ext cx="113400" cy="13320"/>
            </p14:xfrm>
          </p:contentPart>
        </mc:Choice>
        <mc:Fallback>
          <p:pic>
            <p:nvPicPr>
              <p:cNvPr id="33" name="インク 32">
                <a:extLst>
                  <a:ext uri="{FF2B5EF4-FFF2-40B4-BE49-F238E27FC236}">
                    <a16:creationId xmlns:a16="http://schemas.microsoft.com/office/drawing/2014/main" id="{A85EAC6D-1E54-58D8-1096-05EC5D054F3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66977" y="4071985"/>
                <a:ext cx="185040" cy="8496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297B1E8-0256-7F66-BC11-7F0BF1191584}"/>
              </a:ext>
            </a:extLst>
          </p:cNvPr>
          <p:cNvSpPr txBox="1"/>
          <p:nvPr/>
        </p:nvSpPr>
        <p:spPr>
          <a:xfrm>
            <a:off x="10044577" y="187934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全員のレイトベクトル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274A1CC-7415-9FEB-0642-5FA66CA38E47}"/>
              </a:ext>
            </a:extLst>
          </p:cNvPr>
          <p:cNvSpPr txBox="1"/>
          <p:nvPr/>
        </p:nvSpPr>
        <p:spPr>
          <a:xfrm>
            <a:off x="889348" y="3745282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効用関数：嬉しさの関数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6EEDAA6D-028D-A1FF-65BD-411B8A88E07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50880" y="4140745"/>
            <a:ext cx="1486107" cy="5906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8" name="インク 37">
                <a:extLst>
                  <a:ext uri="{FF2B5EF4-FFF2-40B4-BE49-F238E27FC236}">
                    <a16:creationId xmlns:a16="http://schemas.microsoft.com/office/drawing/2014/main" id="{5A331E5E-FE5F-4A62-77A9-86C92D4755E8}"/>
                  </a:ext>
                </a:extLst>
              </p14:cNvPr>
              <p14:cNvContentPartPr/>
              <p14:nvPr/>
            </p14:nvContentPartPr>
            <p14:xfrm>
              <a:off x="2298245" y="4781185"/>
              <a:ext cx="457560" cy="117000"/>
            </p14:xfrm>
          </p:contentPart>
        </mc:Choice>
        <mc:Fallback>
          <p:pic>
            <p:nvPicPr>
              <p:cNvPr id="38" name="インク 37">
                <a:extLst>
                  <a:ext uri="{FF2B5EF4-FFF2-40B4-BE49-F238E27FC236}">
                    <a16:creationId xmlns:a16="http://schemas.microsoft.com/office/drawing/2014/main" id="{5A331E5E-FE5F-4A62-77A9-86C92D4755E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62245" y="4745185"/>
                <a:ext cx="529200" cy="18864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D25D4ED-6E67-9C89-C591-9665BA448C12}"/>
              </a:ext>
            </a:extLst>
          </p:cNvPr>
          <p:cNvSpPr txBox="1"/>
          <p:nvPr/>
        </p:nvSpPr>
        <p:spPr>
          <a:xfrm>
            <a:off x="4183693" y="342900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ｒ</a:t>
            </a:r>
            <a:r>
              <a:rPr kumimoji="1" lang="ja-JP" altLang="en-US" dirty="0"/>
              <a:t>：ｂｐｓ</a:t>
            </a:r>
            <a:endParaRPr kumimoji="1" lang="en-US" altLang="ja-JP" dirty="0"/>
          </a:p>
          <a:p>
            <a:r>
              <a:rPr lang="ja-JP" altLang="en-US" dirty="0"/>
              <a:t>ｆ：うれしさ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9">
            <p14:nvContentPartPr>
              <p14:cNvPr id="47" name="インク 46">
                <a:extLst>
                  <a:ext uri="{FF2B5EF4-FFF2-40B4-BE49-F238E27FC236}">
                    <a16:creationId xmlns:a16="http://schemas.microsoft.com/office/drawing/2014/main" id="{DA4A8F75-86A9-E9CA-6EE9-25C8423EB30C}"/>
                  </a:ext>
                </a:extLst>
              </p14:cNvPr>
              <p14:cNvContentPartPr/>
              <p14:nvPr/>
            </p14:nvContentPartPr>
            <p14:xfrm>
              <a:off x="6850805" y="3838345"/>
              <a:ext cx="283320" cy="315360"/>
            </p14:xfrm>
          </p:contentPart>
        </mc:Choice>
        <mc:Fallback>
          <p:pic>
            <p:nvPicPr>
              <p:cNvPr id="47" name="インク 46">
                <a:extLst>
                  <a:ext uri="{FF2B5EF4-FFF2-40B4-BE49-F238E27FC236}">
                    <a16:creationId xmlns:a16="http://schemas.microsoft.com/office/drawing/2014/main" id="{DA4A8F75-86A9-E9CA-6EE9-25C8423EB30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815165" y="3802345"/>
                <a:ext cx="35496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1">
            <p14:nvContentPartPr>
              <p14:cNvPr id="51" name="インク 50">
                <a:extLst>
                  <a:ext uri="{FF2B5EF4-FFF2-40B4-BE49-F238E27FC236}">
                    <a16:creationId xmlns:a16="http://schemas.microsoft.com/office/drawing/2014/main" id="{7376B825-C3B7-BCB1-181C-A900C9E49D2F}"/>
                  </a:ext>
                </a:extLst>
              </p14:cNvPr>
              <p14:cNvContentPartPr/>
              <p14:nvPr/>
            </p14:nvContentPartPr>
            <p14:xfrm>
              <a:off x="4690805" y="4021585"/>
              <a:ext cx="1075320" cy="30600"/>
            </p14:xfrm>
          </p:contentPart>
        </mc:Choice>
        <mc:Fallback>
          <p:pic>
            <p:nvPicPr>
              <p:cNvPr id="51" name="インク 50">
                <a:extLst>
                  <a:ext uri="{FF2B5EF4-FFF2-40B4-BE49-F238E27FC236}">
                    <a16:creationId xmlns:a16="http://schemas.microsoft.com/office/drawing/2014/main" id="{7376B825-C3B7-BCB1-181C-A900C9E49D2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654805" y="3985585"/>
                <a:ext cx="1146960" cy="10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8723F10B-5246-0CD7-A4EE-C4AB989D26D1}"/>
              </a:ext>
            </a:extLst>
          </p:cNvPr>
          <p:cNvGrpSpPr/>
          <p:nvPr/>
        </p:nvGrpSpPr>
        <p:grpSpPr>
          <a:xfrm>
            <a:off x="499994" y="678415"/>
            <a:ext cx="184680" cy="263160"/>
            <a:chOff x="694805" y="619945"/>
            <a:chExt cx="184680" cy="2631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">
              <p14:nvContentPartPr>
                <p14:cNvPr id="56" name="インク 55">
                  <a:extLst>
                    <a:ext uri="{FF2B5EF4-FFF2-40B4-BE49-F238E27FC236}">
                      <a16:creationId xmlns:a16="http://schemas.microsoft.com/office/drawing/2014/main" id="{C87C586C-4FDC-C047-D154-1B15C81BFABC}"/>
                    </a:ext>
                  </a:extLst>
                </p14:cNvPr>
                <p14:cNvContentPartPr/>
                <p14:nvPr/>
              </p14:nvContentPartPr>
              <p14:xfrm>
                <a:off x="761045" y="619945"/>
                <a:ext cx="73080" cy="263160"/>
              </p14:xfrm>
            </p:contentPart>
          </mc:Choice>
          <mc:Fallback>
            <p:pic>
              <p:nvPicPr>
                <p:cNvPr id="56" name="インク 55">
                  <a:extLst>
                    <a:ext uri="{FF2B5EF4-FFF2-40B4-BE49-F238E27FC236}">
                      <a16:creationId xmlns:a16="http://schemas.microsoft.com/office/drawing/2014/main" id="{C87C586C-4FDC-C047-D154-1B15C81BFAB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25405" y="583945"/>
                  <a:ext cx="1447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">
              <p14:nvContentPartPr>
                <p14:cNvPr id="57" name="インク 56">
                  <a:extLst>
                    <a:ext uri="{FF2B5EF4-FFF2-40B4-BE49-F238E27FC236}">
                      <a16:creationId xmlns:a16="http://schemas.microsoft.com/office/drawing/2014/main" id="{F26ED249-CA67-D543-2FFA-17C7112AC8B3}"/>
                    </a:ext>
                  </a:extLst>
                </p14:cNvPr>
                <p14:cNvContentPartPr/>
                <p14:nvPr/>
              </p14:nvContentPartPr>
              <p14:xfrm>
                <a:off x="694805" y="732985"/>
                <a:ext cx="184680" cy="33840"/>
              </p14:xfrm>
            </p:contentPart>
          </mc:Choice>
          <mc:Fallback>
            <p:pic>
              <p:nvPicPr>
                <p:cNvPr id="57" name="インク 56">
                  <a:extLst>
                    <a:ext uri="{FF2B5EF4-FFF2-40B4-BE49-F238E27FC236}">
                      <a16:creationId xmlns:a16="http://schemas.microsoft.com/office/drawing/2014/main" id="{F26ED249-CA67-D543-2FFA-17C7112AC8B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59165" y="697345"/>
                  <a:ext cx="25632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59A111AC-073F-9E42-6D4E-E2D6861554AB}"/>
              </a:ext>
            </a:extLst>
          </p:cNvPr>
          <p:cNvGrpSpPr/>
          <p:nvPr/>
        </p:nvGrpSpPr>
        <p:grpSpPr>
          <a:xfrm>
            <a:off x="694805" y="1221865"/>
            <a:ext cx="151920" cy="308160"/>
            <a:chOff x="694805" y="1221865"/>
            <a:chExt cx="151920" cy="3081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">
              <p14:nvContentPartPr>
                <p14:cNvPr id="58" name="インク 57">
                  <a:extLst>
                    <a:ext uri="{FF2B5EF4-FFF2-40B4-BE49-F238E27FC236}">
                      <a16:creationId xmlns:a16="http://schemas.microsoft.com/office/drawing/2014/main" id="{3F6EB4F8-8333-08C8-A267-C08C02DD02FD}"/>
                    </a:ext>
                  </a:extLst>
                </p14:cNvPr>
                <p14:cNvContentPartPr/>
                <p14:nvPr/>
              </p14:nvContentPartPr>
              <p14:xfrm>
                <a:off x="747365" y="1221865"/>
                <a:ext cx="91800" cy="308160"/>
              </p14:xfrm>
            </p:contentPart>
          </mc:Choice>
          <mc:Fallback>
            <p:pic>
              <p:nvPicPr>
                <p:cNvPr id="58" name="インク 57">
                  <a:extLst>
                    <a:ext uri="{FF2B5EF4-FFF2-40B4-BE49-F238E27FC236}">
                      <a16:creationId xmlns:a16="http://schemas.microsoft.com/office/drawing/2014/main" id="{3F6EB4F8-8333-08C8-A267-C08C02DD02F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11725" y="1185865"/>
                  <a:ext cx="16344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9">
              <p14:nvContentPartPr>
                <p14:cNvPr id="59" name="インク 58">
                  <a:extLst>
                    <a:ext uri="{FF2B5EF4-FFF2-40B4-BE49-F238E27FC236}">
                      <a16:creationId xmlns:a16="http://schemas.microsoft.com/office/drawing/2014/main" id="{CA5EF222-DB7E-8D2B-0F65-DC540573BEBA}"/>
                    </a:ext>
                  </a:extLst>
                </p14:cNvPr>
                <p14:cNvContentPartPr/>
                <p14:nvPr/>
              </p14:nvContentPartPr>
              <p14:xfrm>
                <a:off x="694805" y="1346065"/>
                <a:ext cx="151920" cy="23040"/>
              </p14:xfrm>
            </p:contentPart>
          </mc:Choice>
          <mc:Fallback>
            <p:pic>
              <p:nvPicPr>
                <p:cNvPr id="59" name="インク 58">
                  <a:extLst>
                    <a:ext uri="{FF2B5EF4-FFF2-40B4-BE49-F238E27FC236}">
                      <a16:creationId xmlns:a16="http://schemas.microsoft.com/office/drawing/2014/main" id="{CA5EF222-DB7E-8D2B-0F65-DC540573BE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59165" y="1310425"/>
                  <a:ext cx="22356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00B93856-C470-5B86-3777-B3B352F6D6C8}"/>
              </a:ext>
            </a:extLst>
          </p:cNvPr>
          <p:cNvGrpSpPr/>
          <p:nvPr/>
        </p:nvGrpSpPr>
        <p:grpSpPr>
          <a:xfrm>
            <a:off x="682565" y="2040865"/>
            <a:ext cx="194400" cy="687960"/>
            <a:chOff x="682565" y="2040865"/>
            <a:chExt cx="194400" cy="6879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1">
              <p14:nvContentPartPr>
                <p14:cNvPr id="62" name="インク 61">
                  <a:extLst>
                    <a:ext uri="{FF2B5EF4-FFF2-40B4-BE49-F238E27FC236}">
                      <a16:creationId xmlns:a16="http://schemas.microsoft.com/office/drawing/2014/main" id="{8A1A02A1-077A-B7E6-2533-F263D4634BAE}"/>
                    </a:ext>
                  </a:extLst>
                </p14:cNvPr>
                <p14:cNvContentPartPr/>
                <p14:nvPr/>
              </p14:nvContentPartPr>
              <p14:xfrm>
                <a:off x="731525" y="2040865"/>
                <a:ext cx="145440" cy="299880"/>
              </p14:xfrm>
            </p:contentPart>
          </mc:Choice>
          <mc:Fallback>
            <p:pic>
              <p:nvPicPr>
                <p:cNvPr id="62" name="インク 61">
                  <a:extLst>
                    <a:ext uri="{FF2B5EF4-FFF2-40B4-BE49-F238E27FC236}">
                      <a16:creationId xmlns:a16="http://schemas.microsoft.com/office/drawing/2014/main" id="{8A1A02A1-077A-B7E6-2533-F263D4634BA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5885" y="2005225"/>
                  <a:ext cx="2170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3">
              <p14:nvContentPartPr>
                <p14:cNvPr id="63" name="インク 62">
                  <a:extLst>
                    <a:ext uri="{FF2B5EF4-FFF2-40B4-BE49-F238E27FC236}">
                      <a16:creationId xmlns:a16="http://schemas.microsoft.com/office/drawing/2014/main" id="{DA04366C-4652-B816-6EC1-41084EAB8ABB}"/>
                    </a:ext>
                  </a:extLst>
                </p14:cNvPr>
                <p14:cNvContentPartPr/>
                <p14:nvPr/>
              </p14:nvContentPartPr>
              <p14:xfrm>
                <a:off x="682565" y="2160385"/>
                <a:ext cx="158400" cy="29520"/>
              </p14:xfrm>
            </p:contentPart>
          </mc:Choice>
          <mc:Fallback>
            <p:pic>
              <p:nvPicPr>
                <p:cNvPr id="63" name="インク 62">
                  <a:extLst>
                    <a:ext uri="{FF2B5EF4-FFF2-40B4-BE49-F238E27FC236}">
                      <a16:creationId xmlns:a16="http://schemas.microsoft.com/office/drawing/2014/main" id="{DA04366C-4652-B816-6EC1-41084EAB8AB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46565" y="2124745"/>
                  <a:ext cx="2300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5">
              <p14:nvContentPartPr>
                <p14:cNvPr id="65" name="インク 64">
                  <a:extLst>
                    <a:ext uri="{FF2B5EF4-FFF2-40B4-BE49-F238E27FC236}">
                      <a16:creationId xmlns:a16="http://schemas.microsoft.com/office/drawing/2014/main" id="{19A1F901-6BAD-22A1-DB0E-441FA9260ACC}"/>
                    </a:ext>
                  </a:extLst>
                </p14:cNvPr>
                <p14:cNvContentPartPr/>
                <p14:nvPr/>
              </p14:nvContentPartPr>
              <p14:xfrm>
                <a:off x="735485" y="2397985"/>
                <a:ext cx="110160" cy="330840"/>
              </p14:xfrm>
            </p:contentPart>
          </mc:Choice>
          <mc:Fallback>
            <p:pic>
              <p:nvPicPr>
                <p:cNvPr id="65" name="インク 64">
                  <a:extLst>
                    <a:ext uri="{FF2B5EF4-FFF2-40B4-BE49-F238E27FC236}">
                      <a16:creationId xmlns:a16="http://schemas.microsoft.com/office/drawing/2014/main" id="{19A1F901-6BAD-22A1-DB0E-441FA9260AC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9845" y="2362345"/>
                  <a:ext cx="1818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7">
              <p14:nvContentPartPr>
                <p14:cNvPr id="66" name="インク 65">
                  <a:extLst>
                    <a:ext uri="{FF2B5EF4-FFF2-40B4-BE49-F238E27FC236}">
                      <a16:creationId xmlns:a16="http://schemas.microsoft.com/office/drawing/2014/main" id="{C99D54B6-2432-69BE-14C6-73C56C421FC9}"/>
                    </a:ext>
                  </a:extLst>
                </p14:cNvPr>
                <p14:cNvContentPartPr/>
                <p14:nvPr/>
              </p14:nvContentPartPr>
              <p14:xfrm>
                <a:off x="726125" y="2530105"/>
                <a:ext cx="112320" cy="6480"/>
              </p14:xfrm>
            </p:contentPart>
          </mc:Choice>
          <mc:Fallback>
            <p:pic>
              <p:nvPicPr>
                <p:cNvPr id="66" name="インク 65">
                  <a:extLst>
                    <a:ext uri="{FF2B5EF4-FFF2-40B4-BE49-F238E27FC236}">
                      <a16:creationId xmlns:a16="http://schemas.microsoft.com/office/drawing/2014/main" id="{C99D54B6-2432-69BE-14C6-73C56C421FC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90485" y="2494105"/>
                  <a:ext cx="183960" cy="781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9" name="図 68">
            <a:extLst>
              <a:ext uri="{FF2B5EF4-FFF2-40B4-BE49-F238E27FC236}">
                <a16:creationId xmlns:a16="http://schemas.microsoft.com/office/drawing/2014/main" id="{2497FAB4-94DB-83B0-E05A-A47D356831A6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864043" y="2671776"/>
            <a:ext cx="5106113" cy="38676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0" name="インク 69">
                <a:extLst>
                  <a:ext uri="{FF2B5EF4-FFF2-40B4-BE49-F238E27FC236}">
                    <a16:creationId xmlns:a16="http://schemas.microsoft.com/office/drawing/2014/main" id="{23BA2146-CE3D-159E-CDCC-D4CE4CEFB790}"/>
                  </a:ext>
                </a:extLst>
              </p14:cNvPr>
              <p14:cNvContentPartPr/>
              <p14:nvPr/>
            </p14:nvContentPartPr>
            <p14:xfrm>
              <a:off x="2235605" y="3819985"/>
              <a:ext cx="125640" cy="25560"/>
            </p14:xfrm>
          </p:contentPart>
        </mc:Choice>
        <mc:Fallback>
          <p:pic>
            <p:nvPicPr>
              <p:cNvPr id="70" name="インク 69">
                <a:extLst>
                  <a:ext uri="{FF2B5EF4-FFF2-40B4-BE49-F238E27FC236}">
                    <a16:creationId xmlns:a16="http://schemas.microsoft.com/office/drawing/2014/main" id="{23BA2146-CE3D-159E-CDCC-D4CE4CEFB79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99965" y="3784345"/>
                <a:ext cx="19728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1" name="インク 70">
                <a:extLst>
                  <a:ext uri="{FF2B5EF4-FFF2-40B4-BE49-F238E27FC236}">
                    <a16:creationId xmlns:a16="http://schemas.microsoft.com/office/drawing/2014/main" id="{6EA24162-FB09-6F6C-7D42-6A306E42A853}"/>
                  </a:ext>
                </a:extLst>
              </p14:cNvPr>
              <p14:cNvContentPartPr/>
              <p14:nvPr/>
            </p14:nvContentPartPr>
            <p14:xfrm>
              <a:off x="8260565" y="4120585"/>
              <a:ext cx="488160" cy="37800"/>
            </p14:xfrm>
          </p:contentPart>
        </mc:Choice>
        <mc:Fallback>
          <p:pic>
            <p:nvPicPr>
              <p:cNvPr id="71" name="インク 70">
                <a:extLst>
                  <a:ext uri="{FF2B5EF4-FFF2-40B4-BE49-F238E27FC236}">
                    <a16:creationId xmlns:a16="http://schemas.microsoft.com/office/drawing/2014/main" id="{6EA24162-FB09-6F6C-7D42-6A306E42A85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224925" y="4084945"/>
                <a:ext cx="55980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2" name="インク 71">
                <a:extLst>
                  <a:ext uri="{FF2B5EF4-FFF2-40B4-BE49-F238E27FC236}">
                    <a16:creationId xmlns:a16="http://schemas.microsoft.com/office/drawing/2014/main" id="{B80AD0BF-0975-4D96-2F79-01293D088876}"/>
                  </a:ext>
                </a:extLst>
              </p14:cNvPr>
              <p14:cNvContentPartPr/>
              <p14:nvPr/>
            </p14:nvContentPartPr>
            <p14:xfrm>
              <a:off x="1659245" y="5082865"/>
              <a:ext cx="2219400" cy="60120"/>
            </p14:xfrm>
          </p:contentPart>
        </mc:Choice>
        <mc:Fallback>
          <p:pic>
            <p:nvPicPr>
              <p:cNvPr id="72" name="インク 71">
                <a:extLst>
                  <a:ext uri="{FF2B5EF4-FFF2-40B4-BE49-F238E27FC236}">
                    <a16:creationId xmlns:a16="http://schemas.microsoft.com/office/drawing/2014/main" id="{B80AD0BF-0975-4D96-2F79-01293D08887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623605" y="5046865"/>
                <a:ext cx="2291040" cy="131760"/>
              </a:xfrm>
              <a:prstGeom prst="rect">
                <a:avLst/>
              </a:prstGeom>
            </p:spPr>
          </p:pic>
        </mc:Fallback>
      </mc:AlternateContent>
      <p:pic>
        <p:nvPicPr>
          <p:cNvPr id="76" name="図 75">
            <a:extLst>
              <a:ext uri="{FF2B5EF4-FFF2-40B4-BE49-F238E27FC236}">
                <a16:creationId xmlns:a16="http://schemas.microsoft.com/office/drawing/2014/main" id="{8A7110EA-3B5F-1367-B365-A78775D9EC4D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5970156" y="5874426"/>
            <a:ext cx="2553056" cy="4001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77" name="インク 76">
                <a:extLst>
                  <a:ext uri="{FF2B5EF4-FFF2-40B4-BE49-F238E27FC236}">
                    <a16:creationId xmlns:a16="http://schemas.microsoft.com/office/drawing/2014/main" id="{5B57F7E5-18B9-566E-6BEB-AA771799DC85}"/>
                  </a:ext>
                </a:extLst>
              </p14:cNvPr>
              <p14:cNvContentPartPr/>
              <p14:nvPr/>
            </p14:nvContentPartPr>
            <p14:xfrm>
              <a:off x="3330525" y="4025434"/>
              <a:ext cx="495720" cy="345240"/>
            </p14:xfrm>
          </p:contentPart>
        </mc:Choice>
        <mc:Fallback>
          <p:pic>
            <p:nvPicPr>
              <p:cNvPr id="77" name="インク 76">
                <a:extLst>
                  <a:ext uri="{FF2B5EF4-FFF2-40B4-BE49-F238E27FC236}">
                    <a16:creationId xmlns:a16="http://schemas.microsoft.com/office/drawing/2014/main" id="{5B57F7E5-18B9-566E-6BEB-AA771799DC8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94525" y="3989434"/>
                <a:ext cx="56736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78" name="インク 77">
                <a:extLst>
                  <a:ext uri="{FF2B5EF4-FFF2-40B4-BE49-F238E27FC236}">
                    <a16:creationId xmlns:a16="http://schemas.microsoft.com/office/drawing/2014/main" id="{45A8D252-F3FC-A826-1160-137A47DAA8E1}"/>
                  </a:ext>
                </a:extLst>
              </p14:cNvPr>
              <p14:cNvContentPartPr/>
              <p14:nvPr/>
            </p14:nvContentPartPr>
            <p14:xfrm>
              <a:off x="4611765" y="4017154"/>
              <a:ext cx="675720" cy="438840"/>
            </p14:xfrm>
          </p:contentPart>
        </mc:Choice>
        <mc:Fallback>
          <p:pic>
            <p:nvPicPr>
              <p:cNvPr id="78" name="インク 77">
                <a:extLst>
                  <a:ext uri="{FF2B5EF4-FFF2-40B4-BE49-F238E27FC236}">
                    <a16:creationId xmlns:a16="http://schemas.microsoft.com/office/drawing/2014/main" id="{45A8D252-F3FC-A826-1160-137A47DAA8E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575765" y="3981154"/>
                <a:ext cx="747360" cy="51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FFB443A1-9B8B-D3EE-900F-030168391F92}"/>
              </a:ext>
            </a:extLst>
          </p:cNvPr>
          <p:cNvGrpSpPr/>
          <p:nvPr/>
        </p:nvGrpSpPr>
        <p:grpSpPr>
          <a:xfrm>
            <a:off x="4202085" y="585416"/>
            <a:ext cx="2259000" cy="2201040"/>
            <a:chOff x="4202085" y="585416"/>
            <a:chExt cx="2259000" cy="220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79" name="インク 78">
                  <a:extLst>
                    <a:ext uri="{FF2B5EF4-FFF2-40B4-BE49-F238E27FC236}">
                      <a16:creationId xmlns:a16="http://schemas.microsoft.com/office/drawing/2014/main" id="{D24CE073-80DA-312E-D043-CCA4A8FDC166}"/>
                    </a:ext>
                  </a:extLst>
                </p14:cNvPr>
                <p14:cNvContentPartPr/>
                <p14:nvPr/>
              </p14:nvContentPartPr>
              <p14:xfrm>
                <a:off x="4628325" y="585416"/>
                <a:ext cx="659520" cy="497880"/>
              </p14:xfrm>
            </p:contentPart>
          </mc:Choice>
          <mc:Fallback>
            <p:pic>
              <p:nvPicPr>
                <p:cNvPr id="79" name="インク 78">
                  <a:extLst>
                    <a:ext uri="{FF2B5EF4-FFF2-40B4-BE49-F238E27FC236}">
                      <a16:creationId xmlns:a16="http://schemas.microsoft.com/office/drawing/2014/main" id="{D24CE073-80DA-312E-D043-CCA4A8FDC16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592325" y="549416"/>
                  <a:ext cx="73116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0" name="インク 79">
                  <a:extLst>
                    <a:ext uri="{FF2B5EF4-FFF2-40B4-BE49-F238E27FC236}">
                      <a16:creationId xmlns:a16="http://schemas.microsoft.com/office/drawing/2014/main" id="{733AD6BC-9639-F6C1-FFB6-D2B8565E3A10}"/>
                    </a:ext>
                  </a:extLst>
                </p14:cNvPr>
                <p14:cNvContentPartPr/>
                <p14:nvPr/>
              </p14:nvContentPartPr>
              <p14:xfrm>
                <a:off x="4202085" y="2305856"/>
                <a:ext cx="663120" cy="480600"/>
              </p14:xfrm>
            </p:contentPart>
          </mc:Choice>
          <mc:Fallback>
            <p:pic>
              <p:nvPicPr>
                <p:cNvPr id="80" name="インク 79">
                  <a:extLst>
                    <a:ext uri="{FF2B5EF4-FFF2-40B4-BE49-F238E27FC236}">
                      <a16:creationId xmlns:a16="http://schemas.microsoft.com/office/drawing/2014/main" id="{733AD6BC-9639-F6C1-FFB6-D2B8565E3A1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166445" y="2269856"/>
                  <a:ext cx="73476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1" name="インク 80">
                  <a:extLst>
                    <a:ext uri="{FF2B5EF4-FFF2-40B4-BE49-F238E27FC236}">
                      <a16:creationId xmlns:a16="http://schemas.microsoft.com/office/drawing/2014/main" id="{71609F28-F357-B217-FCF4-D14A632AD81E}"/>
                    </a:ext>
                  </a:extLst>
                </p14:cNvPr>
                <p14:cNvContentPartPr/>
                <p14:nvPr/>
              </p14:nvContentPartPr>
              <p14:xfrm>
                <a:off x="4871685" y="1140536"/>
                <a:ext cx="571680" cy="979920"/>
              </p14:xfrm>
            </p:contentPart>
          </mc:Choice>
          <mc:Fallback>
            <p:pic>
              <p:nvPicPr>
                <p:cNvPr id="81" name="インク 80">
                  <a:extLst>
                    <a:ext uri="{FF2B5EF4-FFF2-40B4-BE49-F238E27FC236}">
                      <a16:creationId xmlns:a16="http://schemas.microsoft.com/office/drawing/2014/main" id="{71609F28-F357-B217-FCF4-D14A632AD8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835685" y="1104896"/>
                  <a:ext cx="643320" cy="10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82" name="インク 81">
                  <a:extLst>
                    <a:ext uri="{FF2B5EF4-FFF2-40B4-BE49-F238E27FC236}">
                      <a16:creationId xmlns:a16="http://schemas.microsoft.com/office/drawing/2014/main" id="{778464F7-1A3B-1268-BBD3-310FB36C5029}"/>
                    </a:ext>
                  </a:extLst>
                </p14:cNvPr>
                <p14:cNvContentPartPr/>
                <p14:nvPr/>
              </p14:nvContentPartPr>
              <p14:xfrm>
                <a:off x="5373165" y="1585136"/>
                <a:ext cx="196560" cy="294840"/>
              </p14:xfrm>
            </p:contentPart>
          </mc:Choice>
          <mc:Fallback>
            <p:pic>
              <p:nvPicPr>
                <p:cNvPr id="82" name="インク 81">
                  <a:extLst>
                    <a:ext uri="{FF2B5EF4-FFF2-40B4-BE49-F238E27FC236}">
                      <a16:creationId xmlns:a16="http://schemas.microsoft.com/office/drawing/2014/main" id="{778464F7-1A3B-1268-BBD3-310FB36C502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337525" y="1549496"/>
                  <a:ext cx="26820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83" name="インク 82">
                  <a:extLst>
                    <a:ext uri="{FF2B5EF4-FFF2-40B4-BE49-F238E27FC236}">
                      <a16:creationId xmlns:a16="http://schemas.microsoft.com/office/drawing/2014/main" id="{434461F2-10F4-1C1C-CB37-F0F14AB38005}"/>
                    </a:ext>
                  </a:extLst>
                </p14:cNvPr>
                <p14:cNvContentPartPr/>
                <p14:nvPr/>
              </p14:nvContentPartPr>
              <p14:xfrm>
                <a:off x="5863485" y="1576496"/>
                <a:ext cx="597600" cy="540720"/>
              </p14:xfrm>
            </p:contentPart>
          </mc:Choice>
          <mc:Fallback>
            <p:pic>
              <p:nvPicPr>
                <p:cNvPr id="83" name="インク 82">
                  <a:extLst>
                    <a:ext uri="{FF2B5EF4-FFF2-40B4-BE49-F238E27FC236}">
                      <a16:creationId xmlns:a16="http://schemas.microsoft.com/office/drawing/2014/main" id="{434461F2-10F4-1C1C-CB37-F0F14AB3800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827485" y="1540856"/>
                  <a:ext cx="669240" cy="61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2409C080-497D-4E21-1521-B8B79D005A24}"/>
              </a:ext>
            </a:extLst>
          </p:cNvPr>
          <p:cNvGrpSpPr/>
          <p:nvPr/>
        </p:nvGrpSpPr>
        <p:grpSpPr>
          <a:xfrm>
            <a:off x="3114885" y="2264816"/>
            <a:ext cx="2883600" cy="1013040"/>
            <a:chOff x="3114885" y="2264816"/>
            <a:chExt cx="2883600" cy="101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85" name="インク 84">
                  <a:extLst>
                    <a:ext uri="{FF2B5EF4-FFF2-40B4-BE49-F238E27FC236}">
                      <a16:creationId xmlns:a16="http://schemas.microsoft.com/office/drawing/2014/main" id="{5D9CC23B-1456-49CA-3530-F3E048F20445}"/>
                    </a:ext>
                  </a:extLst>
                </p14:cNvPr>
                <p14:cNvContentPartPr/>
                <p14:nvPr/>
              </p14:nvContentPartPr>
              <p14:xfrm>
                <a:off x="3181125" y="2264816"/>
                <a:ext cx="2817360" cy="834480"/>
              </p14:xfrm>
            </p:contentPart>
          </mc:Choice>
          <mc:Fallback>
            <p:pic>
              <p:nvPicPr>
                <p:cNvPr id="85" name="インク 84">
                  <a:extLst>
                    <a:ext uri="{FF2B5EF4-FFF2-40B4-BE49-F238E27FC236}">
                      <a16:creationId xmlns:a16="http://schemas.microsoft.com/office/drawing/2014/main" id="{5D9CC23B-1456-49CA-3530-F3E048F2044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145485" y="2228816"/>
                  <a:ext cx="2889000" cy="90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86" name="インク 85">
                  <a:extLst>
                    <a:ext uri="{FF2B5EF4-FFF2-40B4-BE49-F238E27FC236}">
                      <a16:creationId xmlns:a16="http://schemas.microsoft.com/office/drawing/2014/main" id="{69290932-EFA7-5D63-30B4-722842EBB375}"/>
                    </a:ext>
                  </a:extLst>
                </p14:cNvPr>
                <p14:cNvContentPartPr/>
                <p14:nvPr/>
              </p14:nvContentPartPr>
              <p14:xfrm>
                <a:off x="3114885" y="2842256"/>
                <a:ext cx="385200" cy="435600"/>
              </p14:xfrm>
            </p:contentPart>
          </mc:Choice>
          <mc:Fallback>
            <p:pic>
              <p:nvPicPr>
                <p:cNvPr id="86" name="インク 85">
                  <a:extLst>
                    <a:ext uri="{FF2B5EF4-FFF2-40B4-BE49-F238E27FC236}">
                      <a16:creationId xmlns:a16="http://schemas.microsoft.com/office/drawing/2014/main" id="{69290932-EFA7-5D63-30B4-722842EBB37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079245" y="2806616"/>
                  <a:ext cx="456840" cy="50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000AA281-628D-F923-98AE-E2F5D3DF5559}"/>
              </a:ext>
            </a:extLst>
          </p:cNvPr>
          <p:cNvGrpSpPr/>
          <p:nvPr/>
        </p:nvGrpSpPr>
        <p:grpSpPr>
          <a:xfrm>
            <a:off x="1101965" y="4302385"/>
            <a:ext cx="1436400" cy="1016640"/>
            <a:chOff x="1101965" y="4302385"/>
            <a:chExt cx="1436400" cy="101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9" name="インク 38">
                  <a:extLst>
                    <a:ext uri="{FF2B5EF4-FFF2-40B4-BE49-F238E27FC236}">
                      <a16:creationId xmlns:a16="http://schemas.microsoft.com/office/drawing/2014/main" id="{7DDC350C-84F2-2493-B9EF-27C70418DC0B}"/>
                    </a:ext>
                  </a:extLst>
                </p14:cNvPr>
                <p14:cNvContentPartPr/>
                <p14:nvPr/>
              </p14:nvContentPartPr>
              <p14:xfrm>
                <a:off x="1796405" y="4762465"/>
                <a:ext cx="741960" cy="556560"/>
              </p14:xfrm>
            </p:contentPart>
          </mc:Choice>
          <mc:Fallback>
            <p:pic>
              <p:nvPicPr>
                <p:cNvPr id="39" name="インク 38">
                  <a:extLst>
                    <a:ext uri="{FF2B5EF4-FFF2-40B4-BE49-F238E27FC236}">
                      <a16:creationId xmlns:a16="http://schemas.microsoft.com/office/drawing/2014/main" id="{7DDC350C-84F2-2493-B9EF-27C70418DC0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60765" y="4726465"/>
                  <a:ext cx="81360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0" name="インク 39">
                  <a:extLst>
                    <a:ext uri="{FF2B5EF4-FFF2-40B4-BE49-F238E27FC236}">
                      <a16:creationId xmlns:a16="http://schemas.microsoft.com/office/drawing/2014/main" id="{352CD70A-5BAE-7511-2D65-DDC63FACDCC8}"/>
                    </a:ext>
                  </a:extLst>
                </p14:cNvPr>
                <p14:cNvContentPartPr/>
                <p14:nvPr/>
              </p14:nvContentPartPr>
              <p14:xfrm>
                <a:off x="1891085" y="4766425"/>
                <a:ext cx="144360" cy="96120"/>
              </p14:xfrm>
            </p:contentPart>
          </mc:Choice>
          <mc:Fallback>
            <p:pic>
              <p:nvPicPr>
                <p:cNvPr id="40" name="インク 39">
                  <a:extLst>
                    <a:ext uri="{FF2B5EF4-FFF2-40B4-BE49-F238E27FC236}">
                      <a16:creationId xmlns:a16="http://schemas.microsoft.com/office/drawing/2014/main" id="{352CD70A-5BAE-7511-2D65-DDC63FACDCC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855445" y="4730425"/>
                  <a:ext cx="2160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2" name="インク 41">
                  <a:extLst>
                    <a:ext uri="{FF2B5EF4-FFF2-40B4-BE49-F238E27FC236}">
                      <a16:creationId xmlns:a16="http://schemas.microsoft.com/office/drawing/2014/main" id="{EC67A040-B009-EA7F-F3B1-D101183C4E09}"/>
                    </a:ext>
                  </a:extLst>
                </p14:cNvPr>
                <p14:cNvContentPartPr/>
                <p14:nvPr/>
              </p14:nvContentPartPr>
              <p14:xfrm>
                <a:off x="1101965" y="4426945"/>
                <a:ext cx="216360" cy="17640"/>
              </p14:xfrm>
            </p:contentPart>
          </mc:Choice>
          <mc:Fallback>
            <p:pic>
              <p:nvPicPr>
                <p:cNvPr id="42" name="インク 41">
                  <a:extLst>
                    <a:ext uri="{FF2B5EF4-FFF2-40B4-BE49-F238E27FC236}">
                      <a16:creationId xmlns:a16="http://schemas.microsoft.com/office/drawing/2014/main" id="{EC67A040-B009-EA7F-F3B1-D101183C4E0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66325" y="4391305"/>
                  <a:ext cx="2880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3" name="インク 42">
                  <a:extLst>
                    <a:ext uri="{FF2B5EF4-FFF2-40B4-BE49-F238E27FC236}">
                      <a16:creationId xmlns:a16="http://schemas.microsoft.com/office/drawing/2014/main" id="{80B3A4D9-65DF-FAC5-8DDC-52F99123CD43}"/>
                    </a:ext>
                  </a:extLst>
                </p14:cNvPr>
                <p14:cNvContentPartPr/>
                <p14:nvPr/>
              </p14:nvContentPartPr>
              <p14:xfrm>
                <a:off x="1229405" y="4302385"/>
                <a:ext cx="117720" cy="345600"/>
              </p14:xfrm>
            </p:contentPart>
          </mc:Choice>
          <mc:Fallback>
            <p:pic>
              <p:nvPicPr>
                <p:cNvPr id="43" name="インク 42">
                  <a:extLst>
                    <a:ext uri="{FF2B5EF4-FFF2-40B4-BE49-F238E27FC236}">
                      <a16:creationId xmlns:a16="http://schemas.microsoft.com/office/drawing/2014/main" id="{80B3A4D9-65DF-FAC5-8DDC-52F99123CD4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93405" y="4266385"/>
                  <a:ext cx="1893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88" name="インク 87">
                  <a:extLst>
                    <a:ext uri="{FF2B5EF4-FFF2-40B4-BE49-F238E27FC236}">
                      <a16:creationId xmlns:a16="http://schemas.microsoft.com/office/drawing/2014/main" id="{39FEAB90-441F-78FA-B7BD-BA5F6F16DF34}"/>
                    </a:ext>
                  </a:extLst>
                </p14:cNvPr>
                <p14:cNvContentPartPr/>
                <p14:nvPr/>
              </p14:nvContentPartPr>
              <p14:xfrm>
                <a:off x="1171965" y="4847816"/>
                <a:ext cx="229320" cy="271080"/>
              </p14:xfrm>
            </p:contentPart>
          </mc:Choice>
          <mc:Fallback>
            <p:pic>
              <p:nvPicPr>
                <p:cNvPr id="88" name="インク 87">
                  <a:extLst>
                    <a:ext uri="{FF2B5EF4-FFF2-40B4-BE49-F238E27FC236}">
                      <a16:creationId xmlns:a16="http://schemas.microsoft.com/office/drawing/2014/main" id="{39FEAB90-441F-78FA-B7BD-BA5F6F16DF3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35965" y="4811816"/>
                  <a:ext cx="300960" cy="34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90" name="インク 89">
                <a:extLst>
                  <a:ext uri="{FF2B5EF4-FFF2-40B4-BE49-F238E27FC236}">
                    <a16:creationId xmlns:a16="http://schemas.microsoft.com/office/drawing/2014/main" id="{966E1A64-F729-A2C6-7BE4-78E37A279B2C}"/>
                  </a:ext>
                </a:extLst>
              </p14:cNvPr>
              <p14:cNvContentPartPr/>
              <p14:nvPr/>
            </p14:nvContentPartPr>
            <p14:xfrm>
              <a:off x="5025045" y="4689416"/>
              <a:ext cx="619560" cy="144000"/>
            </p14:xfrm>
          </p:contentPart>
        </mc:Choice>
        <mc:Fallback>
          <p:pic>
            <p:nvPicPr>
              <p:cNvPr id="90" name="インク 89">
                <a:extLst>
                  <a:ext uri="{FF2B5EF4-FFF2-40B4-BE49-F238E27FC236}">
                    <a16:creationId xmlns:a16="http://schemas.microsoft.com/office/drawing/2014/main" id="{966E1A64-F729-A2C6-7BE4-78E37A279B2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989045" y="4653416"/>
                <a:ext cx="691200" cy="21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239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60D3A58D-3D52-9F81-2DE7-695356ED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651" y="446017"/>
            <a:ext cx="5430008" cy="183858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03C095D-6116-7059-A44C-B76A2B7FB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804" y="3429000"/>
            <a:ext cx="6000632" cy="2515927"/>
          </a:xfrm>
          <a:prstGeom prst="rect">
            <a:avLst/>
          </a:prstGeom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97734773-6EB9-C737-905D-5EF0F1B35E13}"/>
              </a:ext>
            </a:extLst>
          </p:cNvPr>
          <p:cNvGrpSpPr/>
          <p:nvPr/>
        </p:nvGrpSpPr>
        <p:grpSpPr>
          <a:xfrm>
            <a:off x="2761127" y="4297376"/>
            <a:ext cx="3974040" cy="2070720"/>
            <a:chOff x="2761127" y="4297376"/>
            <a:chExt cx="3974040" cy="207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インク 9">
                  <a:extLst>
                    <a:ext uri="{FF2B5EF4-FFF2-40B4-BE49-F238E27FC236}">
                      <a16:creationId xmlns:a16="http://schemas.microsoft.com/office/drawing/2014/main" id="{F5085D53-3897-E2C5-0CED-B2F2CEC73D82}"/>
                    </a:ext>
                  </a:extLst>
                </p14:cNvPr>
                <p14:cNvContentPartPr/>
                <p14:nvPr/>
              </p14:nvContentPartPr>
              <p14:xfrm>
                <a:off x="2761127" y="4297376"/>
                <a:ext cx="3834000" cy="2070720"/>
              </p14:xfrm>
            </p:contentPart>
          </mc:Choice>
          <mc:Fallback>
            <p:pic>
              <p:nvPicPr>
                <p:cNvPr id="10" name="インク 9">
                  <a:extLst>
                    <a:ext uri="{FF2B5EF4-FFF2-40B4-BE49-F238E27FC236}">
                      <a16:creationId xmlns:a16="http://schemas.microsoft.com/office/drawing/2014/main" id="{F5085D53-3897-E2C5-0CED-B2F2CEC73D8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25127" y="4261376"/>
                  <a:ext cx="3905640" cy="21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インク 10">
                  <a:extLst>
                    <a:ext uri="{FF2B5EF4-FFF2-40B4-BE49-F238E27FC236}">
                      <a16:creationId xmlns:a16="http://schemas.microsoft.com/office/drawing/2014/main" id="{5EA94035-47AB-A017-9DE3-BCC16DE545EE}"/>
                    </a:ext>
                  </a:extLst>
                </p14:cNvPr>
                <p14:cNvContentPartPr/>
                <p14:nvPr/>
              </p14:nvContentPartPr>
              <p14:xfrm>
                <a:off x="4311647" y="5176496"/>
                <a:ext cx="285840" cy="16200"/>
              </p14:xfrm>
            </p:contentPart>
          </mc:Choice>
          <mc:Fallback>
            <p:pic>
              <p:nvPicPr>
                <p:cNvPr id="11" name="インク 10">
                  <a:extLst>
                    <a:ext uri="{FF2B5EF4-FFF2-40B4-BE49-F238E27FC236}">
                      <a16:creationId xmlns:a16="http://schemas.microsoft.com/office/drawing/2014/main" id="{5EA94035-47AB-A017-9DE3-BCC16DE545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76007" y="5140496"/>
                  <a:ext cx="3574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インク 12">
                  <a:extLst>
                    <a:ext uri="{FF2B5EF4-FFF2-40B4-BE49-F238E27FC236}">
                      <a16:creationId xmlns:a16="http://schemas.microsoft.com/office/drawing/2014/main" id="{A7AB9303-8CB8-9E19-5B14-D63E34C6243D}"/>
                    </a:ext>
                  </a:extLst>
                </p14:cNvPr>
                <p14:cNvContentPartPr/>
                <p14:nvPr/>
              </p14:nvContentPartPr>
              <p14:xfrm>
                <a:off x="5410727" y="5006576"/>
                <a:ext cx="1324440" cy="110880"/>
              </p14:xfrm>
            </p:contentPart>
          </mc:Choice>
          <mc:Fallback>
            <p:pic>
              <p:nvPicPr>
                <p:cNvPr id="13" name="インク 12">
                  <a:extLst>
                    <a:ext uri="{FF2B5EF4-FFF2-40B4-BE49-F238E27FC236}">
                      <a16:creationId xmlns:a16="http://schemas.microsoft.com/office/drawing/2014/main" id="{A7AB9303-8CB8-9E19-5B14-D63E34C6243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74727" y="4970576"/>
                  <a:ext cx="139608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2DD2E577-64E7-1562-4D6F-D59BCC0D1DD5}"/>
              </a:ext>
            </a:extLst>
          </p:cNvPr>
          <p:cNvGrpSpPr/>
          <p:nvPr/>
        </p:nvGrpSpPr>
        <p:grpSpPr>
          <a:xfrm>
            <a:off x="7903007" y="4487816"/>
            <a:ext cx="1819800" cy="1059120"/>
            <a:chOff x="7903007" y="4487816"/>
            <a:chExt cx="1819800" cy="105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インク 13">
                  <a:extLst>
                    <a:ext uri="{FF2B5EF4-FFF2-40B4-BE49-F238E27FC236}">
                      <a16:creationId xmlns:a16="http://schemas.microsoft.com/office/drawing/2014/main" id="{BBB6DA66-50B9-595F-617F-F7358D5C06B1}"/>
                    </a:ext>
                  </a:extLst>
                </p14:cNvPr>
                <p14:cNvContentPartPr/>
                <p14:nvPr/>
              </p14:nvContentPartPr>
              <p14:xfrm>
                <a:off x="7903007" y="4487816"/>
                <a:ext cx="477000" cy="608040"/>
              </p14:xfrm>
            </p:contentPart>
          </mc:Choice>
          <mc:Fallback>
            <p:pic>
              <p:nvPicPr>
                <p:cNvPr id="14" name="インク 13">
                  <a:extLst>
                    <a:ext uri="{FF2B5EF4-FFF2-40B4-BE49-F238E27FC236}">
                      <a16:creationId xmlns:a16="http://schemas.microsoft.com/office/drawing/2014/main" id="{BBB6DA66-50B9-595F-617F-F7358D5C06B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67007" y="4452176"/>
                  <a:ext cx="54864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インク 14">
                  <a:extLst>
                    <a:ext uri="{FF2B5EF4-FFF2-40B4-BE49-F238E27FC236}">
                      <a16:creationId xmlns:a16="http://schemas.microsoft.com/office/drawing/2014/main" id="{4D6D8B58-AB96-4426-9C31-CF7AA12BE677}"/>
                    </a:ext>
                  </a:extLst>
                </p14:cNvPr>
                <p14:cNvContentPartPr/>
                <p14:nvPr/>
              </p14:nvContentPartPr>
              <p14:xfrm>
                <a:off x="8580887" y="4722536"/>
                <a:ext cx="113040" cy="824400"/>
              </p14:xfrm>
            </p:contentPart>
          </mc:Choice>
          <mc:Fallback>
            <p:pic>
              <p:nvPicPr>
                <p:cNvPr id="15" name="インク 14">
                  <a:extLst>
                    <a:ext uri="{FF2B5EF4-FFF2-40B4-BE49-F238E27FC236}">
                      <a16:creationId xmlns:a16="http://schemas.microsoft.com/office/drawing/2014/main" id="{4D6D8B58-AB96-4426-9C31-CF7AA12BE67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44887" y="4686896"/>
                  <a:ext cx="184680" cy="89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インク 15">
                  <a:extLst>
                    <a:ext uri="{FF2B5EF4-FFF2-40B4-BE49-F238E27FC236}">
                      <a16:creationId xmlns:a16="http://schemas.microsoft.com/office/drawing/2014/main" id="{D605E607-082D-CF6B-FBF8-156BAAF27E9A}"/>
                    </a:ext>
                  </a:extLst>
                </p14:cNvPr>
                <p14:cNvContentPartPr/>
                <p14:nvPr/>
              </p14:nvContentPartPr>
              <p14:xfrm>
                <a:off x="8585207" y="4739456"/>
                <a:ext cx="403200" cy="428760"/>
              </p14:xfrm>
            </p:contentPart>
          </mc:Choice>
          <mc:Fallback>
            <p:pic>
              <p:nvPicPr>
                <p:cNvPr id="16" name="インク 15">
                  <a:extLst>
                    <a:ext uri="{FF2B5EF4-FFF2-40B4-BE49-F238E27FC236}">
                      <a16:creationId xmlns:a16="http://schemas.microsoft.com/office/drawing/2014/main" id="{D605E607-082D-CF6B-FBF8-156BAAF27E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549207" y="4703456"/>
                  <a:ext cx="47484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インク 16">
                  <a:extLst>
                    <a:ext uri="{FF2B5EF4-FFF2-40B4-BE49-F238E27FC236}">
                      <a16:creationId xmlns:a16="http://schemas.microsoft.com/office/drawing/2014/main" id="{1B903283-C58D-5E11-5767-8697A45087B6}"/>
                    </a:ext>
                  </a:extLst>
                </p14:cNvPr>
                <p14:cNvContentPartPr/>
                <p14:nvPr/>
              </p14:nvContentPartPr>
              <p14:xfrm>
                <a:off x="8556767" y="4731176"/>
                <a:ext cx="215640" cy="3600"/>
              </p14:xfrm>
            </p:contentPart>
          </mc:Choice>
          <mc:Fallback>
            <p:pic>
              <p:nvPicPr>
                <p:cNvPr id="17" name="インク 16">
                  <a:extLst>
                    <a:ext uri="{FF2B5EF4-FFF2-40B4-BE49-F238E27FC236}">
                      <a16:creationId xmlns:a16="http://schemas.microsoft.com/office/drawing/2014/main" id="{1B903283-C58D-5E11-5767-8697A45087B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20767" y="4695176"/>
                  <a:ext cx="2872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インク 17">
                  <a:extLst>
                    <a:ext uri="{FF2B5EF4-FFF2-40B4-BE49-F238E27FC236}">
                      <a16:creationId xmlns:a16="http://schemas.microsoft.com/office/drawing/2014/main" id="{D5768307-7575-1345-9471-EDAA3258F3BA}"/>
                    </a:ext>
                  </a:extLst>
                </p14:cNvPr>
                <p14:cNvContentPartPr/>
                <p14:nvPr/>
              </p14:nvContentPartPr>
              <p14:xfrm>
                <a:off x="9282887" y="4616336"/>
                <a:ext cx="439920" cy="411840"/>
              </p14:xfrm>
            </p:contentPart>
          </mc:Choice>
          <mc:Fallback>
            <p:pic>
              <p:nvPicPr>
                <p:cNvPr id="18" name="インク 17">
                  <a:extLst>
                    <a:ext uri="{FF2B5EF4-FFF2-40B4-BE49-F238E27FC236}">
                      <a16:creationId xmlns:a16="http://schemas.microsoft.com/office/drawing/2014/main" id="{D5768307-7575-1345-9471-EDAA3258F3B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47247" y="4580696"/>
                  <a:ext cx="511560" cy="48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D32B1D5C-BF8A-606B-4382-77151A8A0258}"/>
              </a:ext>
            </a:extLst>
          </p:cNvPr>
          <p:cNvGrpSpPr/>
          <p:nvPr/>
        </p:nvGrpSpPr>
        <p:grpSpPr>
          <a:xfrm>
            <a:off x="7960967" y="5528216"/>
            <a:ext cx="1926720" cy="377640"/>
            <a:chOff x="7960967" y="5528216"/>
            <a:chExt cx="1926720" cy="37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インク 20">
                  <a:extLst>
                    <a:ext uri="{FF2B5EF4-FFF2-40B4-BE49-F238E27FC236}">
                      <a16:creationId xmlns:a16="http://schemas.microsoft.com/office/drawing/2014/main" id="{901B974A-CBD7-C417-93E6-A74CF2316CAE}"/>
                    </a:ext>
                  </a:extLst>
                </p14:cNvPr>
                <p14:cNvContentPartPr/>
                <p14:nvPr/>
              </p14:nvContentPartPr>
              <p14:xfrm>
                <a:off x="7960967" y="5528216"/>
                <a:ext cx="1926720" cy="234720"/>
              </p14:xfrm>
            </p:contentPart>
          </mc:Choice>
          <mc:Fallback>
            <p:pic>
              <p:nvPicPr>
                <p:cNvPr id="21" name="インク 20">
                  <a:extLst>
                    <a:ext uri="{FF2B5EF4-FFF2-40B4-BE49-F238E27FC236}">
                      <a16:creationId xmlns:a16="http://schemas.microsoft.com/office/drawing/2014/main" id="{901B974A-CBD7-C417-93E6-A74CF2316CA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24967" y="5492576"/>
                  <a:ext cx="19983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インク 21">
                  <a:extLst>
                    <a:ext uri="{FF2B5EF4-FFF2-40B4-BE49-F238E27FC236}">
                      <a16:creationId xmlns:a16="http://schemas.microsoft.com/office/drawing/2014/main" id="{973250B0-D313-6462-0A36-E3D9123C3368}"/>
                    </a:ext>
                  </a:extLst>
                </p14:cNvPr>
                <p14:cNvContentPartPr/>
                <p14:nvPr/>
              </p14:nvContentPartPr>
              <p14:xfrm>
                <a:off x="8019647" y="5783456"/>
                <a:ext cx="1720440" cy="122400"/>
              </p14:xfrm>
            </p:contentPart>
          </mc:Choice>
          <mc:Fallback>
            <p:pic>
              <p:nvPicPr>
                <p:cNvPr id="22" name="インク 21">
                  <a:extLst>
                    <a:ext uri="{FF2B5EF4-FFF2-40B4-BE49-F238E27FC236}">
                      <a16:creationId xmlns:a16="http://schemas.microsoft.com/office/drawing/2014/main" id="{973250B0-D313-6462-0A36-E3D9123C336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83647" y="5747456"/>
                  <a:ext cx="1792080" cy="19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4" name="インク 23">
                <a:extLst>
                  <a:ext uri="{FF2B5EF4-FFF2-40B4-BE49-F238E27FC236}">
                    <a16:creationId xmlns:a16="http://schemas.microsoft.com/office/drawing/2014/main" id="{72E42E7A-2029-83E1-CDC7-7DE971FD5F6D}"/>
                  </a:ext>
                </a:extLst>
              </p14:cNvPr>
              <p14:cNvContentPartPr/>
              <p14:nvPr/>
            </p14:nvContentPartPr>
            <p14:xfrm>
              <a:off x="2692367" y="3918296"/>
              <a:ext cx="2658600" cy="101880"/>
            </p14:xfrm>
          </p:contentPart>
        </mc:Choice>
        <mc:Fallback>
          <p:pic>
            <p:nvPicPr>
              <p:cNvPr id="24" name="インク 23">
                <a:extLst>
                  <a:ext uri="{FF2B5EF4-FFF2-40B4-BE49-F238E27FC236}">
                    <a16:creationId xmlns:a16="http://schemas.microsoft.com/office/drawing/2014/main" id="{72E42E7A-2029-83E1-CDC7-7DE971FD5F6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56727" y="3882296"/>
                <a:ext cx="2730240" cy="17352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5161506-8B32-F2BA-6615-3ED77B82E09E}"/>
              </a:ext>
            </a:extLst>
          </p:cNvPr>
          <p:cNvSpPr txBox="1"/>
          <p:nvPr/>
        </p:nvSpPr>
        <p:spPr>
          <a:xfrm>
            <a:off x="8131436" y="121640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最適化問題にしているのはこっち。</a:t>
            </a:r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09D67422-B084-34D7-4886-42884DEC9AEC}"/>
              </a:ext>
            </a:extLst>
          </p:cNvPr>
          <p:cNvSpPr/>
          <p:nvPr/>
        </p:nvSpPr>
        <p:spPr>
          <a:xfrm rot="7486643">
            <a:off x="7780198" y="2410535"/>
            <a:ext cx="2125586" cy="3197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A2A97A3-A026-07A6-5D9C-0346C5646C45}"/>
              </a:ext>
            </a:extLst>
          </p:cNvPr>
          <p:cNvSpPr txBox="1"/>
          <p:nvPr/>
        </p:nvSpPr>
        <p:spPr>
          <a:xfrm>
            <a:off x="8879867" y="2584552"/>
            <a:ext cx="3395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chemeClr val="accent5"/>
                </a:solidFill>
              </a:rPr>
              <a:t>ゲーム理論の最適化問題</a:t>
            </a:r>
            <a:endParaRPr lang="en-US" altLang="ja-JP" b="1" dirty="0">
              <a:solidFill>
                <a:schemeClr val="accent5"/>
              </a:solidFill>
            </a:endParaRPr>
          </a:p>
          <a:p>
            <a:r>
              <a:rPr kumimoji="1" lang="ja-JP" altLang="en-US" b="1" dirty="0">
                <a:solidFill>
                  <a:schemeClr val="accent5"/>
                </a:solidFill>
              </a:rPr>
              <a:t>＝</a:t>
            </a:r>
            <a:r>
              <a:rPr kumimoji="1" lang="en-US" altLang="ja-JP" b="1" dirty="0" err="1">
                <a:solidFill>
                  <a:schemeClr val="accent5"/>
                </a:solidFill>
              </a:rPr>
              <a:t>QoE</a:t>
            </a:r>
            <a:r>
              <a:rPr kumimoji="1" lang="ja-JP" altLang="en-US" b="1" dirty="0">
                <a:solidFill>
                  <a:schemeClr val="accent5"/>
                </a:solidFill>
              </a:rPr>
              <a:t>最大化</a:t>
            </a:r>
            <a:r>
              <a:rPr kumimoji="1" lang="ja-JP" altLang="en-US" dirty="0"/>
              <a:t>になるのはなぜ？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CD43250-24DC-8C2D-0ED0-BE222D1E40CC}"/>
              </a:ext>
            </a:extLst>
          </p:cNvPr>
          <p:cNvSpPr txBox="1"/>
          <p:nvPr/>
        </p:nvSpPr>
        <p:spPr>
          <a:xfrm>
            <a:off x="713064" y="134223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効用（うれしさ）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E2E38AC-A6E0-62A4-F244-F78DABFB29EA}"/>
              </a:ext>
            </a:extLst>
          </p:cNvPr>
          <p:cNvSpPr txBox="1"/>
          <p:nvPr/>
        </p:nvSpPr>
        <p:spPr>
          <a:xfrm>
            <a:off x="744013" y="49634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ビットレート</a:t>
            </a:r>
          </a:p>
        </p:txBody>
      </p:sp>
    </p:spTree>
    <p:extLst>
      <p:ext uri="{BB962C8B-B14F-4D97-AF65-F5344CB8AC3E}">
        <p14:creationId xmlns:p14="http://schemas.microsoft.com/office/powerpoint/2010/main" val="223146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43030E-F900-C335-8230-E72EB053B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10" y="659555"/>
            <a:ext cx="10515600" cy="4351338"/>
          </a:xfrm>
        </p:spPr>
        <p:txBody>
          <a:bodyPr/>
          <a:lstStyle/>
          <a:p>
            <a:r>
              <a:rPr lang="ja-JP" altLang="en-US" dirty="0"/>
              <a:t>この研究の目的は？</a:t>
            </a:r>
            <a:r>
              <a:rPr kumimoji="1" lang="en-US" altLang="ja-JP" dirty="0" err="1"/>
              <a:t>QoE</a:t>
            </a:r>
            <a:r>
              <a:rPr kumimoji="1" lang="ja-JP" altLang="en-US" dirty="0"/>
              <a:t>あげること？つくること？</a:t>
            </a:r>
            <a:endParaRPr kumimoji="1" lang="en-US" altLang="ja-JP" dirty="0"/>
          </a:p>
          <a:p>
            <a:pPr lvl="1"/>
            <a:r>
              <a:rPr lang="ja-JP" altLang="en-US" dirty="0"/>
              <a:t>非協力ゲーム理論＋劣勾配法（安定させる）で、サーバの限られた帯域をマルチユーザに最適に割り当てて、公平性を保証したうえで</a:t>
            </a:r>
            <a:r>
              <a:rPr lang="en-US" altLang="ja-JP" dirty="0" err="1"/>
              <a:t>QoE</a:t>
            </a:r>
            <a:r>
              <a:rPr lang="ja-JP" altLang="en-US" dirty="0"/>
              <a:t>を最大化する方式の提案</a:t>
            </a:r>
            <a:endParaRPr lang="en-US" altLang="ja-JP" dirty="0"/>
          </a:p>
          <a:p>
            <a:pPr lvl="2"/>
            <a:r>
              <a:rPr lang="ja-JP" altLang="en-US" dirty="0">
                <a:solidFill>
                  <a:schemeClr val="accent5"/>
                </a:solidFill>
              </a:rPr>
              <a:t>何故最大化できていないか？</a:t>
            </a:r>
            <a:endParaRPr lang="en-US" altLang="ja-JP" dirty="0">
              <a:solidFill>
                <a:schemeClr val="accent5"/>
              </a:solidFill>
            </a:endParaRPr>
          </a:p>
          <a:p>
            <a:pPr lvl="1"/>
            <a:r>
              <a:rPr kumimoji="1" lang="en-US" altLang="ja-JP" dirty="0" err="1"/>
              <a:t>QoE</a:t>
            </a:r>
            <a:r>
              <a:rPr kumimoji="1" lang="ja-JP" altLang="en-US" dirty="0"/>
              <a:t>：</a:t>
            </a:r>
            <a:r>
              <a:rPr kumimoji="1" lang="ja-JP" altLang="en-US" dirty="0">
                <a:highlight>
                  <a:srgbClr val="FFFF00"/>
                </a:highlight>
              </a:rPr>
              <a:t>レイトのカウント</a:t>
            </a:r>
            <a:r>
              <a:rPr kumimoji="1" lang="ja-JP" altLang="en-US" dirty="0"/>
              <a:t>とか。効用関数は使ってない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3844EB2-7E5D-1255-4ABF-71664C430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365" y="2912034"/>
            <a:ext cx="4077269" cy="37724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F60D5D84-CF9E-DEFA-B651-CD54B96260C5}"/>
                  </a:ext>
                </a:extLst>
              </p14:cNvPr>
              <p14:cNvContentPartPr/>
              <p14:nvPr/>
            </p14:nvContentPartPr>
            <p14:xfrm>
              <a:off x="7372007" y="4696529"/>
              <a:ext cx="842400" cy="478080"/>
            </p14:xfrm>
          </p:contentPart>
        </mc:Choice>
        <mc:Fallback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F60D5D84-CF9E-DEFA-B651-CD54B96260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6367" y="4660889"/>
                <a:ext cx="91404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インク 7">
                <a:extLst>
                  <a:ext uri="{FF2B5EF4-FFF2-40B4-BE49-F238E27FC236}">
                    <a16:creationId xmlns:a16="http://schemas.microsoft.com/office/drawing/2014/main" id="{28E003DD-3549-8952-89D2-6B6A756BC24B}"/>
                  </a:ext>
                </a:extLst>
              </p14:cNvPr>
              <p14:cNvContentPartPr/>
              <p14:nvPr/>
            </p14:nvContentPartPr>
            <p14:xfrm>
              <a:off x="5276447" y="4285409"/>
              <a:ext cx="2417040" cy="151920"/>
            </p14:xfrm>
          </p:contentPart>
        </mc:Choice>
        <mc:Fallback>
          <p:pic>
            <p:nvPicPr>
              <p:cNvPr id="8" name="インク 7">
                <a:extLst>
                  <a:ext uri="{FF2B5EF4-FFF2-40B4-BE49-F238E27FC236}">
                    <a16:creationId xmlns:a16="http://schemas.microsoft.com/office/drawing/2014/main" id="{28E003DD-3549-8952-89D2-6B6A756BC2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40447" y="4249769"/>
                <a:ext cx="24886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74E7B5FF-5E1A-BEE6-27D9-5DDFB1CF15A6}"/>
                  </a:ext>
                </a:extLst>
              </p14:cNvPr>
              <p14:cNvContentPartPr/>
              <p14:nvPr/>
            </p14:nvContentPartPr>
            <p14:xfrm>
              <a:off x="6518087" y="5544689"/>
              <a:ext cx="1468440" cy="51480"/>
            </p14:xfrm>
          </p:contentPart>
        </mc:Choice>
        <mc:Fallback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74E7B5FF-5E1A-BEE6-27D9-5DDFB1CF15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82087" y="5508689"/>
                <a:ext cx="15400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インク 9">
                <a:extLst>
                  <a:ext uri="{FF2B5EF4-FFF2-40B4-BE49-F238E27FC236}">
                    <a16:creationId xmlns:a16="http://schemas.microsoft.com/office/drawing/2014/main" id="{629E1901-4B8D-8486-D26A-262C154D9017}"/>
                  </a:ext>
                </a:extLst>
              </p14:cNvPr>
              <p14:cNvContentPartPr/>
              <p14:nvPr/>
            </p14:nvContentPartPr>
            <p14:xfrm>
              <a:off x="6492887" y="6249209"/>
              <a:ext cx="445320" cy="51480"/>
            </p14:xfrm>
          </p:contentPart>
        </mc:Choice>
        <mc:Fallback>
          <p:pic>
            <p:nvPicPr>
              <p:cNvPr id="10" name="インク 9">
                <a:extLst>
                  <a:ext uri="{FF2B5EF4-FFF2-40B4-BE49-F238E27FC236}">
                    <a16:creationId xmlns:a16="http://schemas.microsoft.com/office/drawing/2014/main" id="{629E1901-4B8D-8486-D26A-262C154D901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56887" y="6213569"/>
                <a:ext cx="516960" cy="1231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CF037E6-B7CE-6ACD-B4C6-B21387E79D2E}"/>
              </a:ext>
            </a:extLst>
          </p:cNvPr>
          <p:cNvSpPr txBox="1"/>
          <p:nvPr/>
        </p:nvSpPr>
        <p:spPr>
          <a:xfrm>
            <a:off x="9395670" y="3808602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BF</a:t>
            </a:r>
          </a:p>
          <a:p>
            <a:r>
              <a:rPr lang="en-US" altLang="ja-JP" dirty="0"/>
              <a:t>QF</a:t>
            </a:r>
          </a:p>
          <a:p>
            <a:r>
              <a:rPr kumimoji="1" lang="en-US" altLang="ja-JP" dirty="0"/>
              <a:t>QBA</a:t>
            </a:r>
          </a:p>
          <a:p>
            <a:r>
              <a:rPr lang="ja-JP" altLang="en-US" dirty="0"/>
              <a:t>と比較してみる？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778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6458D1-30D6-1188-4F07-1D70F3D52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54" y="496991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この研究の目的は？つくること？なぜつくった？（さかもとさん？）</a:t>
            </a:r>
            <a:endParaRPr kumimoji="1" lang="en-US" altLang="ja-JP" dirty="0"/>
          </a:p>
          <a:p>
            <a:pPr lvl="1"/>
            <a:r>
              <a:rPr lang="en-US" altLang="ja-JP" dirty="0" err="1"/>
              <a:t>QoE</a:t>
            </a:r>
            <a:r>
              <a:rPr lang="ja-JP" altLang="en-US" dirty="0"/>
              <a:t>：効用関数使ってる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インク 3">
                <a:extLst>
                  <a:ext uri="{FF2B5EF4-FFF2-40B4-BE49-F238E27FC236}">
                    <a16:creationId xmlns:a16="http://schemas.microsoft.com/office/drawing/2014/main" id="{C910BA6B-DD68-2152-287E-31EA9D634235}"/>
                  </a:ext>
                </a:extLst>
              </p14:cNvPr>
              <p14:cNvContentPartPr/>
              <p14:nvPr/>
            </p14:nvContentPartPr>
            <p14:xfrm>
              <a:off x="427247" y="3372176"/>
              <a:ext cx="360" cy="360"/>
            </p14:xfrm>
          </p:contentPart>
        </mc:Choice>
        <mc:Fallback>
          <p:pic>
            <p:nvPicPr>
              <p:cNvPr id="4" name="インク 3">
                <a:extLst>
                  <a:ext uri="{FF2B5EF4-FFF2-40B4-BE49-F238E27FC236}">
                    <a16:creationId xmlns:a16="http://schemas.microsoft.com/office/drawing/2014/main" id="{C910BA6B-DD68-2152-287E-31EA9D6342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607" y="3336176"/>
                <a:ext cx="72000" cy="72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図 5">
            <a:extLst>
              <a:ext uri="{FF2B5EF4-FFF2-40B4-BE49-F238E27FC236}">
                <a16:creationId xmlns:a16="http://schemas.microsoft.com/office/drawing/2014/main" id="{4A72C6A0-283C-0332-2FDC-149D62018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805" y="2672660"/>
            <a:ext cx="9635699" cy="265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158B56-85AB-540B-ADC9-D177DA7A2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088" y="584054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この研究の目的は？</a:t>
            </a:r>
            <a:endParaRPr kumimoji="1" lang="en-US" altLang="ja-JP" dirty="0"/>
          </a:p>
          <a:p>
            <a:pPr lvl="1"/>
            <a:r>
              <a:rPr lang="ja-JP" altLang="en-US" dirty="0"/>
              <a:t>劣勾配法だとレイトを安定させるのに時間がかかるけど</a:t>
            </a:r>
            <a:r>
              <a:rPr kumimoji="1" lang="ja-JP" altLang="en-US" dirty="0">
                <a:solidFill>
                  <a:schemeClr val="accent5"/>
                </a:solidFill>
              </a:rPr>
              <a:t>柳沢方式の利得関数に</a:t>
            </a:r>
            <a:r>
              <a:rPr kumimoji="1" lang="ja-JP" altLang="en-US" b="1" dirty="0">
                <a:solidFill>
                  <a:schemeClr val="accent5"/>
                </a:solidFill>
              </a:rPr>
              <a:t>嬉しさ</a:t>
            </a:r>
            <a:r>
              <a:rPr kumimoji="1" lang="ja-JP" altLang="en-US" dirty="0">
                <a:solidFill>
                  <a:schemeClr val="accent5"/>
                </a:solidFill>
              </a:rPr>
              <a:t>を入れたゲーム理論を使えば、劣勾配法を用いた方式よりも早く</a:t>
            </a:r>
            <a:endParaRPr kumimoji="1" lang="en-US" altLang="ja-JP" dirty="0">
              <a:solidFill>
                <a:schemeClr val="accent5"/>
              </a:solidFill>
            </a:endParaRPr>
          </a:p>
          <a:p>
            <a:pPr lvl="1"/>
            <a:r>
              <a:rPr lang="ja-JP" altLang="en-US" dirty="0"/>
              <a:t>サーバの限られた帯域をマルチユーザに最適に割り当てて、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公平性（ナッシュ均衡）を保証したうえで</a:t>
            </a:r>
            <a:r>
              <a:rPr lang="en-US" altLang="ja-JP" dirty="0" err="1">
                <a:solidFill>
                  <a:schemeClr val="accent5"/>
                </a:solidFill>
              </a:rPr>
              <a:t>QoE</a:t>
            </a:r>
            <a:r>
              <a:rPr lang="ja-JP" altLang="en-US" dirty="0">
                <a:solidFill>
                  <a:schemeClr val="accent5"/>
                </a:solidFill>
              </a:rPr>
              <a:t>を最大化する（ほんと？）</a:t>
            </a:r>
            <a:r>
              <a:rPr lang="ja-JP" altLang="en-US" dirty="0"/>
              <a:t>方式の提案</a:t>
            </a:r>
            <a:endParaRPr lang="en-US" altLang="ja-JP" dirty="0"/>
          </a:p>
          <a:p>
            <a:pPr lvl="1"/>
            <a:r>
              <a:rPr kumimoji="1" lang="en-US" altLang="ja-JP" dirty="0" err="1"/>
              <a:t>QoE</a:t>
            </a:r>
            <a:r>
              <a:rPr kumimoji="1" lang="ja-JP" altLang="en-US" dirty="0"/>
              <a:t>：</a:t>
            </a:r>
            <a:r>
              <a:rPr kumimoji="1" lang="ja-JP" altLang="en-US" dirty="0">
                <a:highlight>
                  <a:srgbClr val="FFFF00"/>
                </a:highlight>
              </a:rPr>
              <a:t>坂本さんの</a:t>
            </a:r>
            <a:r>
              <a:rPr kumimoji="1" lang="en-US" altLang="ja-JP" dirty="0" err="1">
                <a:highlight>
                  <a:srgbClr val="FFFF00"/>
                </a:highlight>
              </a:rPr>
              <a:t>QoE</a:t>
            </a:r>
            <a:r>
              <a:rPr kumimoji="1" lang="ja-JP" altLang="en-US" dirty="0"/>
              <a:t>を何故使ったのか？</a:t>
            </a:r>
            <a:endParaRPr kumimoji="1" lang="en-US" altLang="ja-JP" dirty="0"/>
          </a:p>
          <a:p>
            <a:pPr lvl="2"/>
            <a:r>
              <a:rPr lang="ja-JP" altLang="en-US" dirty="0"/>
              <a:t>坂本さんの</a:t>
            </a:r>
            <a:r>
              <a:rPr lang="en-US" altLang="ja-JP" dirty="0" err="1"/>
              <a:t>QoE</a:t>
            </a:r>
            <a:r>
              <a:rPr lang="ja-JP" altLang="en-US" dirty="0"/>
              <a:t>：嬉しさ重視の関数の提案？</a:t>
            </a:r>
            <a:endParaRPr lang="en-US" altLang="ja-JP" dirty="0"/>
          </a:p>
          <a:p>
            <a:pPr marL="914400" lvl="2" indent="0">
              <a:buNone/>
            </a:pPr>
            <a:endParaRPr lang="en-US" altLang="ja-JP" dirty="0"/>
          </a:p>
          <a:p>
            <a:pPr lvl="2"/>
            <a:r>
              <a:rPr kumimoji="1" lang="ja-JP" altLang="en-US" dirty="0"/>
              <a:t>柳沢君のレイト制御のポイント：ユーザが嬉しさ（スポーツ好き）に基づいてレイトを決めたがるだろう前提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D30A16A-B5F8-8B77-A20D-244AA6ED9CE3}"/>
              </a:ext>
            </a:extLst>
          </p:cNvPr>
          <p:cNvGrpSpPr/>
          <p:nvPr/>
        </p:nvGrpSpPr>
        <p:grpSpPr>
          <a:xfrm>
            <a:off x="3310847" y="3889496"/>
            <a:ext cx="549360" cy="361080"/>
            <a:chOff x="3310847" y="3889496"/>
            <a:chExt cx="549360" cy="36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インク 3">
                  <a:extLst>
                    <a:ext uri="{FF2B5EF4-FFF2-40B4-BE49-F238E27FC236}">
                      <a16:creationId xmlns:a16="http://schemas.microsoft.com/office/drawing/2014/main" id="{9288B632-28B5-ED25-F85F-5D65A08D0F2E}"/>
                    </a:ext>
                  </a:extLst>
                </p14:cNvPr>
                <p14:cNvContentPartPr/>
                <p14:nvPr/>
              </p14:nvContentPartPr>
              <p14:xfrm>
                <a:off x="3310847" y="3889496"/>
                <a:ext cx="262800" cy="355320"/>
              </p14:xfrm>
            </p:contentPart>
          </mc:Choice>
          <mc:Fallback>
            <p:pic>
              <p:nvPicPr>
                <p:cNvPr id="4" name="インク 3">
                  <a:extLst>
                    <a:ext uri="{FF2B5EF4-FFF2-40B4-BE49-F238E27FC236}">
                      <a16:creationId xmlns:a16="http://schemas.microsoft.com/office/drawing/2014/main" id="{9288B632-28B5-ED25-F85F-5D65A08D0F2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75207" y="3853856"/>
                  <a:ext cx="33444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インク 4">
                  <a:extLst>
                    <a:ext uri="{FF2B5EF4-FFF2-40B4-BE49-F238E27FC236}">
                      <a16:creationId xmlns:a16="http://schemas.microsoft.com/office/drawing/2014/main" id="{434B7832-FD61-CAA3-DC45-FD07125053B0}"/>
                    </a:ext>
                  </a:extLst>
                </p14:cNvPr>
                <p14:cNvContentPartPr/>
                <p14:nvPr/>
              </p14:nvContentPartPr>
              <p14:xfrm>
                <a:off x="3548447" y="3892016"/>
                <a:ext cx="173880" cy="92520"/>
              </p14:xfrm>
            </p:contentPart>
          </mc:Choice>
          <mc:Fallback>
            <p:pic>
              <p:nvPicPr>
                <p:cNvPr id="5" name="インク 4">
                  <a:extLst>
                    <a:ext uri="{FF2B5EF4-FFF2-40B4-BE49-F238E27FC236}">
                      <a16:creationId xmlns:a16="http://schemas.microsoft.com/office/drawing/2014/main" id="{434B7832-FD61-CAA3-DC45-FD07125053B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2447" y="3856376"/>
                  <a:ext cx="2455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インク 5">
                  <a:extLst>
                    <a:ext uri="{FF2B5EF4-FFF2-40B4-BE49-F238E27FC236}">
                      <a16:creationId xmlns:a16="http://schemas.microsoft.com/office/drawing/2014/main" id="{8A8E8891-EC61-322C-C80F-E0B8160F0EB2}"/>
                    </a:ext>
                  </a:extLst>
                </p14:cNvPr>
                <p14:cNvContentPartPr/>
                <p14:nvPr/>
              </p14:nvContentPartPr>
              <p14:xfrm>
                <a:off x="3346847" y="4133576"/>
                <a:ext cx="513360" cy="117000"/>
              </p14:xfrm>
            </p:contentPart>
          </mc:Choice>
          <mc:Fallback>
            <p:pic>
              <p:nvPicPr>
                <p:cNvPr id="6" name="インク 5">
                  <a:extLst>
                    <a:ext uri="{FF2B5EF4-FFF2-40B4-BE49-F238E27FC236}">
                      <a16:creationId xmlns:a16="http://schemas.microsoft.com/office/drawing/2014/main" id="{8A8E8891-EC61-322C-C80F-E0B8160F0EB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11207" y="4097576"/>
                  <a:ext cx="585000" cy="188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189E14-A1EA-F7D8-2A1D-875CB7768C83}"/>
              </a:ext>
            </a:extLst>
          </p:cNvPr>
          <p:cNvSpPr txBox="1"/>
          <p:nvPr/>
        </p:nvSpPr>
        <p:spPr>
          <a:xfrm>
            <a:off x="4337108" y="393827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相性いい？？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25D792C0-7760-31B4-2543-26559622C139}"/>
                  </a:ext>
                </a:extLst>
              </p14:cNvPr>
              <p14:cNvContentPartPr/>
              <p14:nvPr/>
            </p14:nvContentPartPr>
            <p14:xfrm>
              <a:off x="4337108" y="3943474"/>
              <a:ext cx="1548360" cy="354240"/>
            </p14:xfrm>
          </p:contentPart>
        </mc:Choice>
        <mc:Fallback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25D792C0-7760-31B4-2543-26559622C1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01108" y="3907474"/>
                <a:ext cx="1620000" cy="42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665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193AD9F-0DDA-1FD8-E46A-72BC817D2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501" y="2145291"/>
            <a:ext cx="4740613" cy="2567418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E8B9BC6D-E8C4-1097-2DBF-E06CACD15B13}"/>
              </a:ext>
            </a:extLst>
          </p:cNvPr>
          <p:cNvSpPr/>
          <p:nvPr/>
        </p:nvSpPr>
        <p:spPr>
          <a:xfrm>
            <a:off x="2013977" y="3874762"/>
            <a:ext cx="1400783" cy="1556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F41A8BA5-492B-7D93-2532-0300BA4A38CC}"/>
              </a:ext>
            </a:extLst>
          </p:cNvPr>
          <p:cNvSpPr/>
          <p:nvPr/>
        </p:nvSpPr>
        <p:spPr>
          <a:xfrm rot="5400000">
            <a:off x="7212778" y="1729833"/>
            <a:ext cx="596577" cy="234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C2035F89-D36A-D462-AE59-FFAC362E18A1}"/>
              </a:ext>
            </a:extLst>
          </p:cNvPr>
          <p:cNvSpPr/>
          <p:nvPr/>
        </p:nvSpPr>
        <p:spPr>
          <a:xfrm rot="5400000">
            <a:off x="5289025" y="2238522"/>
            <a:ext cx="1613950" cy="234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F6B09FB5-F351-131F-0A50-56314BED6108}"/>
              </a:ext>
            </a:extLst>
          </p:cNvPr>
          <p:cNvSpPr/>
          <p:nvPr/>
        </p:nvSpPr>
        <p:spPr>
          <a:xfrm rot="10800000">
            <a:off x="8223114" y="3045497"/>
            <a:ext cx="1613950" cy="234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E6A14D6-5588-2C65-B38D-1958714999A2}"/>
              </a:ext>
            </a:extLst>
          </p:cNvPr>
          <p:cNvSpPr/>
          <p:nvPr/>
        </p:nvSpPr>
        <p:spPr>
          <a:xfrm>
            <a:off x="5214551" y="939114"/>
            <a:ext cx="1491049" cy="3954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D6A21C7-0534-0449-8CDE-8862B4A10D9B}"/>
              </a:ext>
            </a:extLst>
          </p:cNvPr>
          <p:cNvSpPr/>
          <p:nvPr/>
        </p:nvSpPr>
        <p:spPr>
          <a:xfrm>
            <a:off x="7179275" y="1021826"/>
            <a:ext cx="1491049" cy="3954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A6F530E5-5C99-7AD4-80A8-B617BA7366DE}"/>
              </a:ext>
            </a:extLst>
          </p:cNvPr>
          <p:cNvSpPr/>
          <p:nvPr/>
        </p:nvSpPr>
        <p:spPr>
          <a:xfrm>
            <a:off x="10070757" y="2964959"/>
            <a:ext cx="1491049" cy="3954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EE300D24-0FA6-2324-C9C1-D2849CA80756}"/>
              </a:ext>
            </a:extLst>
          </p:cNvPr>
          <p:cNvSpPr/>
          <p:nvPr/>
        </p:nvSpPr>
        <p:spPr>
          <a:xfrm>
            <a:off x="498435" y="3754875"/>
            <a:ext cx="1491049" cy="395416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17DDBD24-960B-EF24-51C7-070C0D388319}"/>
              </a:ext>
            </a:extLst>
          </p:cNvPr>
          <p:cNvGrpSpPr/>
          <p:nvPr/>
        </p:nvGrpSpPr>
        <p:grpSpPr>
          <a:xfrm>
            <a:off x="2055490" y="1293117"/>
            <a:ext cx="7701120" cy="5454720"/>
            <a:chOff x="2055490" y="1293117"/>
            <a:chExt cx="7701120" cy="545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4" name="インク 13">
                  <a:extLst>
                    <a:ext uri="{FF2B5EF4-FFF2-40B4-BE49-F238E27FC236}">
                      <a16:creationId xmlns:a16="http://schemas.microsoft.com/office/drawing/2014/main" id="{F24C93C5-4960-8E91-6095-0066C3C67842}"/>
                    </a:ext>
                  </a:extLst>
                </p14:cNvPr>
                <p14:cNvContentPartPr/>
                <p14:nvPr/>
              </p14:nvContentPartPr>
              <p14:xfrm>
                <a:off x="3318010" y="2990877"/>
                <a:ext cx="1644120" cy="1995840"/>
              </p14:xfrm>
            </p:contentPart>
          </mc:Choice>
          <mc:Fallback>
            <p:pic>
              <p:nvPicPr>
                <p:cNvPr id="14" name="インク 13">
                  <a:extLst>
                    <a:ext uri="{FF2B5EF4-FFF2-40B4-BE49-F238E27FC236}">
                      <a16:creationId xmlns:a16="http://schemas.microsoft.com/office/drawing/2014/main" id="{F24C93C5-4960-8E91-6095-0066C3C6784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82010" y="2955237"/>
                  <a:ext cx="1715760" cy="20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5" name="インク 14">
                  <a:extLst>
                    <a:ext uri="{FF2B5EF4-FFF2-40B4-BE49-F238E27FC236}">
                      <a16:creationId xmlns:a16="http://schemas.microsoft.com/office/drawing/2014/main" id="{7AE2D58E-A0D5-CA09-1A86-DD854A43EF13}"/>
                    </a:ext>
                  </a:extLst>
                </p14:cNvPr>
                <p14:cNvContentPartPr/>
                <p14:nvPr/>
              </p14:nvContentPartPr>
              <p14:xfrm>
                <a:off x="4130530" y="4802397"/>
                <a:ext cx="43920" cy="1071720"/>
              </p14:xfrm>
            </p:contentPart>
          </mc:Choice>
          <mc:Fallback>
            <p:pic>
              <p:nvPicPr>
                <p:cNvPr id="15" name="インク 14">
                  <a:extLst>
                    <a:ext uri="{FF2B5EF4-FFF2-40B4-BE49-F238E27FC236}">
                      <a16:creationId xmlns:a16="http://schemas.microsoft.com/office/drawing/2014/main" id="{7AE2D58E-A0D5-CA09-1A86-DD854A43EF1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094530" y="4766397"/>
                  <a:ext cx="115560" cy="11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6" name="インク 15">
                  <a:extLst>
                    <a:ext uri="{FF2B5EF4-FFF2-40B4-BE49-F238E27FC236}">
                      <a16:creationId xmlns:a16="http://schemas.microsoft.com/office/drawing/2014/main" id="{0262F120-FDFC-F13D-FA3C-2973057C39EE}"/>
                    </a:ext>
                  </a:extLst>
                </p14:cNvPr>
                <p14:cNvContentPartPr/>
                <p14:nvPr/>
              </p14:nvContentPartPr>
              <p14:xfrm>
                <a:off x="3775930" y="5565237"/>
                <a:ext cx="856440" cy="260640"/>
              </p14:xfrm>
            </p:contentPart>
          </mc:Choice>
          <mc:Fallback>
            <p:pic>
              <p:nvPicPr>
                <p:cNvPr id="16" name="インク 15">
                  <a:extLst>
                    <a:ext uri="{FF2B5EF4-FFF2-40B4-BE49-F238E27FC236}">
                      <a16:creationId xmlns:a16="http://schemas.microsoft.com/office/drawing/2014/main" id="{0262F120-FDFC-F13D-FA3C-2973057C39E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40290" y="5529597"/>
                  <a:ext cx="9280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" name="インク 17">
                  <a:extLst>
                    <a:ext uri="{FF2B5EF4-FFF2-40B4-BE49-F238E27FC236}">
                      <a16:creationId xmlns:a16="http://schemas.microsoft.com/office/drawing/2014/main" id="{C9628AC2-23A8-F8D1-2B47-FC4A8A32FDEE}"/>
                    </a:ext>
                  </a:extLst>
                </p14:cNvPr>
                <p14:cNvContentPartPr/>
                <p14:nvPr/>
              </p14:nvContentPartPr>
              <p14:xfrm>
                <a:off x="3401890" y="6087597"/>
                <a:ext cx="72720" cy="241920"/>
              </p14:xfrm>
            </p:contentPart>
          </mc:Choice>
          <mc:Fallback>
            <p:pic>
              <p:nvPicPr>
                <p:cNvPr id="18" name="インク 17">
                  <a:extLst>
                    <a:ext uri="{FF2B5EF4-FFF2-40B4-BE49-F238E27FC236}">
                      <a16:creationId xmlns:a16="http://schemas.microsoft.com/office/drawing/2014/main" id="{C9628AC2-23A8-F8D1-2B47-FC4A8A32FDE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66250" y="6051597"/>
                  <a:ext cx="1443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" name="インク 18">
                  <a:extLst>
                    <a:ext uri="{FF2B5EF4-FFF2-40B4-BE49-F238E27FC236}">
                      <a16:creationId xmlns:a16="http://schemas.microsoft.com/office/drawing/2014/main" id="{2A71FD29-9899-D2F0-89F2-96A88FC83937}"/>
                    </a:ext>
                  </a:extLst>
                </p14:cNvPr>
                <p14:cNvContentPartPr/>
                <p14:nvPr/>
              </p14:nvContentPartPr>
              <p14:xfrm>
                <a:off x="3640930" y="6054477"/>
                <a:ext cx="81360" cy="578880"/>
              </p14:xfrm>
            </p:contentPart>
          </mc:Choice>
          <mc:Fallback>
            <p:pic>
              <p:nvPicPr>
                <p:cNvPr id="19" name="インク 18">
                  <a:extLst>
                    <a:ext uri="{FF2B5EF4-FFF2-40B4-BE49-F238E27FC236}">
                      <a16:creationId xmlns:a16="http://schemas.microsoft.com/office/drawing/2014/main" id="{2A71FD29-9899-D2F0-89F2-96A88FC8393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604930" y="6018837"/>
                  <a:ext cx="15300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0" name="インク 19">
                  <a:extLst>
                    <a:ext uri="{FF2B5EF4-FFF2-40B4-BE49-F238E27FC236}">
                      <a16:creationId xmlns:a16="http://schemas.microsoft.com/office/drawing/2014/main" id="{D077380F-C81F-4C2A-A910-E5C93D76C59F}"/>
                    </a:ext>
                  </a:extLst>
                </p14:cNvPr>
                <p14:cNvContentPartPr/>
                <p14:nvPr/>
              </p14:nvContentPartPr>
              <p14:xfrm>
                <a:off x="4061050" y="6235197"/>
                <a:ext cx="290520" cy="260280"/>
              </p14:xfrm>
            </p:contentPart>
          </mc:Choice>
          <mc:Fallback>
            <p:pic>
              <p:nvPicPr>
                <p:cNvPr id="20" name="インク 19">
                  <a:extLst>
                    <a:ext uri="{FF2B5EF4-FFF2-40B4-BE49-F238E27FC236}">
                      <a16:creationId xmlns:a16="http://schemas.microsoft.com/office/drawing/2014/main" id="{D077380F-C81F-4C2A-A910-E5C93D76C5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25410" y="6199197"/>
                  <a:ext cx="3621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1" name="インク 20">
                  <a:extLst>
                    <a:ext uri="{FF2B5EF4-FFF2-40B4-BE49-F238E27FC236}">
                      <a16:creationId xmlns:a16="http://schemas.microsoft.com/office/drawing/2014/main" id="{E590F6B1-2B96-1140-4FD1-E8EBB7D67328}"/>
                    </a:ext>
                  </a:extLst>
                </p14:cNvPr>
                <p14:cNvContentPartPr/>
                <p14:nvPr/>
              </p14:nvContentPartPr>
              <p14:xfrm>
                <a:off x="4118290" y="6145197"/>
                <a:ext cx="66960" cy="328320"/>
              </p14:xfrm>
            </p:contentPart>
          </mc:Choice>
          <mc:Fallback>
            <p:pic>
              <p:nvPicPr>
                <p:cNvPr id="21" name="インク 20">
                  <a:extLst>
                    <a:ext uri="{FF2B5EF4-FFF2-40B4-BE49-F238E27FC236}">
                      <a16:creationId xmlns:a16="http://schemas.microsoft.com/office/drawing/2014/main" id="{E590F6B1-2B96-1140-4FD1-E8EBB7D6732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82290" y="6109197"/>
                  <a:ext cx="1386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2" name="インク 21">
                  <a:extLst>
                    <a:ext uri="{FF2B5EF4-FFF2-40B4-BE49-F238E27FC236}">
                      <a16:creationId xmlns:a16="http://schemas.microsoft.com/office/drawing/2014/main" id="{7FDB18F5-89A5-FC53-12EA-0E6D9E43D565}"/>
                    </a:ext>
                  </a:extLst>
                </p14:cNvPr>
                <p14:cNvContentPartPr/>
                <p14:nvPr/>
              </p14:nvContentPartPr>
              <p14:xfrm>
                <a:off x="4308010" y="6128637"/>
                <a:ext cx="173880" cy="139320"/>
              </p14:xfrm>
            </p:contentPart>
          </mc:Choice>
          <mc:Fallback>
            <p:pic>
              <p:nvPicPr>
                <p:cNvPr id="22" name="インク 21">
                  <a:extLst>
                    <a:ext uri="{FF2B5EF4-FFF2-40B4-BE49-F238E27FC236}">
                      <a16:creationId xmlns:a16="http://schemas.microsoft.com/office/drawing/2014/main" id="{7FDB18F5-89A5-FC53-12EA-0E6D9E43D56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72010" y="6092997"/>
                  <a:ext cx="2455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3" name="インク 22">
                  <a:extLst>
                    <a:ext uri="{FF2B5EF4-FFF2-40B4-BE49-F238E27FC236}">
                      <a16:creationId xmlns:a16="http://schemas.microsoft.com/office/drawing/2014/main" id="{F35412BC-C0AF-DA30-5A05-3E55CA65F881}"/>
                    </a:ext>
                  </a:extLst>
                </p14:cNvPr>
                <p14:cNvContentPartPr/>
                <p14:nvPr/>
              </p14:nvContentPartPr>
              <p14:xfrm>
                <a:off x="4621210" y="6079317"/>
                <a:ext cx="168120" cy="309960"/>
              </p14:xfrm>
            </p:contentPart>
          </mc:Choice>
          <mc:Fallback>
            <p:pic>
              <p:nvPicPr>
                <p:cNvPr id="23" name="インク 22">
                  <a:extLst>
                    <a:ext uri="{FF2B5EF4-FFF2-40B4-BE49-F238E27FC236}">
                      <a16:creationId xmlns:a16="http://schemas.microsoft.com/office/drawing/2014/main" id="{F35412BC-C0AF-DA30-5A05-3E55CA65F8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585570" y="6043317"/>
                  <a:ext cx="23976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4" name="インク 23">
                  <a:extLst>
                    <a:ext uri="{FF2B5EF4-FFF2-40B4-BE49-F238E27FC236}">
                      <a16:creationId xmlns:a16="http://schemas.microsoft.com/office/drawing/2014/main" id="{D02F8B2C-D6E7-0EAF-5C3D-4634F5AE1EBD}"/>
                    </a:ext>
                  </a:extLst>
                </p14:cNvPr>
                <p14:cNvContentPartPr/>
                <p14:nvPr/>
              </p14:nvContentPartPr>
              <p14:xfrm>
                <a:off x="4926130" y="6084357"/>
                <a:ext cx="87120" cy="243720"/>
              </p14:xfrm>
            </p:contentPart>
          </mc:Choice>
          <mc:Fallback>
            <p:pic>
              <p:nvPicPr>
                <p:cNvPr id="24" name="インク 23">
                  <a:extLst>
                    <a:ext uri="{FF2B5EF4-FFF2-40B4-BE49-F238E27FC236}">
                      <a16:creationId xmlns:a16="http://schemas.microsoft.com/office/drawing/2014/main" id="{D02F8B2C-D6E7-0EAF-5C3D-4634F5AE1EB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890130" y="6048357"/>
                  <a:ext cx="1587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6" name="インク 25">
                  <a:extLst>
                    <a:ext uri="{FF2B5EF4-FFF2-40B4-BE49-F238E27FC236}">
                      <a16:creationId xmlns:a16="http://schemas.microsoft.com/office/drawing/2014/main" id="{563774E3-2C69-16C4-D13B-F5A61F17A313}"/>
                    </a:ext>
                  </a:extLst>
                </p14:cNvPr>
                <p14:cNvContentPartPr/>
                <p14:nvPr/>
              </p14:nvContentPartPr>
              <p14:xfrm>
                <a:off x="2055490" y="4151517"/>
                <a:ext cx="1635120" cy="594000"/>
              </p14:xfrm>
            </p:contentPart>
          </mc:Choice>
          <mc:Fallback>
            <p:pic>
              <p:nvPicPr>
                <p:cNvPr id="26" name="インク 25">
                  <a:extLst>
                    <a:ext uri="{FF2B5EF4-FFF2-40B4-BE49-F238E27FC236}">
                      <a16:creationId xmlns:a16="http://schemas.microsoft.com/office/drawing/2014/main" id="{563774E3-2C69-16C4-D13B-F5A61F17A31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019850" y="4115877"/>
                  <a:ext cx="170676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7" name="インク 26">
                  <a:extLst>
                    <a:ext uri="{FF2B5EF4-FFF2-40B4-BE49-F238E27FC236}">
                      <a16:creationId xmlns:a16="http://schemas.microsoft.com/office/drawing/2014/main" id="{AFC2B579-2B8A-1473-CC11-2F22B0C8744E}"/>
                    </a:ext>
                  </a:extLst>
                </p14:cNvPr>
                <p14:cNvContentPartPr/>
                <p14:nvPr/>
              </p14:nvContentPartPr>
              <p14:xfrm>
                <a:off x="4769530" y="3516477"/>
                <a:ext cx="4677840" cy="2291040"/>
              </p14:xfrm>
            </p:contentPart>
          </mc:Choice>
          <mc:Fallback>
            <p:pic>
              <p:nvPicPr>
                <p:cNvPr id="27" name="インク 26">
                  <a:extLst>
                    <a:ext uri="{FF2B5EF4-FFF2-40B4-BE49-F238E27FC236}">
                      <a16:creationId xmlns:a16="http://schemas.microsoft.com/office/drawing/2014/main" id="{AFC2B579-2B8A-1473-CC11-2F22B0C8744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733530" y="3480477"/>
                  <a:ext cx="4749480" cy="23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8" name="インク 27">
                  <a:extLst>
                    <a:ext uri="{FF2B5EF4-FFF2-40B4-BE49-F238E27FC236}">
                      <a16:creationId xmlns:a16="http://schemas.microsoft.com/office/drawing/2014/main" id="{EF2C2E39-57A2-335A-FE5C-DDADE1A4A27D}"/>
                    </a:ext>
                  </a:extLst>
                </p14:cNvPr>
                <p14:cNvContentPartPr/>
                <p14:nvPr/>
              </p14:nvContentPartPr>
              <p14:xfrm>
                <a:off x="9431890" y="3566517"/>
                <a:ext cx="324720" cy="383400"/>
              </p14:xfrm>
            </p:contentPart>
          </mc:Choice>
          <mc:Fallback>
            <p:pic>
              <p:nvPicPr>
                <p:cNvPr id="28" name="インク 27">
                  <a:extLst>
                    <a:ext uri="{FF2B5EF4-FFF2-40B4-BE49-F238E27FC236}">
                      <a16:creationId xmlns:a16="http://schemas.microsoft.com/office/drawing/2014/main" id="{EF2C2E39-57A2-335A-FE5C-DDADE1A4A27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396250" y="3530877"/>
                  <a:ext cx="39636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0" name="インク 29">
                  <a:extLst>
                    <a:ext uri="{FF2B5EF4-FFF2-40B4-BE49-F238E27FC236}">
                      <a16:creationId xmlns:a16="http://schemas.microsoft.com/office/drawing/2014/main" id="{5FDE2EAC-32E4-5F8A-116A-40371DDE8F5A}"/>
                    </a:ext>
                  </a:extLst>
                </p14:cNvPr>
                <p14:cNvContentPartPr/>
                <p14:nvPr/>
              </p14:nvContentPartPr>
              <p14:xfrm>
                <a:off x="3573610" y="1473117"/>
                <a:ext cx="1155240" cy="1591200"/>
              </p14:xfrm>
            </p:contentPart>
          </mc:Choice>
          <mc:Fallback>
            <p:pic>
              <p:nvPicPr>
                <p:cNvPr id="30" name="インク 29">
                  <a:extLst>
                    <a:ext uri="{FF2B5EF4-FFF2-40B4-BE49-F238E27FC236}">
                      <a16:creationId xmlns:a16="http://schemas.microsoft.com/office/drawing/2014/main" id="{5FDE2EAC-32E4-5F8A-116A-40371DDE8F5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537970" y="1437477"/>
                  <a:ext cx="1226880" cy="16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1" name="インク 30">
                  <a:extLst>
                    <a:ext uri="{FF2B5EF4-FFF2-40B4-BE49-F238E27FC236}">
                      <a16:creationId xmlns:a16="http://schemas.microsoft.com/office/drawing/2014/main" id="{EAE3AA6F-A46E-5FE5-B52B-5AB65F3D4993}"/>
                    </a:ext>
                  </a:extLst>
                </p14:cNvPr>
                <p14:cNvContentPartPr/>
                <p14:nvPr/>
              </p14:nvContentPartPr>
              <p14:xfrm>
                <a:off x="4373890" y="1293117"/>
                <a:ext cx="372600" cy="464040"/>
              </p14:xfrm>
            </p:contentPart>
          </mc:Choice>
          <mc:Fallback>
            <p:pic>
              <p:nvPicPr>
                <p:cNvPr id="31" name="インク 30">
                  <a:extLst>
                    <a:ext uri="{FF2B5EF4-FFF2-40B4-BE49-F238E27FC236}">
                      <a16:creationId xmlns:a16="http://schemas.microsoft.com/office/drawing/2014/main" id="{EAE3AA6F-A46E-5FE5-B52B-5AB65F3D499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338250" y="1257117"/>
                  <a:ext cx="44424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2" name="インク 31">
                  <a:extLst>
                    <a:ext uri="{FF2B5EF4-FFF2-40B4-BE49-F238E27FC236}">
                      <a16:creationId xmlns:a16="http://schemas.microsoft.com/office/drawing/2014/main" id="{3A6C9F12-91FF-C875-8739-4B2BB803F668}"/>
                    </a:ext>
                  </a:extLst>
                </p14:cNvPr>
                <p14:cNvContentPartPr/>
                <p14:nvPr/>
              </p14:nvContentPartPr>
              <p14:xfrm>
                <a:off x="4835410" y="1925277"/>
                <a:ext cx="2091600" cy="1485360"/>
              </p14:xfrm>
            </p:contentPart>
          </mc:Choice>
          <mc:Fallback>
            <p:pic>
              <p:nvPicPr>
                <p:cNvPr id="32" name="インク 31">
                  <a:extLst>
                    <a:ext uri="{FF2B5EF4-FFF2-40B4-BE49-F238E27FC236}">
                      <a16:creationId xmlns:a16="http://schemas.microsoft.com/office/drawing/2014/main" id="{3A6C9F12-91FF-C875-8739-4B2BB803F66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799770" y="1889637"/>
                  <a:ext cx="2163240" cy="15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3" name="インク 32">
                  <a:extLst>
                    <a:ext uri="{FF2B5EF4-FFF2-40B4-BE49-F238E27FC236}">
                      <a16:creationId xmlns:a16="http://schemas.microsoft.com/office/drawing/2014/main" id="{5B7EA371-1D96-48B3-6AA0-AE736DDBE058}"/>
                    </a:ext>
                  </a:extLst>
                </p14:cNvPr>
                <p14:cNvContentPartPr/>
                <p14:nvPr/>
              </p14:nvContentPartPr>
              <p14:xfrm>
                <a:off x="6746650" y="1779117"/>
                <a:ext cx="316800" cy="435960"/>
              </p14:xfrm>
            </p:contentPart>
          </mc:Choice>
          <mc:Fallback>
            <p:pic>
              <p:nvPicPr>
                <p:cNvPr id="33" name="インク 32">
                  <a:extLst>
                    <a:ext uri="{FF2B5EF4-FFF2-40B4-BE49-F238E27FC236}">
                      <a16:creationId xmlns:a16="http://schemas.microsoft.com/office/drawing/2014/main" id="{5B7EA371-1D96-48B3-6AA0-AE736DDBE05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710650" y="1743117"/>
                  <a:ext cx="38844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5" name="インク 34">
                  <a:extLst>
                    <a:ext uri="{FF2B5EF4-FFF2-40B4-BE49-F238E27FC236}">
                      <a16:creationId xmlns:a16="http://schemas.microsoft.com/office/drawing/2014/main" id="{6B3628C5-CC07-E28F-5422-E70CC44644B2}"/>
                    </a:ext>
                  </a:extLst>
                </p14:cNvPr>
                <p14:cNvContentPartPr/>
                <p14:nvPr/>
              </p14:nvContentPartPr>
              <p14:xfrm>
                <a:off x="2829130" y="5634357"/>
                <a:ext cx="2798640" cy="1113480"/>
              </p14:xfrm>
            </p:contentPart>
          </mc:Choice>
          <mc:Fallback>
            <p:pic>
              <p:nvPicPr>
                <p:cNvPr id="35" name="インク 34">
                  <a:extLst>
                    <a:ext uri="{FF2B5EF4-FFF2-40B4-BE49-F238E27FC236}">
                      <a16:creationId xmlns:a16="http://schemas.microsoft.com/office/drawing/2014/main" id="{6B3628C5-CC07-E28F-5422-E70CC44644B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793130" y="5598357"/>
                  <a:ext cx="2870280" cy="118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9">
            <p14:nvContentPartPr>
              <p14:cNvPr id="37" name="インク 36">
                <a:extLst>
                  <a:ext uri="{FF2B5EF4-FFF2-40B4-BE49-F238E27FC236}">
                    <a16:creationId xmlns:a16="http://schemas.microsoft.com/office/drawing/2014/main" id="{06572AC2-CDCC-DC5A-B64E-481DB400240F}"/>
                  </a:ext>
                </a:extLst>
              </p14:cNvPr>
              <p14:cNvContentPartPr/>
              <p14:nvPr/>
            </p14:nvContentPartPr>
            <p14:xfrm>
              <a:off x="5304850" y="840237"/>
              <a:ext cx="1536840" cy="373680"/>
            </p14:xfrm>
          </p:contentPart>
        </mc:Choice>
        <mc:Fallback>
          <p:pic>
            <p:nvPicPr>
              <p:cNvPr id="37" name="インク 36">
                <a:extLst>
                  <a:ext uri="{FF2B5EF4-FFF2-40B4-BE49-F238E27FC236}">
                    <a16:creationId xmlns:a16="http://schemas.microsoft.com/office/drawing/2014/main" id="{06572AC2-CDCC-DC5A-B64E-481DB400240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268850" y="804237"/>
                <a:ext cx="160848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1">
            <p14:nvContentPartPr>
              <p14:cNvPr id="38" name="インク 37">
                <a:extLst>
                  <a:ext uri="{FF2B5EF4-FFF2-40B4-BE49-F238E27FC236}">
                    <a16:creationId xmlns:a16="http://schemas.microsoft.com/office/drawing/2014/main" id="{7722D295-0CF8-3A41-ED64-C2372082521C}"/>
                  </a:ext>
                </a:extLst>
              </p14:cNvPr>
              <p14:cNvContentPartPr/>
              <p14:nvPr/>
            </p14:nvContentPartPr>
            <p14:xfrm>
              <a:off x="710530" y="3583077"/>
              <a:ext cx="1226880" cy="559800"/>
            </p14:xfrm>
          </p:contentPart>
        </mc:Choice>
        <mc:Fallback>
          <p:pic>
            <p:nvPicPr>
              <p:cNvPr id="38" name="インク 37">
                <a:extLst>
                  <a:ext uri="{FF2B5EF4-FFF2-40B4-BE49-F238E27FC236}">
                    <a16:creationId xmlns:a16="http://schemas.microsoft.com/office/drawing/2014/main" id="{7722D295-0CF8-3A41-ED64-C2372082521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74890" y="3547077"/>
                <a:ext cx="129852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3">
            <p14:nvContentPartPr>
              <p14:cNvPr id="39" name="インク 38">
                <a:extLst>
                  <a:ext uri="{FF2B5EF4-FFF2-40B4-BE49-F238E27FC236}">
                    <a16:creationId xmlns:a16="http://schemas.microsoft.com/office/drawing/2014/main" id="{C6986AA2-F315-4E8B-C8C0-10117F020CB5}"/>
                  </a:ext>
                </a:extLst>
              </p14:cNvPr>
              <p14:cNvContentPartPr/>
              <p14:nvPr/>
            </p14:nvContentPartPr>
            <p14:xfrm>
              <a:off x="3459490" y="3220557"/>
              <a:ext cx="1254600" cy="979200"/>
            </p14:xfrm>
          </p:contentPart>
        </mc:Choice>
        <mc:Fallback>
          <p:pic>
            <p:nvPicPr>
              <p:cNvPr id="39" name="インク 38">
                <a:extLst>
                  <a:ext uri="{FF2B5EF4-FFF2-40B4-BE49-F238E27FC236}">
                    <a16:creationId xmlns:a16="http://schemas.microsoft.com/office/drawing/2014/main" id="{C6986AA2-F315-4E8B-C8C0-10117F020CB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423490" y="3184917"/>
                <a:ext cx="1326240" cy="10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5">
            <p14:nvContentPartPr>
              <p14:cNvPr id="40" name="インク 39">
                <a:extLst>
                  <a:ext uri="{FF2B5EF4-FFF2-40B4-BE49-F238E27FC236}">
                    <a16:creationId xmlns:a16="http://schemas.microsoft.com/office/drawing/2014/main" id="{ED364E57-41AF-170B-8515-6E5CF66497B3}"/>
                  </a:ext>
                </a:extLst>
              </p14:cNvPr>
              <p14:cNvContentPartPr/>
              <p14:nvPr/>
            </p14:nvContentPartPr>
            <p14:xfrm>
              <a:off x="375010" y="238317"/>
              <a:ext cx="11447280" cy="6444000"/>
            </p14:xfrm>
          </p:contentPart>
        </mc:Choice>
        <mc:Fallback>
          <p:pic>
            <p:nvPicPr>
              <p:cNvPr id="40" name="インク 39">
                <a:extLst>
                  <a:ext uri="{FF2B5EF4-FFF2-40B4-BE49-F238E27FC236}">
                    <a16:creationId xmlns:a16="http://schemas.microsoft.com/office/drawing/2014/main" id="{ED364E57-41AF-170B-8515-6E5CF66497B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39370" y="202317"/>
                <a:ext cx="11518920" cy="65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7">
            <p14:nvContentPartPr>
              <p14:cNvPr id="41" name="インク 40">
                <a:extLst>
                  <a:ext uri="{FF2B5EF4-FFF2-40B4-BE49-F238E27FC236}">
                    <a16:creationId xmlns:a16="http://schemas.microsoft.com/office/drawing/2014/main" id="{0A570C3E-F8D0-AF86-E333-DD21A6C9A7DD}"/>
                  </a:ext>
                </a:extLst>
              </p14:cNvPr>
              <p14:cNvContentPartPr/>
              <p14:nvPr/>
            </p14:nvContentPartPr>
            <p14:xfrm>
              <a:off x="7407610" y="1086837"/>
              <a:ext cx="1041840" cy="270360"/>
            </p14:xfrm>
          </p:contentPart>
        </mc:Choice>
        <mc:Fallback>
          <p:pic>
            <p:nvPicPr>
              <p:cNvPr id="41" name="インク 40">
                <a:extLst>
                  <a:ext uri="{FF2B5EF4-FFF2-40B4-BE49-F238E27FC236}">
                    <a16:creationId xmlns:a16="http://schemas.microsoft.com/office/drawing/2014/main" id="{0A570C3E-F8D0-AF86-E333-DD21A6C9A7D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371610" y="1051197"/>
                <a:ext cx="111348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9">
            <p14:nvContentPartPr>
              <p14:cNvPr id="42" name="インク 41">
                <a:extLst>
                  <a:ext uri="{FF2B5EF4-FFF2-40B4-BE49-F238E27FC236}">
                    <a16:creationId xmlns:a16="http://schemas.microsoft.com/office/drawing/2014/main" id="{15D86F4E-0A09-2E76-D36A-351F93F73C8C}"/>
                  </a:ext>
                </a:extLst>
              </p14:cNvPr>
              <p14:cNvContentPartPr/>
              <p14:nvPr/>
            </p14:nvContentPartPr>
            <p14:xfrm>
              <a:off x="10394890" y="2989797"/>
              <a:ext cx="987840" cy="269640"/>
            </p14:xfrm>
          </p:contentPart>
        </mc:Choice>
        <mc:Fallback>
          <p:pic>
            <p:nvPicPr>
              <p:cNvPr id="42" name="インク 41">
                <a:extLst>
                  <a:ext uri="{FF2B5EF4-FFF2-40B4-BE49-F238E27FC236}">
                    <a16:creationId xmlns:a16="http://schemas.microsoft.com/office/drawing/2014/main" id="{15D86F4E-0A09-2E76-D36A-351F93F73C8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359250" y="2954157"/>
                <a:ext cx="105948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1">
            <p14:nvContentPartPr>
              <p14:cNvPr id="43" name="インク 42">
                <a:extLst>
                  <a:ext uri="{FF2B5EF4-FFF2-40B4-BE49-F238E27FC236}">
                    <a16:creationId xmlns:a16="http://schemas.microsoft.com/office/drawing/2014/main" id="{911D9157-638A-0D6B-800B-4B11A0C1DF61}"/>
                  </a:ext>
                </a:extLst>
              </p14:cNvPr>
              <p14:cNvContentPartPr/>
              <p14:nvPr/>
            </p14:nvContentPartPr>
            <p14:xfrm>
              <a:off x="9953170" y="4637517"/>
              <a:ext cx="1207440" cy="366480"/>
            </p14:xfrm>
          </p:contentPart>
        </mc:Choice>
        <mc:Fallback>
          <p:pic>
            <p:nvPicPr>
              <p:cNvPr id="43" name="インク 42">
                <a:extLst>
                  <a:ext uri="{FF2B5EF4-FFF2-40B4-BE49-F238E27FC236}">
                    <a16:creationId xmlns:a16="http://schemas.microsoft.com/office/drawing/2014/main" id="{911D9157-638A-0D6B-800B-4B11A0C1DF6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917170" y="4601877"/>
                <a:ext cx="127908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3">
            <p14:nvContentPartPr>
              <p14:cNvPr id="44" name="インク 43">
                <a:extLst>
                  <a:ext uri="{FF2B5EF4-FFF2-40B4-BE49-F238E27FC236}">
                    <a16:creationId xmlns:a16="http://schemas.microsoft.com/office/drawing/2014/main" id="{D60EC17D-98B3-8643-CEEE-9CA2A70F5705}"/>
                  </a:ext>
                </a:extLst>
              </p14:cNvPr>
              <p14:cNvContentPartPr/>
              <p14:nvPr/>
            </p14:nvContentPartPr>
            <p14:xfrm>
              <a:off x="1483450" y="1556637"/>
              <a:ext cx="1234080" cy="423000"/>
            </p14:xfrm>
          </p:contentPart>
        </mc:Choice>
        <mc:Fallback>
          <p:pic>
            <p:nvPicPr>
              <p:cNvPr id="44" name="インク 43">
                <a:extLst>
                  <a:ext uri="{FF2B5EF4-FFF2-40B4-BE49-F238E27FC236}">
                    <a16:creationId xmlns:a16="http://schemas.microsoft.com/office/drawing/2014/main" id="{D60EC17D-98B3-8643-CEEE-9CA2A70F5705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447810" y="1520637"/>
                <a:ext cx="130572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5">
            <p14:nvContentPartPr>
              <p14:cNvPr id="45" name="インク 44">
                <a:extLst>
                  <a:ext uri="{FF2B5EF4-FFF2-40B4-BE49-F238E27FC236}">
                    <a16:creationId xmlns:a16="http://schemas.microsoft.com/office/drawing/2014/main" id="{685D9D5D-E745-AEB8-87EA-31E1CBFF23C1}"/>
                  </a:ext>
                </a:extLst>
              </p14:cNvPr>
              <p14:cNvContentPartPr/>
              <p14:nvPr/>
            </p14:nvContentPartPr>
            <p14:xfrm>
              <a:off x="1203370" y="5512317"/>
              <a:ext cx="1146960" cy="290160"/>
            </p14:xfrm>
          </p:contentPart>
        </mc:Choice>
        <mc:Fallback>
          <p:pic>
            <p:nvPicPr>
              <p:cNvPr id="45" name="インク 44">
                <a:extLst>
                  <a:ext uri="{FF2B5EF4-FFF2-40B4-BE49-F238E27FC236}">
                    <a16:creationId xmlns:a16="http://schemas.microsoft.com/office/drawing/2014/main" id="{685D9D5D-E745-AEB8-87EA-31E1CBFF23C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167370" y="5476677"/>
                <a:ext cx="121860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6" name="インク 45">
                <a:extLst>
                  <a:ext uri="{FF2B5EF4-FFF2-40B4-BE49-F238E27FC236}">
                    <a16:creationId xmlns:a16="http://schemas.microsoft.com/office/drawing/2014/main" id="{3AB8F656-34D5-DE13-2AD2-C9533DF0B27C}"/>
                  </a:ext>
                </a:extLst>
              </p14:cNvPr>
              <p14:cNvContentPartPr/>
              <p14:nvPr/>
            </p14:nvContentPartPr>
            <p14:xfrm>
              <a:off x="3688070" y="3375100"/>
              <a:ext cx="708480" cy="573480"/>
            </p14:xfrm>
          </p:contentPart>
        </mc:Choice>
        <mc:Fallback>
          <p:pic>
            <p:nvPicPr>
              <p:cNvPr id="46" name="インク 45">
                <a:extLst>
                  <a:ext uri="{FF2B5EF4-FFF2-40B4-BE49-F238E27FC236}">
                    <a16:creationId xmlns:a16="http://schemas.microsoft.com/office/drawing/2014/main" id="{3AB8F656-34D5-DE13-2AD2-C9533DF0B27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652070" y="3339100"/>
                <a:ext cx="780120" cy="64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7" name="インク 46">
                <a:extLst>
                  <a:ext uri="{FF2B5EF4-FFF2-40B4-BE49-F238E27FC236}">
                    <a16:creationId xmlns:a16="http://schemas.microsoft.com/office/drawing/2014/main" id="{7FF2F2A9-FD8E-BDA2-7ADD-84CF5E20D6BD}"/>
                  </a:ext>
                </a:extLst>
              </p14:cNvPr>
              <p14:cNvContentPartPr/>
              <p14:nvPr/>
            </p14:nvContentPartPr>
            <p14:xfrm>
              <a:off x="3665390" y="3482020"/>
              <a:ext cx="669240" cy="480960"/>
            </p14:xfrm>
          </p:contentPart>
        </mc:Choice>
        <mc:Fallback>
          <p:pic>
            <p:nvPicPr>
              <p:cNvPr id="47" name="インク 46">
                <a:extLst>
                  <a:ext uri="{FF2B5EF4-FFF2-40B4-BE49-F238E27FC236}">
                    <a16:creationId xmlns:a16="http://schemas.microsoft.com/office/drawing/2014/main" id="{7FF2F2A9-FD8E-BDA2-7ADD-84CF5E20D6B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629390" y="3446380"/>
                <a:ext cx="740880" cy="55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401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7864BC4-7EA8-9802-4B6E-735001087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855" y="2566801"/>
            <a:ext cx="3116093" cy="17243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インク 5">
                <a:extLst>
                  <a:ext uri="{FF2B5EF4-FFF2-40B4-BE49-F238E27FC236}">
                    <a16:creationId xmlns:a16="http://schemas.microsoft.com/office/drawing/2014/main" id="{1A81D837-CC0C-97F5-EDD9-2E95DC92444F}"/>
                  </a:ext>
                </a:extLst>
              </p14:cNvPr>
              <p14:cNvContentPartPr/>
              <p14:nvPr/>
            </p14:nvContentPartPr>
            <p14:xfrm>
              <a:off x="8910230" y="3432700"/>
              <a:ext cx="955080" cy="874440"/>
            </p14:xfrm>
          </p:contentPart>
        </mc:Choice>
        <mc:Fallback>
          <p:pic>
            <p:nvPicPr>
              <p:cNvPr id="6" name="インク 5">
                <a:extLst>
                  <a:ext uri="{FF2B5EF4-FFF2-40B4-BE49-F238E27FC236}">
                    <a16:creationId xmlns:a16="http://schemas.microsoft.com/office/drawing/2014/main" id="{1A81D837-CC0C-97F5-EDD9-2E95DC9244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74230" y="3396700"/>
                <a:ext cx="1026720" cy="9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6208B5E8-B9C4-8EEA-F881-C50444D3A98E}"/>
                  </a:ext>
                </a:extLst>
              </p14:cNvPr>
              <p14:cNvContentPartPr/>
              <p14:nvPr/>
            </p14:nvContentPartPr>
            <p14:xfrm>
              <a:off x="9020750" y="3501460"/>
              <a:ext cx="551160" cy="641880"/>
            </p14:xfrm>
          </p:contentPart>
        </mc:Choice>
        <mc:Fallback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6208B5E8-B9C4-8EEA-F881-C50444D3A98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85110" y="3465820"/>
                <a:ext cx="622800" cy="71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インク 7">
                <a:extLst>
                  <a:ext uri="{FF2B5EF4-FFF2-40B4-BE49-F238E27FC236}">
                    <a16:creationId xmlns:a16="http://schemas.microsoft.com/office/drawing/2014/main" id="{A332BDB6-7BA9-D6A0-3DE2-60600654990A}"/>
                  </a:ext>
                </a:extLst>
              </p14:cNvPr>
              <p14:cNvContentPartPr/>
              <p14:nvPr/>
            </p14:nvContentPartPr>
            <p14:xfrm>
              <a:off x="8978630" y="3520900"/>
              <a:ext cx="843120" cy="594360"/>
            </p14:xfrm>
          </p:contentPart>
        </mc:Choice>
        <mc:Fallback>
          <p:pic>
            <p:nvPicPr>
              <p:cNvPr id="8" name="インク 7">
                <a:extLst>
                  <a:ext uri="{FF2B5EF4-FFF2-40B4-BE49-F238E27FC236}">
                    <a16:creationId xmlns:a16="http://schemas.microsoft.com/office/drawing/2014/main" id="{A332BDB6-7BA9-D6A0-3DE2-6060065499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42630" y="3485260"/>
                <a:ext cx="914760" cy="6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7D72EF3A-7D8B-7F52-CEA1-8CB68846CFDA}"/>
                  </a:ext>
                </a:extLst>
              </p14:cNvPr>
              <p14:cNvContentPartPr/>
              <p14:nvPr/>
            </p14:nvContentPartPr>
            <p14:xfrm>
              <a:off x="4161830" y="3435580"/>
              <a:ext cx="1169640" cy="883440"/>
            </p14:xfrm>
          </p:contentPart>
        </mc:Choice>
        <mc:Fallback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7D72EF3A-7D8B-7F52-CEA1-8CB68846CFD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26190" y="3399940"/>
                <a:ext cx="1241280" cy="9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インク 10">
                <a:extLst>
                  <a:ext uri="{FF2B5EF4-FFF2-40B4-BE49-F238E27FC236}">
                    <a16:creationId xmlns:a16="http://schemas.microsoft.com/office/drawing/2014/main" id="{036956CB-1769-83E2-EF74-F000FA425A57}"/>
                  </a:ext>
                </a:extLst>
              </p14:cNvPr>
              <p14:cNvContentPartPr/>
              <p14:nvPr/>
            </p14:nvContentPartPr>
            <p14:xfrm>
              <a:off x="1256990" y="974980"/>
              <a:ext cx="2832120" cy="1157760"/>
            </p14:xfrm>
          </p:contentPart>
        </mc:Choice>
        <mc:Fallback>
          <p:pic>
            <p:nvPicPr>
              <p:cNvPr id="11" name="インク 10">
                <a:extLst>
                  <a:ext uri="{FF2B5EF4-FFF2-40B4-BE49-F238E27FC236}">
                    <a16:creationId xmlns:a16="http://schemas.microsoft.com/office/drawing/2014/main" id="{036956CB-1769-83E2-EF74-F000FA425A5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21350" y="939340"/>
                <a:ext cx="2903760" cy="12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インク 11">
                <a:extLst>
                  <a:ext uri="{FF2B5EF4-FFF2-40B4-BE49-F238E27FC236}">
                    <a16:creationId xmlns:a16="http://schemas.microsoft.com/office/drawing/2014/main" id="{79BA4BF5-394B-789F-F745-31252517B4E4}"/>
                  </a:ext>
                </a:extLst>
              </p14:cNvPr>
              <p14:cNvContentPartPr/>
              <p14:nvPr/>
            </p14:nvContentPartPr>
            <p14:xfrm>
              <a:off x="1929110" y="1968580"/>
              <a:ext cx="1651320" cy="1196640"/>
            </p14:xfrm>
          </p:contentPart>
        </mc:Choice>
        <mc:Fallback>
          <p:pic>
            <p:nvPicPr>
              <p:cNvPr id="12" name="インク 11">
                <a:extLst>
                  <a:ext uri="{FF2B5EF4-FFF2-40B4-BE49-F238E27FC236}">
                    <a16:creationId xmlns:a16="http://schemas.microsoft.com/office/drawing/2014/main" id="{79BA4BF5-394B-789F-F745-31252517B4E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93110" y="1932580"/>
                <a:ext cx="1722960" cy="12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インク 13">
                <a:extLst>
                  <a:ext uri="{FF2B5EF4-FFF2-40B4-BE49-F238E27FC236}">
                    <a16:creationId xmlns:a16="http://schemas.microsoft.com/office/drawing/2014/main" id="{8020FBA5-4EF3-4A4A-FE5B-8B60070E1A12}"/>
                  </a:ext>
                </a:extLst>
              </p14:cNvPr>
              <p14:cNvContentPartPr/>
              <p14:nvPr/>
            </p14:nvContentPartPr>
            <p14:xfrm>
              <a:off x="5152550" y="197380"/>
              <a:ext cx="831600" cy="534240"/>
            </p14:xfrm>
          </p:contentPart>
        </mc:Choice>
        <mc:Fallback>
          <p:pic>
            <p:nvPicPr>
              <p:cNvPr id="14" name="インク 13">
                <a:extLst>
                  <a:ext uri="{FF2B5EF4-FFF2-40B4-BE49-F238E27FC236}">
                    <a16:creationId xmlns:a16="http://schemas.microsoft.com/office/drawing/2014/main" id="{8020FBA5-4EF3-4A4A-FE5B-8B60070E1A1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16550" y="161740"/>
                <a:ext cx="90324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インク 14">
                <a:extLst>
                  <a:ext uri="{FF2B5EF4-FFF2-40B4-BE49-F238E27FC236}">
                    <a16:creationId xmlns:a16="http://schemas.microsoft.com/office/drawing/2014/main" id="{FEE9E128-012C-E11E-06ED-7742A944EEC2}"/>
                  </a:ext>
                </a:extLst>
              </p14:cNvPr>
              <p14:cNvContentPartPr/>
              <p14:nvPr/>
            </p14:nvContentPartPr>
            <p14:xfrm>
              <a:off x="5738990" y="589780"/>
              <a:ext cx="483120" cy="645840"/>
            </p14:xfrm>
          </p:contentPart>
        </mc:Choice>
        <mc:Fallback>
          <p:pic>
            <p:nvPicPr>
              <p:cNvPr id="15" name="インク 14">
                <a:extLst>
                  <a:ext uri="{FF2B5EF4-FFF2-40B4-BE49-F238E27FC236}">
                    <a16:creationId xmlns:a16="http://schemas.microsoft.com/office/drawing/2014/main" id="{FEE9E128-012C-E11E-06ED-7742A944EEC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703350" y="554140"/>
                <a:ext cx="554760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" name="インク 15">
                <a:extLst>
                  <a:ext uri="{FF2B5EF4-FFF2-40B4-BE49-F238E27FC236}">
                    <a16:creationId xmlns:a16="http://schemas.microsoft.com/office/drawing/2014/main" id="{0AB9F8ED-2509-14EA-93E3-3C844F74E7BE}"/>
                  </a:ext>
                </a:extLst>
              </p14:cNvPr>
              <p14:cNvContentPartPr/>
              <p14:nvPr/>
            </p14:nvContentPartPr>
            <p14:xfrm>
              <a:off x="7947230" y="865900"/>
              <a:ext cx="534960" cy="675720"/>
            </p14:xfrm>
          </p:contentPart>
        </mc:Choice>
        <mc:Fallback>
          <p:pic>
            <p:nvPicPr>
              <p:cNvPr id="16" name="インク 15">
                <a:extLst>
                  <a:ext uri="{FF2B5EF4-FFF2-40B4-BE49-F238E27FC236}">
                    <a16:creationId xmlns:a16="http://schemas.microsoft.com/office/drawing/2014/main" id="{0AB9F8ED-2509-14EA-93E3-3C844F74E7B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911230" y="829900"/>
                <a:ext cx="606600" cy="74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7" name="インク 16">
                <a:extLst>
                  <a:ext uri="{FF2B5EF4-FFF2-40B4-BE49-F238E27FC236}">
                    <a16:creationId xmlns:a16="http://schemas.microsoft.com/office/drawing/2014/main" id="{CA402E1B-435A-330A-F710-04439689CADB}"/>
                  </a:ext>
                </a:extLst>
              </p14:cNvPr>
              <p14:cNvContentPartPr/>
              <p14:nvPr/>
            </p14:nvContentPartPr>
            <p14:xfrm>
              <a:off x="7941470" y="953020"/>
              <a:ext cx="307800" cy="149760"/>
            </p14:xfrm>
          </p:contentPart>
        </mc:Choice>
        <mc:Fallback>
          <p:pic>
            <p:nvPicPr>
              <p:cNvPr id="17" name="インク 16">
                <a:extLst>
                  <a:ext uri="{FF2B5EF4-FFF2-40B4-BE49-F238E27FC236}">
                    <a16:creationId xmlns:a16="http://schemas.microsoft.com/office/drawing/2014/main" id="{CA402E1B-435A-330A-F710-04439689CAD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905470" y="917020"/>
                <a:ext cx="37944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8" name="インク 17">
                <a:extLst>
                  <a:ext uri="{FF2B5EF4-FFF2-40B4-BE49-F238E27FC236}">
                    <a16:creationId xmlns:a16="http://schemas.microsoft.com/office/drawing/2014/main" id="{28F10CEC-9EB2-0EFA-D374-C3F93000F50D}"/>
                  </a:ext>
                </a:extLst>
              </p14:cNvPr>
              <p14:cNvContentPartPr/>
              <p14:nvPr/>
            </p14:nvContentPartPr>
            <p14:xfrm>
              <a:off x="8235230" y="1001620"/>
              <a:ext cx="81720" cy="203760"/>
            </p14:xfrm>
          </p:contentPart>
        </mc:Choice>
        <mc:Fallback>
          <p:pic>
            <p:nvPicPr>
              <p:cNvPr id="18" name="インク 17">
                <a:extLst>
                  <a:ext uri="{FF2B5EF4-FFF2-40B4-BE49-F238E27FC236}">
                    <a16:creationId xmlns:a16="http://schemas.microsoft.com/office/drawing/2014/main" id="{28F10CEC-9EB2-0EFA-D374-C3F93000F50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199590" y="965620"/>
                <a:ext cx="15336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9" name="インク 18">
                <a:extLst>
                  <a:ext uri="{FF2B5EF4-FFF2-40B4-BE49-F238E27FC236}">
                    <a16:creationId xmlns:a16="http://schemas.microsoft.com/office/drawing/2014/main" id="{E0069836-9F51-1FF4-0811-98FE847843E6}"/>
                  </a:ext>
                </a:extLst>
              </p14:cNvPr>
              <p14:cNvContentPartPr/>
              <p14:nvPr/>
            </p14:nvContentPartPr>
            <p14:xfrm>
              <a:off x="8246750" y="1157500"/>
              <a:ext cx="128520" cy="206280"/>
            </p14:xfrm>
          </p:contentPart>
        </mc:Choice>
        <mc:Fallback>
          <p:pic>
            <p:nvPicPr>
              <p:cNvPr id="19" name="インク 18">
                <a:extLst>
                  <a:ext uri="{FF2B5EF4-FFF2-40B4-BE49-F238E27FC236}">
                    <a16:creationId xmlns:a16="http://schemas.microsoft.com/office/drawing/2014/main" id="{E0069836-9F51-1FF4-0811-98FE847843E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211110" y="1121500"/>
                <a:ext cx="2001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0" name="インク 19">
                <a:extLst>
                  <a:ext uri="{FF2B5EF4-FFF2-40B4-BE49-F238E27FC236}">
                    <a16:creationId xmlns:a16="http://schemas.microsoft.com/office/drawing/2014/main" id="{7A192405-D9D9-3652-2CA1-3F2218418BF1}"/>
                  </a:ext>
                </a:extLst>
              </p14:cNvPr>
              <p14:cNvContentPartPr/>
              <p14:nvPr/>
            </p14:nvContentPartPr>
            <p14:xfrm>
              <a:off x="10012550" y="145180"/>
              <a:ext cx="482760" cy="467640"/>
            </p14:xfrm>
          </p:contentPart>
        </mc:Choice>
        <mc:Fallback>
          <p:pic>
            <p:nvPicPr>
              <p:cNvPr id="20" name="インク 19">
                <a:extLst>
                  <a:ext uri="{FF2B5EF4-FFF2-40B4-BE49-F238E27FC236}">
                    <a16:creationId xmlns:a16="http://schemas.microsoft.com/office/drawing/2014/main" id="{7A192405-D9D9-3652-2CA1-3F2218418BF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976910" y="109180"/>
                <a:ext cx="55440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1" name="インク 20">
                <a:extLst>
                  <a:ext uri="{FF2B5EF4-FFF2-40B4-BE49-F238E27FC236}">
                    <a16:creationId xmlns:a16="http://schemas.microsoft.com/office/drawing/2014/main" id="{EE9AC272-165A-FFF2-92EB-2E277A95A62D}"/>
                  </a:ext>
                </a:extLst>
              </p14:cNvPr>
              <p14:cNvContentPartPr/>
              <p14:nvPr/>
            </p14:nvContentPartPr>
            <p14:xfrm>
              <a:off x="10145750" y="330580"/>
              <a:ext cx="13680" cy="5760"/>
            </p14:xfrm>
          </p:contentPart>
        </mc:Choice>
        <mc:Fallback>
          <p:pic>
            <p:nvPicPr>
              <p:cNvPr id="21" name="インク 20">
                <a:extLst>
                  <a:ext uri="{FF2B5EF4-FFF2-40B4-BE49-F238E27FC236}">
                    <a16:creationId xmlns:a16="http://schemas.microsoft.com/office/drawing/2014/main" id="{EE9AC272-165A-FFF2-92EB-2E277A95A62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110110" y="294580"/>
                <a:ext cx="8532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4" name="インク 33">
                <a:extLst>
                  <a:ext uri="{FF2B5EF4-FFF2-40B4-BE49-F238E27FC236}">
                    <a16:creationId xmlns:a16="http://schemas.microsoft.com/office/drawing/2014/main" id="{6583A95A-32A8-DC72-1339-9CFB7090E6A5}"/>
                  </a:ext>
                </a:extLst>
              </p14:cNvPr>
              <p14:cNvContentPartPr/>
              <p14:nvPr/>
            </p14:nvContentPartPr>
            <p14:xfrm>
              <a:off x="5321750" y="2103580"/>
              <a:ext cx="3305520" cy="2536920"/>
            </p14:xfrm>
          </p:contentPart>
        </mc:Choice>
        <mc:Fallback>
          <p:pic>
            <p:nvPicPr>
              <p:cNvPr id="34" name="インク 33">
                <a:extLst>
                  <a:ext uri="{FF2B5EF4-FFF2-40B4-BE49-F238E27FC236}">
                    <a16:creationId xmlns:a16="http://schemas.microsoft.com/office/drawing/2014/main" id="{6583A95A-32A8-DC72-1339-9CFB7090E6A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286110" y="2067580"/>
                <a:ext cx="3377160" cy="260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6" name="インク 35">
                <a:extLst>
                  <a:ext uri="{FF2B5EF4-FFF2-40B4-BE49-F238E27FC236}">
                    <a16:creationId xmlns:a16="http://schemas.microsoft.com/office/drawing/2014/main" id="{E556CAB8-28FE-2F15-63BC-8469BCABAF88}"/>
                  </a:ext>
                </a:extLst>
              </p14:cNvPr>
              <p14:cNvContentPartPr/>
              <p14:nvPr/>
            </p14:nvContentPartPr>
            <p14:xfrm>
              <a:off x="7149470" y="4693780"/>
              <a:ext cx="547920" cy="649440"/>
            </p14:xfrm>
          </p:contentPart>
        </mc:Choice>
        <mc:Fallback>
          <p:pic>
            <p:nvPicPr>
              <p:cNvPr id="36" name="インク 35">
                <a:extLst>
                  <a:ext uri="{FF2B5EF4-FFF2-40B4-BE49-F238E27FC236}">
                    <a16:creationId xmlns:a16="http://schemas.microsoft.com/office/drawing/2014/main" id="{E556CAB8-28FE-2F15-63BC-8469BCABAF8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113470" y="4658140"/>
                <a:ext cx="619560" cy="72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7" name="インク 36">
                <a:extLst>
                  <a:ext uri="{FF2B5EF4-FFF2-40B4-BE49-F238E27FC236}">
                    <a16:creationId xmlns:a16="http://schemas.microsoft.com/office/drawing/2014/main" id="{E15956C7-D40B-544A-5D0B-C62F8BDD04A7}"/>
                  </a:ext>
                </a:extLst>
              </p14:cNvPr>
              <p14:cNvContentPartPr/>
              <p14:nvPr/>
            </p14:nvContentPartPr>
            <p14:xfrm>
              <a:off x="7733390" y="5894740"/>
              <a:ext cx="75240" cy="123840"/>
            </p14:xfrm>
          </p:contentPart>
        </mc:Choice>
        <mc:Fallback>
          <p:pic>
            <p:nvPicPr>
              <p:cNvPr id="37" name="インク 36">
                <a:extLst>
                  <a:ext uri="{FF2B5EF4-FFF2-40B4-BE49-F238E27FC236}">
                    <a16:creationId xmlns:a16="http://schemas.microsoft.com/office/drawing/2014/main" id="{E15956C7-D40B-544A-5D0B-C62F8BDD04A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697390" y="5858740"/>
                <a:ext cx="146880" cy="19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C9D74C18-95EA-C9C9-C75E-8C26AC047962}"/>
              </a:ext>
            </a:extLst>
          </p:cNvPr>
          <p:cNvGrpSpPr/>
          <p:nvPr/>
        </p:nvGrpSpPr>
        <p:grpSpPr>
          <a:xfrm>
            <a:off x="1776830" y="3871180"/>
            <a:ext cx="4305960" cy="2712240"/>
            <a:chOff x="1776830" y="3871180"/>
            <a:chExt cx="4305960" cy="271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インク 21">
                  <a:extLst>
                    <a:ext uri="{FF2B5EF4-FFF2-40B4-BE49-F238E27FC236}">
                      <a16:creationId xmlns:a16="http://schemas.microsoft.com/office/drawing/2014/main" id="{ED33DBC0-FD59-2044-C2FC-6D43C5116AF9}"/>
                    </a:ext>
                  </a:extLst>
                </p14:cNvPr>
                <p14:cNvContentPartPr/>
                <p14:nvPr/>
              </p14:nvContentPartPr>
              <p14:xfrm>
                <a:off x="2226830" y="4014820"/>
                <a:ext cx="790560" cy="753840"/>
              </p14:xfrm>
            </p:contentPart>
          </mc:Choice>
          <mc:Fallback>
            <p:pic>
              <p:nvPicPr>
                <p:cNvPr id="22" name="インク 21">
                  <a:extLst>
                    <a:ext uri="{FF2B5EF4-FFF2-40B4-BE49-F238E27FC236}">
                      <a16:creationId xmlns:a16="http://schemas.microsoft.com/office/drawing/2014/main" id="{ED33DBC0-FD59-2044-C2FC-6D43C5116AF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190830" y="3978820"/>
                  <a:ext cx="862200" cy="82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3" name="インク 22">
                  <a:extLst>
                    <a:ext uri="{FF2B5EF4-FFF2-40B4-BE49-F238E27FC236}">
                      <a16:creationId xmlns:a16="http://schemas.microsoft.com/office/drawing/2014/main" id="{367DF2FF-FD6D-63A8-2888-04464AA02EBC}"/>
                    </a:ext>
                  </a:extLst>
                </p14:cNvPr>
                <p14:cNvContentPartPr/>
                <p14:nvPr/>
              </p14:nvContentPartPr>
              <p14:xfrm>
                <a:off x="2460470" y="4299220"/>
                <a:ext cx="19800" cy="40320"/>
              </p14:xfrm>
            </p:contentPart>
          </mc:Choice>
          <mc:Fallback>
            <p:pic>
              <p:nvPicPr>
                <p:cNvPr id="23" name="インク 22">
                  <a:extLst>
                    <a:ext uri="{FF2B5EF4-FFF2-40B4-BE49-F238E27FC236}">
                      <a16:creationId xmlns:a16="http://schemas.microsoft.com/office/drawing/2014/main" id="{367DF2FF-FD6D-63A8-2888-04464AA02EB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424830" y="4263580"/>
                  <a:ext cx="914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4" name="インク 23">
                  <a:extLst>
                    <a:ext uri="{FF2B5EF4-FFF2-40B4-BE49-F238E27FC236}">
                      <a16:creationId xmlns:a16="http://schemas.microsoft.com/office/drawing/2014/main" id="{350647D8-F14F-26EE-619F-71417CE564A5}"/>
                    </a:ext>
                  </a:extLst>
                </p14:cNvPr>
                <p14:cNvContentPartPr/>
                <p14:nvPr/>
              </p14:nvContentPartPr>
              <p14:xfrm>
                <a:off x="2655590" y="4263940"/>
                <a:ext cx="30600" cy="43920"/>
              </p14:xfrm>
            </p:contentPart>
          </mc:Choice>
          <mc:Fallback>
            <p:pic>
              <p:nvPicPr>
                <p:cNvPr id="24" name="インク 23">
                  <a:extLst>
                    <a:ext uri="{FF2B5EF4-FFF2-40B4-BE49-F238E27FC236}">
                      <a16:creationId xmlns:a16="http://schemas.microsoft.com/office/drawing/2014/main" id="{350647D8-F14F-26EE-619F-71417CE564A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619590" y="4228300"/>
                  <a:ext cx="1022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5" name="インク 24">
                  <a:extLst>
                    <a:ext uri="{FF2B5EF4-FFF2-40B4-BE49-F238E27FC236}">
                      <a16:creationId xmlns:a16="http://schemas.microsoft.com/office/drawing/2014/main" id="{7DA5040B-8474-4802-0AFB-47B8203A164C}"/>
                    </a:ext>
                  </a:extLst>
                </p14:cNvPr>
                <p14:cNvContentPartPr/>
                <p14:nvPr/>
              </p14:nvContentPartPr>
              <p14:xfrm>
                <a:off x="2558030" y="4427740"/>
                <a:ext cx="168840" cy="126000"/>
              </p14:xfrm>
            </p:contentPart>
          </mc:Choice>
          <mc:Fallback>
            <p:pic>
              <p:nvPicPr>
                <p:cNvPr id="25" name="インク 24">
                  <a:extLst>
                    <a:ext uri="{FF2B5EF4-FFF2-40B4-BE49-F238E27FC236}">
                      <a16:creationId xmlns:a16="http://schemas.microsoft.com/office/drawing/2014/main" id="{7DA5040B-8474-4802-0AFB-47B8203A164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522390" y="4392100"/>
                  <a:ext cx="2404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6" name="インク 25">
                  <a:extLst>
                    <a:ext uri="{FF2B5EF4-FFF2-40B4-BE49-F238E27FC236}">
                      <a16:creationId xmlns:a16="http://schemas.microsoft.com/office/drawing/2014/main" id="{B75CF41A-9BBA-DAC7-E760-44244844420C}"/>
                    </a:ext>
                  </a:extLst>
                </p14:cNvPr>
                <p14:cNvContentPartPr/>
                <p14:nvPr/>
              </p14:nvContentPartPr>
              <p14:xfrm>
                <a:off x="2820470" y="4775860"/>
                <a:ext cx="106560" cy="525960"/>
              </p14:xfrm>
            </p:contentPart>
          </mc:Choice>
          <mc:Fallback>
            <p:pic>
              <p:nvPicPr>
                <p:cNvPr id="26" name="インク 25">
                  <a:extLst>
                    <a:ext uri="{FF2B5EF4-FFF2-40B4-BE49-F238E27FC236}">
                      <a16:creationId xmlns:a16="http://schemas.microsoft.com/office/drawing/2014/main" id="{B75CF41A-9BBA-DAC7-E760-44244844420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784830" y="4739860"/>
                  <a:ext cx="17820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7" name="インク 26">
                  <a:extLst>
                    <a:ext uri="{FF2B5EF4-FFF2-40B4-BE49-F238E27FC236}">
                      <a16:creationId xmlns:a16="http://schemas.microsoft.com/office/drawing/2014/main" id="{851FA12C-025F-0A28-B26E-2C02357F04A7}"/>
                    </a:ext>
                  </a:extLst>
                </p14:cNvPr>
                <p14:cNvContentPartPr/>
                <p14:nvPr/>
              </p14:nvContentPartPr>
              <p14:xfrm>
                <a:off x="2528870" y="4977460"/>
                <a:ext cx="798480" cy="149040"/>
              </p14:xfrm>
            </p:contentPart>
          </mc:Choice>
          <mc:Fallback>
            <p:pic>
              <p:nvPicPr>
                <p:cNvPr id="27" name="インク 26">
                  <a:extLst>
                    <a:ext uri="{FF2B5EF4-FFF2-40B4-BE49-F238E27FC236}">
                      <a16:creationId xmlns:a16="http://schemas.microsoft.com/office/drawing/2014/main" id="{851FA12C-025F-0A28-B26E-2C02357F04A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493230" y="4941820"/>
                  <a:ext cx="8701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8" name="インク 27">
                  <a:extLst>
                    <a:ext uri="{FF2B5EF4-FFF2-40B4-BE49-F238E27FC236}">
                      <a16:creationId xmlns:a16="http://schemas.microsoft.com/office/drawing/2014/main" id="{ACA86223-92CB-B505-D6E0-B0D4223A6827}"/>
                    </a:ext>
                  </a:extLst>
                </p14:cNvPr>
                <p14:cNvContentPartPr/>
                <p14:nvPr/>
              </p14:nvContentPartPr>
              <p14:xfrm>
                <a:off x="2645870" y="5310820"/>
                <a:ext cx="301320" cy="299520"/>
              </p14:xfrm>
            </p:contentPart>
          </mc:Choice>
          <mc:Fallback>
            <p:pic>
              <p:nvPicPr>
                <p:cNvPr id="28" name="インク 27">
                  <a:extLst>
                    <a:ext uri="{FF2B5EF4-FFF2-40B4-BE49-F238E27FC236}">
                      <a16:creationId xmlns:a16="http://schemas.microsoft.com/office/drawing/2014/main" id="{ACA86223-92CB-B505-D6E0-B0D4223A682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10230" y="5274820"/>
                  <a:ext cx="3729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9" name="インク 28">
                  <a:extLst>
                    <a:ext uri="{FF2B5EF4-FFF2-40B4-BE49-F238E27FC236}">
                      <a16:creationId xmlns:a16="http://schemas.microsoft.com/office/drawing/2014/main" id="{A8848DDD-5D84-0BD4-7456-0F1B2FB423F0}"/>
                    </a:ext>
                  </a:extLst>
                </p14:cNvPr>
                <p14:cNvContentPartPr/>
                <p14:nvPr/>
              </p14:nvContentPartPr>
              <p14:xfrm>
                <a:off x="2918030" y="5369140"/>
                <a:ext cx="493560" cy="205920"/>
              </p14:xfrm>
            </p:contentPart>
          </mc:Choice>
          <mc:Fallback>
            <p:pic>
              <p:nvPicPr>
                <p:cNvPr id="29" name="インク 28">
                  <a:extLst>
                    <a:ext uri="{FF2B5EF4-FFF2-40B4-BE49-F238E27FC236}">
                      <a16:creationId xmlns:a16="http://schemas.microsoft.com/office/drawing/2014/main" id="{A8848DDD-5D84-0BD4-7456-0F1B2FB423F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882030" y="5333500"/>
                  <a:ext cx="5652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8" name="インク 37">
                  <a:extLst>
                    <a:ext uri="{FF2B5EF4-FFF2-40B4-BE49-F238E27FC236}">
                      <a16:creationId xmlns:a16="http://schemas.microsoft.com/office/drawing/2014/main" id="{8554918C-D942-82BF-DFD1-7B82A514EC89}"/>
                    </a:ext>
                  </a:extLst>
                </p14:cNvPr>
                <p14:cNvContentPartPr/>
                <p14:nvPr/>
              </p14:nvContentPartPr>
              <p14:xfrm>
                <a:off x="1776830" y="3871180"/>
                <a:ext cx="2153520" cy="2712240"/>
              </p14:xfrm>
            </p:contentPart>
          </mc:Choice>
          <mc:Fallback>
            <p:pic>
              <p:nvPicPr>
                <p:cNvPr id="38" name="インク 37">
                  <a:extLst>
                    <a:ext uri="{FF2B5EF4-FFF2-40B4-BE49-F238E27FC236}">
                      <a16:creationId xmlns:a16="http://schemas.microsoft.com/office/drawing/2014/main" id="{8554918C-D942-82BF-DFD1-7B82A514EC8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741190" y="3835180"/>
                  <a:ext cx="2225160" cy="27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9" name="インク 38">
                  <a:extLst>
                    <a:ext uri="{FF2B5EF4-FFF2-40B4-BE49-F238E27FC236}">
                      <a16:creationId xmlns:a16="http://schemas.microsoft.com/office/drawing/2014/main" id="{44FFC7A7-3B0F-9049-B437-C0F83E244D9A}"/>
                    </a:ext>
                  </a:extLst>
                </p14:cNvPr>
                <p14:cNvContentPartPr/>
                <p14:nvPr/>
              </p14:nvContentPartPr>
              <p14:xfrm>
                <a:off x="3530750" y="4715020"/>
                <a:ext cx="2297880" cy="578520"/>
              </p14:xfrm>
            </p:contentPart>
          </mc:Choice>
          <mc:Fallback>
            <p:pic>
              <p:nvPicPr>
                <p:cNvPr id="39" name="インク 38">
                  <a:extLst>
                    <a:ext uri="{FF2B5EF4-FFF2-40B4-BE49-F238E27FC236}">
                      <a16:creationId xmlns:a16="http://schemas.microsoft.com/office/drawing/2014/main" id="{44FFC7A7-3B0F-9049-B437-C0F83E244D9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495110" y="4679020"/>
                  <a:ext cx="236952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0" name="インク 39">
                  <a:extLst>
                    <a:ext uri="{FF2B5EF4-FFF2-40B4-BE49-F238E27FC236}">
                      <a16:creationId xmlns:a16="http://schemas.microsoft.com/office/drawing/2014/main" id="{32721084-6841-5BAE-B73D-B7504AFA44B7}"/>
                    </a:ext>
                  </a:extLst>
                </p14:cNvPr>
                <p14:cNvContentPartPr/>
                <p14:nvPr/>
              </p14:nvContentPartPr>
              <p14:xfrm>
                <a:off x="5573750" y="4677940"/>
                <a:ext cx="509040" cy="486720"/>
              </p14:xfrm>
            </p:contentPart>
          </mc:Choice>
          <mc:Fallback>
            <p:pic>
              <p:nvPicPr>
                <p:cNvPr id="40" name="インク 39">
                  <a:extLst>
                    <a:ext uri="{FF2B5EF4-FFF2-40B4-BE49-F238E27FC236}">
                      <a16:creationId xmlns:a16="http://schemas.microsoft.com/office/drawing/2014/main" id="{32721084-6841-5BAE-B73D-B7504AFA44B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537750" y="4641940"/>
                  <a:ext cx="580680" cy="55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00785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579</Words>
  <Application>Microsoft Office PowerPoint</Application>
  <PresentationFormat>ワイド画面</PresentationFormat>
  <Paragraphs>59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宮田　純子</dc:creator>
  <cp:lastModifiedBy>宮田　純子</cp:lastModifiedBy>
  <cp:revision>7</cp:revision>
  <dcterms:created xsi:type="dcterms:W3CDTF">2024-04-23T05:20:06Z</dcterms:created>
  <dcterms:modified xsi:type="dcterms:W3CDTF">2024-04-23T07:04:03Z</dcterms:modified>
</cp:coreProperties>
</file>