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notesMasterIdLst>
    <p:notesMasterId r:id="rId28"/>
  </p:notesMasterIdLst>
  <p:sldIdLst>
    <p:sldId id="256" r:id="rId5"/>
    <p:sldId id="257" r:id="rId6"/>
    <p:sldId id="258" r:id="rId7"/>
    <p:sldId id="279" r:id="rId8"/>
    <p:sldId id="274" r:id="rId9"/>
    <p:sldId id="273" r:id="rId10"/>
    <p:sldId id="268" r:id="rId11"/>
    <p:sldId id="260" r:id="rId12"/>
    <p:sldId id="261" r:id="rId13"/>
    <p:sldId id="269" r:id="rId14"/>
    <p:sldId id="262" r:id="rId15"/>
    <p:sldId id="263" r:id="rId16"/>
    <p:sldId id="264" r:id="rId17"/>
    <p:sldId id="265" r:id="rId18"/>
    <p:sldId id="266" r:id="rId19"/>
    <p:sldId id="267" r:id="rId20"/>
    <p:sldId id="270" r:id="rId21"/>
    <p:sldId id="271" r:id="rId22"/>
    <p:sldId id="275" r:id="rId23"/>
    <p:sldId id="272" r:id="rId24"/>
    <p:sldId id="276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87934-ABE8-4B4E-95BE-C05FCFDFAAC0}" v="4" dt="2024-10-14T20:56:05.279"/>
    <p1510:client id="{5F21774D-9851-5A49-90A8-770D1D96B67E}" v="4" dt="2024-10-14T23:06:04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33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scila Mora" userId="S::c0896891@mylambton.ca::bb886292-86e6-4b74-84d0-50db627ed9b2" providerId="AD" clId="Web-{52787934-ABE8-4B4E-95BE-C05FCFDFAAC0}"/>
    <pc:docChg chg="modSld">
      <pc:chgData name="Prescila Mora" userId="S::c0896891@mylambton.ca::bb886292-86e6-4b74-84d0-50db627ed9b2" providerId="AD" clId="Web-{52787934-ABE8-4B4E-95BE-C05FCFDFAAC0}" dt="2024-10-14T20:56:05.279" v="3"/>
      <pc:docMkLst>
        <pc:docMk/>
      </pc:docMkLst>
      <pc:sldChg chg="modSp">
        <pc:chgData name="Prescila Mora" userId="S::c0896891@mylambton.ca::bb886292-86e6-4b74-84d0-50db627ed9b2" providerId="AD" clId="Web-{52787934-ABE8-4B4E-95BE-C05FCFDFAAC0}" dt="2024-10-14T20:56:05.279" v="3"/>
        <pc:sldMkLst>
          <pc:docMk/>
          <pc:sldMk cId="3970433114" sldId="267"/>
        </pc:sldMkLst>
        <pc:picChg chg="mod modCrop">
          <ac:chgData name="Prescila Mora" userId="S::c0896891@mylambton.ca::bb886292-86e6-4b74-84d0-50db627ed9b2" providerId="AD" clId="Web-{52787934-ABE8-4B4E-95BE-C05FCFDFAAC0}" dt="2024-10-14T20:56:05.279" v="3"/>
          <ac:picMkLst>
            <pc:docMk/>
            <pc:sldMk cId="3970433114" sldId="267"/>
            <ac:picMk id="2058" creationId="{B8E582BE-0F6C-B9F0-1206-64FFD3065D85}"/>
          </ac:picMkLst>
        </pc:picChg>
      </pc:sldChg>
    </pc:docChg>
  </pc:docChgLst>
  <pc:docChgLst>
    <pc:chgData name="Venkata Manish Katragadda" userId="S::c0895143@mylambton.ca::71b2da95-0efd-4a94-9f87-1ee6d61d2761" providerId="AD" clId="Web-{5F21774D-9851-5A49-90A8-770D1D96B67E}"/>
    <pc:docChg chg="modSld">
      <pc:chgData name="Venkata Manish Katragadda" userId="S::c0895143@mylambton.ca::71b2da95-0efd-4a94-9f87-1ee6d61d2761" providerId="AD" clId="Web-{5F21774D-9851-5A49-90A8-770D1D96B67E}" dt="2024-10-14T23:06:03.048" v="2" actId="20577"/>
      <pc:docMkLst>
        <pc:docMk/>
      </pc:docMkLst>
      <pc:sldChg chg="modSp">
        <pc:chgData name="Venkata Manish Katragadda" userId="S::c0895143@mylambton.ca::71b2da95-0efd-4a94-9f87-1ee6d61d2761" providerId="AD" clId="Web-{5F21774D-9851-5A49-90A8-770D1D96B67E}" dt="2024-10-14T23:06:03.048" v="2" actId="20577"/>
        <pc:sldMkLst>
          <pc:docMk/>
          <pc:sldMk cId="1356236954" sldId="257"/>
        </pc:sldMkLst>
        <pc:spChg chg="mod">
          <ac:chgData name="Venkata Manish Katragadda" userId="S::c0895143@mylambton.ca::71b2da95-0efd-4a94-9f87-1ee6d61d2761" providerId="AD" clId="Web-{5F21774D-9851-5A49-90A8-770D1D96B67E}" dt="2024-10-14T23:06:03.048" v="2" actId="20577"/>
          <ac:spMkLst>
            <pc:docMk/>
            <pc:sldMk cId="1356236954" sldId="257"/>
            <ac:spMk id="2" creationId="{53800029-22C4-E1E8-E370-14468B2E620A}"/>
          </ac:spMkLst>
        </pc:spChg>
        <pc:picChg chg="mod">
          <ac:chgData name="Venkata Manish Katragadda" userId="S::c0895143@mylambton.ca::71b2da95-0efd-4a94-9f87-1ee6d61d2761" providerId="AD" clId="Web-{5F21774D-9851-5A49-90A8-770D1D96B67E}" dt="2024-10-14T23:05:49.938" v="0" actId="1076"/>
          <ac:picMkLst>
            <pc:docMk/>
            <pc:sldMk cId="1356236954" sldId="257"/>
            <ac:picMk id="12" creationId="{CEED9982-4FE6-A455-5226-FB9F1097C72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0E092-07FA-4598-8DD6-9D7B25477CE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5943F-A9B5-4D48-AF83-049BD9496A1C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PROJECT RECAP</a:t>
          </a:r>
          <a:endParaRPr lang="en-US" b="1" dirty="0">
            <a:solidFill>
              <a:schemeClr val="tx1"/>
            </a:solidFill>
          </a:endParaRPr>
        </a:p>
      </dgm:t>
    </dgm:pt>
    <dgm:pt modelId="{425D71B9-AB8A-4AA0-BCA0-8CB2D9B30910}" type="parTrans" cxnId="{9867E7EF-3218-4DC2-9811-81894C042E4F}">
      <dgm:prSet/>
      <dgm:spPr/>
      <dgm:t>
        <a:bodyPr/>
        <a:lstStyle/>
        <a:p>
          <a:endParaRPr lang="en-US"/>
        </a:p>
      </dgm:t>
    </dgm:pt>
    <dgm:pt modelId="{BF214E06-99F4-4D3B-A304-5FE4B788BFDC}" type="sibTrans" cxnId="{9867E7EF-3218-4DC2-9811-81894C042E4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D246C2B-E117-49D2-91DE-9630E8D8DBB7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CLIENT</a:t>
          </a:r>
          <a:br>
            <a:rPr lang="en-CA" b="1" dirty="0">
              <a:solidFill>
                <a:schemeClr val="tx1"/>
              </a:solidFill>
            </a:rPr>
          </a:br>
          <a:r>
            <a:rPr lang="en-CA" b="1" dirty="0">
              <a:solidFill>
                <a:schemeClr val="tx1"/>
              </a:solidFill>
            </a:rPr>
            <a:t>INTRODUCTION</a:t>
          </a:r>
          <a:endParaRPr lang="en-US" b="1" dirty="0">
            <a:solidFill>
              <a:schemeClr val="tx1"/>
            </a:solidFill>
          </a:endParaRPr>
        </a:p>
      </dgm:t>
    </dgm:pt>
    <dgm:pt modelId="{6DD295F2-5A84-4686-8925-1DFB732FDC50}" type="parTrans" cxnId="{33D444AD-DEAF-4E19-AE70-3FC7DCEDCAF4}">
      <dgm:prSet/>
      <dgm:spPr/>
      <dgm:t>
        <a:bodyPr/>
        <a:lstStyle/>
        <a:p>
          <a:endParaRPr lang="en-US"/>
        </a:p>
      </dgm:t>
    </dgm:pt>
    <dgm:pt modelId="{F1199D83-B18A-42B4-AE87-4C4B0F582E18}" type="sibTrans" cxnId="{33D444AD-DEAF-4E19-AE70-3FC7DCEDCAF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FDAF2D-6376-42DC-A9A0-1AC1C2791A73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TYPES OF CLOUD-BASED STORAGE</a:t>
          </a:r>
          <a:endParaRPr lang="en-US" b="1" dirty="0">
            <a:solidFill>
              <a:schemeClr val="tx1"/>
            </a:solidFill>
          </a:endParaRPr>
        </a:p>
      </dgm:t>
    </dgm:pt>
    <dgm:pt modelId="{43F036C9-D54A-4CF3-98E7-1F4091E2FE26}" type="parTrans" cxnId="{D318A11C-D04A-498C-A046-11B5FA084B5B}">
      <dgm:prSet/>
      <dgm:spPr/>
      <dgm:t>
        <a:bodyPr/>
        <a:lstStyle/>
        <a:p>
          <a:endParaRPr lang="en-US"/>
        </a:p>
      </dgm:t>
    </dgm:pt>
    <dgm:pt modelId="{3CB7497A-694F-4511-B8D5-32C637C5BF46}" type="sibTrans" cxnId="{D318A11C-D04A-498C-A046-11B5FA084B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29F3D09-262D-402C-9FD2-0BAA4BA9846C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COMPARISON</a:t>
          </a:r>
          <a:endParaRPr lang="en-US" b="1" dirty="0">
            <a:solidFill>
              <a:schemeClr val="tx1"/>
            </a:solidFill>
          </a:endParaRPr>
        </a:p>
      </dgm:t>
    </dgm:pt>
    <dgm:pt modelId="{D8C431B1-64FD-433F-9F7B-0B52E4CB5EA2}" type="parTrans" cxnId="{D42BD926-A980-4112-A819-80A8FD4A3441}">
      <dgm:prSet/>
      <dgm:spPr/>
      <dgm:t>
        <a:bodyPr/>
        <a:lstStyle/>
        <a:p>
          <a:endParaRPr lang="en-US"/>
        </a:p>
      </dgm:t>
    </dgm:pt>
    <dgm:pt modelId="{4144B909-F24C-4F21-B679-C25DDA654A7D}" type="sibTrans" cxnId="{D42BD926-A980-4112-A819-80A8FD4A34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908D69C-DA47-406C-95B8-C95E010513CD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RECOMMENDATION</a:t>
          </a:r>
          <a:endParaRPr lang="en-US" b="1" dirty="0">
            <a:solidFill>
              <a:schemeClr val="tx1"/>
            </a:solidFill>
          </a:endParaRPr>
        </a:p>
      </dgm:t>
    </dgm:pt>
    <dgm:pt modelId="{EFCF0757-B6C3-4FE6-89E2-2C19123F7AB0}" type="parTrans" cxnId="{3B55B0EF-526A-4D37-BABD-1D62E7D596A4}">
      <dgm:prSet/>
      <dgm:spPr/>
      <dgm:t>
        <a:bodyPr/>
        <a:lstStyle/>
        <a:p>
          <a:endParaRPr lang="en-US"/>
        </a:p>
      </dgm:t>
    </dgm:pt>
    <dgm:pt modelId="{750BF0FE-4C72-4DA8-AADA-21D22B504F9E}" type="sibTrans" cxnId="{3B55B0EF-526A-4D37-BABD-1D62E7D596A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624EA7F-5612-4A9E-B74A-5E830541E025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CONCLUSION</a:t>
          </a:r>
          <a:endParaRPr lang="en-US" b="1" dirty="0">
            <a:solidFill>
              <a:schemeClr val="tx1"/>
            </a:solidFill>
          </a:endParaRPr>
        </a:p>
      </dgm:t>
    </dgm:pt>
    <dgm:pt modelId="{255B6503-59BB-4CCF-B3AE-281DD17E54BF}" type="parTrans" cxnId="{71FC8B0B-8821-4E7D-B62C-C55287760B9E}">
      <dgm:prSet/>
      <dgm:spPr/>
      <dgm:t>
        <a:bodyPr/>
        <a:lstStyle/>
        <a:p>
          <a:endParaRPr lang="en-US"/>
        </a:p>
      </dgm:t>
    </dgm:pt>
    <dgm:pt modelId="{80866189-30B3-4F87-AC51-35C3451B9807}" type="sibTrans" cxnId="{71FC8B0B-8821-4E7D-B62C-C55287760B9E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94499195-ACF7-4B1E-BE91-B3D55CDA7CC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REFERENCES</a:t>
          </a:r>
        </a:p>
      </dgm:t>
    </dgm:pt>
    <dgm:pt modelId="{6A015369-60C1-4E0D-A188-545E2A2980ED}" type="parTrans" cxnId="{B37B2041-279E-4FBC-8A30-EEFEB63384A8}">
      <dgm:prSet/>
      <dgm:spPr/>
      <dgm:t>
        <a:bodyPr/>
        <a:lstStyle/>
        <a:p>
          <a:endParaRPr lang="en-CA"/>
        </a:p>
      </dgm:t>
    </dgm:pt>
    <dgm:pt modelId="{4E81E44B-37FE-4C6E-A496-8D857D4CDEA7}" type="sibTrans" cxnId="{B37B2041-279E-4FBC-8A30-EEFEB63384A8}">
      <dgm:prSet phldrT="07" phldr="0"/>
      <dgm:spPr/>
      <dgm:t>
        <a:bodyPr/>
        <a:lstStyle/>
        <a:p>
          <a:r>
            <a:rPr lang="en-CA"/>
            <a:t>07</a:t>
          </a:r>
        </a:p>
      </dgm:t>
    </dgm:pt>
    <dgm:pt modelId="{9FAA0513-3023-4391-B890-F5121029DB6E}" type="pres">
      <dgm:prSet presAssocID="{5280E092-07FA-4598-8DD6-9D7B25477CE6}" presName="Name0" presStyleCnt="0">
        <dgm:presLayoutVars>
          <dgm:animLvl val="lvl"/>
          <dgm:resizeHandles val="exact"/>
        </dgm:presLayoutVars>
      </dgm:prSet>
      <dgm:spPr/>
    </dgm:pt>
    <dgm:pt modelId="{30C31430-F95C-42E1-806F-FA17B091C908}" type="pres">
      <dgm:prSet presAssocID="{52C5943F-A9B5-4D48-AF83-049BD9496A1C}" presName="compositeNode" presStyleCnt="0">
        <dgm:presLayoutVars>
          <dgm:bulletEnabled val="1"/>
        </dgm:presLayoutVars>
      </dgm:prSet>
      <dgm:spPr/>
    </dgm:pt>
    <dgm:pt modelId="{705A1135-33F6-4850-8355-DEEC87C3BA22}" type="pres">
      <dgm:prSet presAssocID="{52C5943F-A9B5-4D48-AF83-049BD9496A1C}" presName="bgRect" presStyleLbl="alignNode1" presStyleIdx="0" presStyleCnt="7"/>
      <dgm:spPr/>
    </dgm:pt>
    <dgm:pt modelId="{2610587D-2129-4FFF-93AC-84BB5ABF9600}" type="pres">
      <dgm:prSet presAssocID="{BF214E06-99F4-4D3B-A304-5FE4B788BFDC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A2B70DAB-5A62-46D2-96CE-C7D0EB5CD5C2}" type="pres">
      <dgm:prSet presAssocID="{52C5943F-A9B5-4D48-AF83-049BD9496A1C}" presName="nodeRect" presStyleLbl="alignNode1" presStyleIdx="0" presStyleCnt="7">
        <dgm:presLayoutVars>
          <dgm:bulletEnabled val="1"/>
        </dgm:presLayoutVars>
      </dgm:prSet>
      <dgm:spPr/>
    </dgm:pt>
    <dgm:pt modelId="{36C89EAA-E291-4173-BBDD-2D295BD81900}" type="pres">
      <dgm:prSet presAssocID="{BF214E06-99F4-4D3B-A304-5FE4B788BFDC}" presName="sibTrans" presStyleCnt="0"/>
      <dgm:spPr/>
    </dgm:pt>
    <dgm:pt modelId="{60B8494B-9554-4C35-8D88-8D2A51E636C7}" type="pres">
      <dgm:prSet presAssocID="{ED246C2B-E117-49D2-91DE-9630E8D8DBB7}" presName="compositeNode" presStyleCnt="0">
        <dgm:presLayoutVars>
          <dgm:bulletEnabled val="1"/>
        </dgm:presLayoutVars>
      </dgm:prSet>
      <dgm:spPr/>
    </dgm:pt>
    <dgm:pt modelId="{E615DA99-1667-478E-B7A6-2DD234380246}" type="pres">
      <dgm:prSet presAssocID="{ED246C2B-E117-49D2-91DE-9630E8D8DBB7}" presName="bgRect" presStyleLbl="alignNode1" presStyleIdx="1" presStyleCnt="7" custScaleX="129643"/>
      <dgm:spPr/>
    </dgm:pt>
    <dgm:pt modelId="{040B918A-5F38-40C8-A054-24E281FBB3CE}" type="pres">
      <dgm:prSet presAssocID="{F1199D83-B18A-42B4-AE87-4C4B0F582E18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316914BF-811A-45B3-B692-CC06E32CC5BE}" type="pres">
      <dgm:prSet presAssocID="{ED246C2B-E117-49D2-91DE-9630E8D8DBB7}" presName="nodeRect" presStyleLbl="alignNode1" presStyleIdx="1" presStyleCnt="7">
        <dgm:presLayoutVars>
          <dgm:bulletEnabled val="1"/>
        </dgm:presLayoutVars>
      </dgm:prSet>
      <dgm:spPr/>
    </dgm:pt>
    <dgm:pt modelId="{B482A90C-3230-4BD5-862D-32ED8DA72E4A}" type="pres">
      <dgm:prSet presAssocID="{F1199D83-B18A-42B4-AE87-4C4B0F582E18}" presName="sibTrans" presStyleCnt="0"/>
      <dgm:spPr/>
    </dgm:pt>
    <dgm:pt modelId="{1A64B45D-E5F3-4428-97D4-7B4D97718A57}" type="pres">
      <dgm:prSet presAssocID="{90FDAF2D-6376-42DC-A9A0-1AC1C2791A73}" presName="compositeNode" presStyleCnt="0">
        <dgm:presLayoutVars>
          <dgm:bulletEnabled val="1"/>
        </dgm:presLayoutVars>
      </dgm:prSet>
      <dgm:spPr/>
    </dgm:pt>
    <dgm:pt modelId="{F1931ECA-5C66-4034-BCBB-FDC529CFB9B6}" type="pres">
      <dgm:prSet presAssocID="{90FDAF2D-6376-42DC-A9A0-1AC1C2791A73}" presName="bgRect" presStyleLbl="alignNode1" presStyleIdx="2" presStyleCnt="7"/>
      <dgm:spPr/>
    </dgm:pt>
    <dgm:pt modelId="{BE350F6F-FD1D-45E8-A9DB-CA94E8B41CBB}" type="pres">
      <dgm:prSet presAssocID="{3CB7497A-694F-4511-B8D5-32C637C5BF46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89539382-80A9-4381-AB34-42EBC2174221}" type="pres">
      <dgm:prSet presAssocID="{90FDAF2D-6376-42DC-A9A0-1AC1C2791A73}" presName="nodeRect" presStyleLbl="alignNode1" presStyleIdx="2" presStyleCnt="7">
        <dgm:presLayoutVars>
          <dgm:bulletEnabled val="1"/>
        </dgm:presLayoutVars>
      </dgm:prSet>
      <dgm:spPr/>
    </dgm:pt>
    <dgm:pt modelId="{D9D8F188-5A90-4FF0-835C-85AC383E9EBA}" type="pres">
      <dgm:prSet presAssocID="{3CB7497A-694F-4511-B8D5-32C637C5BF46}" presName="sibTrans" presStyleCnt="0"/>
      <dgm:spPr/>
    </dgm:pt>
    <dgm:pt modelId="{1E244153-FA91-4E6C-B84B-D5EED41CCA9E}" type="pres">
      <dgm:prSet presAssocID="{729F3D09-262D-402C-9FD2-0BAA4BA9846C}" presName="compositeNode" presStyleCnt="0">
        <dgm:presLayoutVars>
          <dgm:bulletEnabled val="1"/>
        </dgm:presLayoutVars>
      </dgm:prSet>
      <dgm:spPr/>
    </dgm:pt>
    <dgm:pt modelId="{6D298408-F850-4B77-B40F-B059BB62D4A6}" type="pres">
      <dgm:prSet presAssocID="{729F3D09-262D-402C-9FD2-0BAA4BA9846C}" presName="bgRect" presStyleLbl="alignNode1" presStyleIdx="3" presStyleCnt="7"/>
      <dgm:spPr/>
    </dgm:pt>
    <dgm:pt modelId="{88A900BA-2C67-4674-93C9-6605E1BC7151}" type="pres">
      <dgm:prSet presAssocID="{4144B909-F24C-4F21-B679-C25DDA654A7D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EDC0CDB5-8951-4AF7-B6D1-5E61BB8C4737}" type="pres">
      <dgm:prSet presAssocID="{729F3D09-262D-402C-9FD2-0BAA4BA9846C}" presName="nodeRect" presStyleLbl="alignNode1" presStyleIdx="3" presStyleCnt="7">
        <dgm:presLayoutVars>
          <dgm:bulletEnabled val="1"/>
        </dgm:presLayoutVars>
      </dgm:prSet>
      <dgm:spPr/>
    </dgm:pt>
    <dgm:pt modelId="{A1249144-1988-4633-A613-B9AD37FC88DB}" type="pres">
      <dgm:prSet presAssocID="{4144B909-F24C-4F21-B679-C25DDA654A7D}" presName="sibTrans" presStyleCnt="0"/>
      <dgm:spPr/>
    </dgm:pt>
    <dgm:pt modelId="{28FB6BF7-5F1B-4DFA-A76B-1E1EBEB6EDD0}" type="pres">
      <dgm:prSet presAssocID="{7908D69C-DA47-406C-95B8-C95E010513CD}" presName="compositeNode" presStyleCnt="0">
        <dgm:presLayoutVars>
          <dgm:bulletEnabled val="1"/>
        </dgm:presLayoutVars>
      </dgm:prSet>
      <dgm:spPr/>
    </dgm:pt>
    <dgm:pt modelId="{997BAFEA-A8E6-42E2-A64C-F0B4BB006657}" type="pres">
      <dgm:prSet presAssocID="{7908D69C-DA47-406C-95B8-C95E010513CD}" presName="bgRect" presStyleLbl="alignNode1" presStyleIdx="4" presStyleCnt="7" custScaleX="136146"/>
      <dgm:spPr/>
    </dgm:pt>
    <dgm:pt modelId="{0810A10B-3812-4868-BD38-9C82DFEBF95D}" type="pres">
      <dgm:prSet presAssocID="{750BF0FE-4C72-4DA8-AADA-21D22B504F9E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FD3D5B75-D562-4F87-99E8-016CE51CBBA8}" type="pres">
      <dgm:prSet presAssocID="{7908D69C-DA47-406C-95B8-C95E010513CD}" presName="nodeRect" presStyleLbl="alignNode1" presStyleIdx="4" presStyleCnt="7">
        <dgm:presLayoutVars>
          <dgm:bulletEnabled val="1"/>
        </dgm:presLayoutVars>
      </dgm:prSet>
      <dgm:spPr/>
    </dgm:pt>
    <dgm:pt modelId="{8E40A48E-16F5-4416-B2B5-CB930FF36EDC}" type="pres">
      <dgm:prSet presAssocID="{750BF0FE-4C72-4DA8-AADA-21D22B504F9E}" presName="sibTrans" presStyleCnt="0"/>
      <dgm:spPr/>
    </dgm:pt>
    <dgm:pt modelId="{7D9C6E97-6596-4526-8E84-08A3C70F6052}" type="pres">
      <dgm:prSet presAssocID="{E624EA7F-5612-4A9E-B74A-5E830541E025}" presName="compositeNode" presStyleCnt="0">
        <dgm:presLayoutVars>
          <dgm:bulletEnabled val="1"/>
        </dgm:presLayoutVars>
      </dgm:prSet>
      <dgm:spPr/>
    </dgm:pt>
    <dgm:pt modelId="{83F4A14D-2269-4F8E-A4C5-FAB02F7FF596}" type="pres">
      <dgm:prSet presAssocID="{E624EA7F-5612-4A9E-B74A-5E830541E025}" presName="bgRect" presStyleLbl="alignNode1" presStyleIdx="5" presStyleCnt="7"/>
      <dgm:spPr/>
    </dgm:pt>
    <dgm:pt modelId="{D92BB283-4A15-45A4-8612-13D7D1E092C5}" type="pres">
      <dgm:prSet presAssocID="{80866189-30B3-4F87-AC51-35C3451B9807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E10E237A-CC45-4BE0-83FE-AE512E9BB9AA}" type="pres">
      <dgm:prSet presAssocID="{E624EA7F-5612-4A9E-B74A-5E830541E025}" presName="nodeRect" presStyleLbl="alignNode1" presStyleIdx="5" presStyleCnt="7">
        <dgm:presLayoutVars>
          <dgm:bulletEnabled val="1"/>
        </dgm:presLayoutVars>
      </dgm:prSet>
      <dgm:spPr/>
    </dgm:pt>
    <dgm:pt modelId="{F1BFD531-6FCF-4A56-A0D2-B256475844A8}" type="pres">
      <dgm:prSet presAssocID="{80866189-30B3-4F87-AC51-35C3451B9807}" presName="sibTrans" presStyleCnt="0"/>
      <dgm:spPr/>
    </dgm:pt>
    <dgm:pt modelId="{78776FE2-70CA-4A51-ABBA-FE4B2F524498}" type="pres">
      <dgm:prSet presAssocID="{94499195-ACF7-4B1E-BE91-B3D55CDA7CC8}" presName="compositeNode" presStyleCnt="0">
        <dgm:presLayoutVars>
          <dgm:bulletEnabled val="1"/>
        </dgm:presLayoutVars>
      </dgm:prSet>
      <dgm:spPr/>
    </dgm:pt>
    <dgm:pt modelId="{7A719ACC-6B0A-4451-9EAE-051A287E794E}" type="pres">
      <dgm:prSet presAssocID="{94499195-ACF7-4B1E-BE91-B3D55CDA7CC8}" presName="bgRect" presStyleLbl="alignNode1" presStyleIdx="6" presStyleCnt="7"/>
      <dgm:spPr/>
    </dgm:pt>
    <dgm:pt modelId="{D1655FA9-35A9-4BF7-8BE5-D979F9B2548F}" type="pres">
      <dgm:prSet presAssocID="{4E81E44B-37FE-4C6E-A496-8D857D4CDEA7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2AC04A0-5DA9-45D9-B3F6-9887E2BB9C8B}" type="pres">
      <dgm:prSet presAssocID="{94499195-ACF7-4B1E-BE91-B3D55CDA7CC8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71FC8B0B-8821-4E7D-B62C-C55287760B9E}" srcId="{5280E092-07FA-4598-8DD6-9D7B25477CE6}" destId="{E624EA7F-5612-4A9E-B74A-5E830541E025}" srcOrd="5" destOrd="0" parTransId="{255B6503-59BB-4CCF-B3AE-281DD17E54BF}" sibTransId="{80866189-30B3-4F87-AC51-35C3451B9807}"/>
    <dgm:cxn modelId="{D318A11C-D04A-498C-A046-11B5FA084B5B}" srcId="{5280E092-07FA-4598-8DD6-9D7B25477CE6}" destId="{90FDAF2D-6376-42DC-A9A0-1AC1C2791A73}" srcOrd="2" destOrd="0" parTransId="{43F036C9-D54A-4CF3-98E7-1F4091E2FE26}" sibTransId="{3CB7497A-694F-4511-B8D5-32C637C5BF46}"/>
    <dgm:cxn modelId="{808C0023-8C28-4216-A311-5F8A598E6660}" type="presOf" srcId="{94499195-ACF7-4B1E-BE91-B3D55CDA7CC8}" destId="{B2AC04A0-5DA9-45D9-B3F6-9887E2BB9C8B}" srcOrd="1" destOrd="0" presId="urn:microsoft.com/office/officeart/2016/7/layout/LinearBlockProcessNumbered"/>
    <dgm:cxn modelId="{D42BD926-A980-4112-A819-80A8FD4A3441}" srcId="{5280E092-07FA-4598-8DD6-9D7B25477CE6}" destId="{729F3D09-262D-402C-9FD2-0BAA4BA9846C}" srcOrd="3" destOrd="0" parTransId="{D8C431B1-64FD-433F-9F7B-0B52E4CB5EA2}" sibTransId="{4144B909-F24C-4F21-B679-C25DDA654A7D}"/>
    <dgm:cxn modelId="{3BFDD13E-1458-485F-A43F-9C75D6882543}" type="presOf" srcId="{7908D69C-DA47-406C-95B8-C95E010513CD}" destId="{FD3D5B75-D562-4F87-99E8-016CE51CBBA8}" srcOrd="1" destOrd="0" presId="urn:microsoft.com/office/officeart/2016/7/layout/LinearBlockProcessNumbered"/>
    <dgm:cxn modelId="{B37B2041-279E-4FBC-8A30-EEFEB63384A8}" srcId="{5280E092-07FA-4598-8DD6-9D7B25477CE6}" destId="{94499195-ACF7-4B1E-BE91-B3D55CDA7CC8}" srcOrd="6" destOrd="0" parTransId="{6A015369-60C1-4E0D-A188-545E2A2980ED}" sibTransId="{4E81E44B-37FE-4C6E-A496-8D857D4CDEA7}"/>
    <dgm:cxn modelId="{56720C65-EFEB-4EE8-8F80-BD9BB7FA8B4B}" type="presOf" srcId="{90FDAF2D-6376-42DC-A9A0-1AC1C2791A73}" destId="{89539382-80A9-4381-AB34-42EBC2174221}" srcOrd="1" destOrd="0" presId="urn:microsoft.com/office/officeart/2016/7/layout/LinearBlockProcessNumbered"/>
    <dgm:cxn modelId="{51915B76-C2E4-4C36-9F1F-325AB1E2DBCB}" type="presOf" srcId="{BF214E06-99F4-4D3B-A304-5FE4B788BFDC}" destId="{2610587D-2129-4FFF-93AC-84BB5ABF9600}" srcOrd="0" destOrd="0" presId="urn:microsoft.com/office/officeart/2016/7/layout/LinearBlockProcessNumbered"/>
    <dgm:cxn modelId="{A4B37C7E-8643-487F-ABDF-3236E184C261}" type="presOf" srcId="{E624EA7F-5612-4A9E-B74A-5E830541E025}" destId="{83F4A14D-2269-4F8E-A4C5-FAB02F7FF596}" srcOrd="0" destOrd="0" presId="urn:microsoft.com/office/officeart/2016/7/layout/LinearBlockProcessNumbered"/>
    <dgm:cxn modelId="{58096380-02C1-457B-AB3E-FF77C7DE6953}" type="presOf" srcId="{4E81E44B-37FE-4C6E-A496-8D857D4CDEA7}" destId="{D1655FA9-35A9-4BF7-8BE5-D979F9B2548F}" srcOrd="0" destOrd="0" presId="urn:microsoft.com/office/officeart/2016/7/layout/LinearBlockProcessNumbered"/>
    <dgm:cxn modelId="{B245E1A1-B968-48E3-9A95-4F36A9FA2C5D}" type="presOf" srcId="{4144B909-F24C-4F21-B679-C25DDA654A7D}" destId="{88A900BA-2C67-4674-93C9-6605E1BC7151}" srcOrd="0" destOrd="0" presId="urn:microsoft.com/office/officeart/2016/7/layout/LinearBlockProcessNumbered"/>
    <dgm:cxn modelId="{040B2BA8-A089-425B-AAA5-C1B980A914EA}" type="presOf" srcId="{52C5943F-A9B5-4D48-AF83-049BD9496A1C}" destId="{705A1135-33F6-4850-8355-DEEC87C3BA22}" srcOrd="0" destOrd="0" presId="urn:microsoft.com/office/officeart/2016/7/layout/LinearBlockProcessNumbered"/>
    <dgm:cxn modelId="{33D444AD-DEAF-4E19-AE70-3FC7DCEDCAF4}" srcId="{5280E092-07FA-4598-8DD6-9D7B25477CE6}" destId="{ED246C2B-E117-49D2-91DE-9630E8D8DBB7}" srcOrd="1" destOrd="0" parTransId="{6DD295F2-5A84-4686-8925-1DFB732FDC50}" sibTransId="{F1199D83-B18A-42B4-AE87-4C4B0F582E18}"/>
    <dgm:cxn modelId="{EC84DEAF-0F90-4FDC-8124-60536743B13B}" type="presOf" srcId="{729F3D09-262D-402C-9FD2-0BAA4BA9846C}" destId="{EDC0CDB5-8951-4AF7-B6D1-5E61BB8C4737}" srcOrd="1" destOrd="0" presId="urn:microsoft.com/office/officeart/2016/7/layout/LinearBlockProcessNumbered"/>
    <dgm:cxn modelId="{13FD6CC8-3620-4E70-BA18-989FE9F37634}" type="presOf" srcId="{ED246C2B-E117-49D2-91DE-9630E8D8DBB7}" destId="{E615DA99-1667-478E-B7A6-2DD234380246}" srcOrd="0" destOrd="0" presId="urn:microsoft.com/office/officeart/2016/7/layout/LinearBlockProcessNumbered"/>
    <dgm:cxn modelId="{0A07F7CC-57C5-4495-AFB3-DDB2D5F82CB6}" type="presOf" srcId="{729F3D09-262D-402C-9FD2-0BAA4BA9846C}" destId="{6D298408-F850-4B77-B40F-B059BB62D4A6}" srcOrd="0" destOrd="0" presId="urn:microsoft.com/office/officeart/2016/7/layout/LinearBlockProcessNumbered"/>
    <dgm:cxn modelId="{F9CE24CD-229F-4216-80E9-4055E28C851F}" type="presOf" srcId="{ED246C2B-E117-49D2-91DE-9630E8D8DBB7}" destId="{316914BF-811A-45B3-B692-CC06E32CC5BE}" srcOrd="1" destOrd="0" presId="urn:microsoft.com/office/officeart/2016/7/layout/LinearBlockProcessNumbered"/>
    <dgm:cxn modelId="{9841FAD1-2121-4B91-AC27-DF581D5F80E4}" type="presOf" srcId="{F1199D83-B18A-42B4-AE87-4C4B0F582E18}" destId="{040B918A-5F38-40C8-A054-24E281FBB3CE}" srcOrd="0" destOrd="0" presId="urn:microsoft.com/office/officeart/2016/7/layout/LinearBlockProcessNumbered"/>
    <dgm:cxn modelId="{531A32D2-ACE8-49C7-A5A9-E7B442986363}" type="presOf" srcId="{E624EA7F-5612-4A9E-B74A-5E830541E025}" destId="{E10E237A-CC45-4BE0-83FE-AE512E9BB9AA}" srcOrd="1" destOrd="0" presId="urn:microsoft.com/office/officeart/2016/7/layout/LinearBlockProcessNumbered"/>
    <dgm:cxn modelId="{65BA01D3-03A0-40C6-9619-9796D9C200A7}" type="presOf" srcId="{3CB7497A-694F-4511-B8D5-32C637C5BF46}" destId="{BE350F6F-FD1D-45E8-A9DB-CA94E8B41CBB}" srcOrd="0" destOrd="0" presId="urn:microsoft.com/office/officeart/2016/7/layout/LinearBlockProcessNumbered"/>
    <dgm:cxn modelId="{91608FD7-7ED5-493A-8C50-C471B1E4D77A}" type="presOf" srcId="{5280E092-07FA-4598-8DD6-9D7B25477CE6}" destId="{9FAA0513-3023-4391-B890-F5121029DB6E}" srcOrd="0" destOrd="0" presId="urn:microsoft.com/office/officeart/2016/7/layout/LinearBlockProcessNumbered"/>
    <dgm:cxn modelId="{B74955E0-58F9-4C20-BAB2-06140AED5A04}" type="presOf" srcId="{94499195-ACF7-4B1E-BE91-B3D55CDA7CC8}" destId="{7A719ACC-6B0A-4451-9EAE-051A287E794E}" srcOrd="0" destOrd="0" presId="urn:microsoft.com/office/officeart/2016/7/layout/LinearBlockProcessNumbered"/>
    <dgm:cxn modelId="{EA7DE6E5-2C14-4750-B4E4-34EF3E710A61}" type="presOf" srcId="{52C5943F-A9B5-4D48-AF83-049BD9496A1C}" destId="{A2B70DAB-5A62-46D2-96CE-C7D0EB5CD5C2}" srcOrd="1" destOrd="0" presId="urn:microsoft.com/office/officeart/2016/7/layout/LinearBlockProcessNumbered"/>
    <dgm:cxn modelId="{77949DE7-71B3-4773-9A2C-130B3A277256}" type="presOf" srcId="{750BF0FE-4C72-4DA8-AADA-21D22B504F9E}" destId="{0810A10B-3812-4868-BD38-9C82DFEBF95D}" srcOrd="0" destOrd="0" presId="urn:microsoft.com/office/officeart/2016/7/layout/LinearBlockProcessNumbered"/>
    <dgm:cxn modelId="{9FED6BEC-D4CC-4700-AB04-F2EB1411C9D2}" type="presOf" srcId="{90FDAF2D-6376-42DC-A9A0-1AC1C2791A73}" destId="{F1931ECA-5C66-4034-BCBB-FDC529CFB9B6}" srcOrd="0" destOrd="0" presId="urn:microsoft.com/office/officeart/2016/7/layout/LinearBlockProcessNumbered"/>
    <dgm:cxn modelId="{3B55B0EF-526A-4D37-BABD-1D62E7D596A4}" srcId="{5280E092-07FA-4598-8DD6-9D7B25477CE6}" destId="{7908D69C-DA47-406C-95B8-C95E010513CD}" srcOrd="4" destOrd="0" parTransId="{EFCF0757-B6C3-4FE6-89E2-2C19123F7AB0}" sibTransId="{750BF0FE-4C72-4DA8-AADA-21D22B504F9E}"/>
    <dgm:cxn modelId="{9867E7EF-3218-4DC2-9811-81894C042E4F}" srcId="{5280E092-07FA-4598-8DD6-9D7B25477CE6}" destId="{52C5943F-A9B5-4D48-AF83-049BD9496A1C}" srcOrd="0" destOrd="0" parTransId="{425D71B9-AB8A-4AA0-BCA0-8CB2D9B30910}" sibTransId="{BF214E06-99F4-4D3B-A304-5FE4B788BFDC}"/>
    <dgm:cxn modelId="{D8CACFF3-D7D5-41EE-B50E-2E4EF25B39E2}" type="presOf" srcId="{7908D69C-DA47-406C-95B8-C95E010513CD}" destId="{997BAFEA-A8E6-42E2-A64C-F0B4BB006657}" srcOrd="0" destOrd="0" presId="urn:microsoft.com/office/officeart/2016/7/layout/LinearBlockProcessNumbered"/>
    <dgm:cxn modelId="{E37981F8-739A-4994-A56E-A8100E69A7C1}" type="presOf" srcId="{80866189-30B3-4F87-AC51-35C3451B9807}" destId="{D92BB283-4A15-45A4-8612-13D7D1E092C5}" srcOrd="0" destOrd="0" presId="urn:microsoft.com/office/officeart/2016/7/layout/LinearBlockProcessNumbered"/>
    <dgm:cxn modelId="{95DC3492-5F54-459A-9D58-B0E57D0207A7}" type="presParOf" srcId="{9FAA0513-3023-4391-B890-F5121029DB6E}" destId="{30C31430-F95C-42E1-806F-FA17B091C908}" srcOrd="0" destOrd="0" presId="urn:microsoft.com/office/officeart/2016/7/layout/LinearBlockProcessNumbered"/>
    <dgm:cxn modelId="{E3E372D7-A9EF-496B-A830-54A918080926}" type="presParOf" srcId="{30C31430-F95C-42E1-806F-FA17B091C908}" destId="{705A1135-33F6-4850-8355-DEEC87C3BA22}" srcOrd="0" destOrd="0" presId="urn:microsoft.com/office/officeart/2016/7/layout/LinearBlockProcessNumbered"/>
    <dgm:cxn modelId="{B61FDA05-D14F-4AD3-9663-953CD0E85E68}" type="presParOf" srcId="{30C31430-F95C-42E1-806F-FA17B091C908}" destId="{2610587D-2129-4FFF-93AC-84BB5ABF9600}" srcOrd="1" destOrd="0" presId="urn:microsoft.com/office/officeart/2016/7/layout/LinearBlockProcessNumbered"/>
    <dgm:cxn modelId="{084E4528-2941-48E4-977F-D1098B05B2DC}" type="presParOf" srcId="{30C31430-F95C-42E1-806F-FA17B091C908}" destId="{A2B70DAB-5A62-46D2-96CE-C7D0EB5CD5C2}" srcOrd="2" destOrd="0" presId="urn:microsoft.com/office/officeart/2016/7/layout/LinearBlockProcessNumbered"/>
    <dgm:cxn modelId="{AAADD8B5-22A8-4322-B69B-6D710D615158}" type="presParOf" srcId="{9FAA0513-3023-4391-B890-F5121029DB6E}" destId="{36C89EAA-E291-4173-BBDD-2D295BD81900}" srcOrd="1" destOrd="0" presId="urn:microsoft.com/office/officeart/2016/7/layout/LinearBlockProcessNumbered"/>
    <dgm:cxn modelId="{D71CD882-1853-4471-9F6E-E297464CFCFC}" type="presParOf" srcId="{9FAA0513-3023-4391-B890-F5121029DB6E}" destId="{60B8494B-9554-4C35-8D88-8D2A51E636C7}" srcOrd="2" destOrd="0" presId="urn:microsoft.com/office/officeart/2016/7/layout/LinearBlockProcessNumbered"/>
    <dgm:cxn modelId="{D549B061-5BD6-4FA7-B017-71A9B0775618}" type="presParOf" srcId="{60B8494B-9554-4C35-8D88-8D2A51E636C7}" destId="{E615DA99-1667-478E-B7A6-2DD234380246}" srcOrd="0" destOrd="0" presId="urn:microsoft.com/office/officeart/2016/7/layout/LinearBlockProcessNumbered"/>
    <dgm:cxn modelId="{68606CFE-F71F-4C83-91E7-D532E3367D4C}" type="presParOf" srcId="{60B8494B-9554-4C35-8D88-8D2A51E636C7}" destId="{040B918A-5F38-40C8-A054-24E281FBB3CE}" srcOrd="1" destOrd="0" presId="urn:microsoft.com/office/officeart/2016/7/layout/LinearBlockProcessNumbered"/>
    <dgm:cxn modelId="{3BCEA2E5-4304-4C63-BF14-456FD61F1206}" type="presParOf" srcId="{60B8494B-9554-4C35-8D88-8D2A51E636C7}" destId="{316914BF-811A-45B3-B692-CC06E32CC5BE}" srcOrd="2" destOrd="0" presId="urn:microsoft.com/office/officeart/2016/7/layout/LinearBlockProcessNumbered"/>
    <dgm:cxn modelId="{1D864F3D-4752-4195-84F8-CDC2558D6BC5}" type="presParOf" srcId="{9FAA0513-3023-4391-B890-F5121029DB6E}" destId="{B482A90C-3230-4BD5-862D-32ED8DA72E4A}" srcOrd="3" destOrd="0" presId="urn:microsoft.com/office/officeart/2016/7/layout/LinearBlockProcessNumbered"/>
    <dgm:cxn modelId="{D841332A-C176-4550-A1D4-C610ADBCB606}" type="presParOf" srcId="{9FAA0513-3023-4391-B890-F5121029DB6E}" destId="{1A64B45D-E5F3-4428-97D4-7B4D97718A57}" srcOrd="4" destOrd="0" presId="urn:microsoft.com/office/officeart/2016/7/layout/LinearBlockProcessNumbered"/>
    <dgm:cxn modelId="{7BEE2EA7-16DE-43B0-964C-27AC8490E6FF}" type="presParOf" srcId="{1A64B45D-E5F3-4428-97D4-7B4D97718A57}" destId="{F1931ECA-5C66-4034-BCBB-FDC529CFB9B6}" srcOrd="0" destOrd="0" presId="urn:microsoft.com/office/officeart/2016/7/layout/LinearBlockProcessNumbered"/>
    <dgm:cxn modelId="{87781C1B-4517-427C-B1F9-BED8FA4D5626}" type="presParOf" srcId="{1A64B45D-E5F3-4428-97D4-7B4D97718A57}" destId="{BE350F6F-FD1D-45E8-A9DB-CA94E8B41CBB}" srcOrd="1" destOrd="0" presId="urn:microsoft.com/office/officeart/2016/7/layout/LinearBlockProcessNumbered"/>
    <dgm:cxn modelId="{931EC4B5-E82C-48FC-BFDA-9A93AD61B4E2}" type="presParOf" srcId="{1A64B45D-E5F3-4428-97D4-7B4D97718A57}" destId="{89539382-80A9-4381-AB34-42EBC2174221}" srcOrd="2" destOrd="0" presId="urn:microsoft.com/office/officeart/2016/7/layout/LinearBlockProcessNumbered"/>
    <dgm:cxn modelId="{9C608816-B3B3-4D6E-A66F-4000B8E98AAC}" type="presParOf" srcId="{9FAA0513-3023-4391-B890-F5121029DB6E}" destId="{D9D8F188-5A90-4FF0-835C-85AC383E9EBA}" srcOrd="5" destOrd="0" presId="urn:microsoft.com/office/officeart/2016/7/layout/LinearBlockProcessNumbered"/>
    <dgm:cxn modelId="{9C0332CD-96C4-4D9C-BCEA-E0B2063271D6}" type="presParOf" srcId="{9FAA0513-3023-4391-B890-F5121029DB6E}" destId="{1E244153-FA91-4E6C-B84B-D5EED41CCA9E}" srcOrd="6" destOrd="0" presId="urn:microsoft.com/office/officeart/2016/7/layout/LinearBlockProcessNumbered"/>
    <dgm:cxn modelId="{C86D1EA8-9CB6-4820-8573-C7C313D96535}" type="presParOf" srcId="{1E244153-FA91-4E6C-B84B-D5EED41CCA9E}" destId="{6D298408-F850-4B77-B40F-B059BB62D4A6}" srcOrd="0" destOrd="0" presId="urn:microsoft.com/office/officeart/2016/7/layout/LinearBlockProcessNumbered"/>
    <dgm:cxn modelId="{0C9C814C-8E36-46FB-ACA8-A7F28FB8697A}" type="presParOf" srcId="{1E244153-FA91-4E6C-B84B-D5EED41CCA9E}" destId="{88A900BA-2C67-4674-93C9-6605E1BC7151}" srcOrd="1" destOrd="0" presId="urn:microsoft.com/office/officeart/2016/7/layout/LinearBlockProcessNumbered"/>
    <dgm:cxn modelId="{0005FDBE-8F7D-4952-AFAD-172BAC9638C1}" type="presParOf" srcId="{1E244153-FA91-4E6C-B84B-D5EED41CCA9E}" destId="{EDC0CDB5-8951-4AF7-B6D1-5E61BB8C4737}" srcOrd="2" destOrd="0" presId="urn:microsoft.com/office/officeart/2016/7/layout/LinearBlockProcessNumbered"/>
    <dgm:cxn modelId="{7119B077-EB81-4C8D-A771-6B9745CE6AC0}" type="presParOf" srcId="{9FAA0513-3023-4391-B890-F5121029DB6E}" destId="{A1249144-1988-4633-A613-B9AD37FC88DB}" srcOrd="7" destOrd="0" presId="urn:microsoft.com/office/officeart/2016/7/layout/LinearBlockProcessNumbered"/>
    <dgm:cxn modelId="{6086382B-1CAF-4EEE-94E0-26490267DE75}" type="presParOf" srcId="{9FAA0513-3023-4391-B890-F5121029DB6E}" destId="{28FB6BF7-5F1B-4DFA-A76B-1E1EBEB6EDD0}" srcOrd="8" destOrd="0" presId="urn:microsoft.com/office/officeart/2016/7/layout/LinearBlockProcessNumbered"/>
    <dgm:cxn modelId="{8646ED26-2CA9-4267-B7AB-E94B09EFFC18}" type="presParOf" srcId="{28FB6BF7-5F1B-4DFA-A76B-1E1EBEB6EDD0}" destId="{997BAFEA-A8E6-42E2-A64C-F0B4BB006657}" srcOrd="0" destOrd="0" presId="urn:microsoft.com/office/officeart/2016/7/layout/LinearBlockProcessNumbered"/>
    <dgm:cxn modelId="{8C06E6A2-2F57-46B9-8C0F-B70818C1AEB7}" type="presParOf" srcId="{28FB6BF7-5F1B-4DFA-A76B-1E1EBEB6EDD0}" destId="{0810A10B-3812-4868-BD38-9C82DFEBF95D}" srcOrd="1" destOrd="0" presId="urn:microsoft.com/office/officeart/2016/7/layout/LinearBlockProcessNumbered"/>
    <dgm:cxn modelId="{906D9170-F96A-4E7B-BF39-6527543DC2A4}" type="presParOf" srcId="{28FB6BF7-5F1B-4DFA-A76B-1E1EBEB6EDD0}" destId="{FD3D5B75-D562-4F87-99E8-016CE51CBBA8}" srcOrd="2" destOrd="0" presId="urn:microsoft.com/office/officeart/2016/7/layout/LinearBlockProcessNumbered"/>
    <dgm:cxn modelId="{DF1781BC-3E1A-4959-B0B0-85B2259517D2}" type="presParOf" srcId="{9FAA0513-3023-4391-B890-F5121029DB6E}" destId="{8E40A48E-16F5-4416-B2B5-CB930FF36EDC}" srcOrd="9" destOrd="0" presId="urn:microsoft.com/office/officeart/2016/7/layout/LinearBlockProcessNumbered"/>
    <dgm:cxn modelId="{5948A560-8A0C-4E68-AFC5-3DC7F0217AE9}" type="presParOf" srcId="{9FAA0513-3023-4391-B890-F5121029DB6E}" destId="{7D9C6E97-6596-4526-8E84-08A3C70F6052}" srcOrd="10" destOrd="0" presId="urn:microsoft.com/office/officeart/2016/7/layout/LinearBlockProcessNumbered"/>
    <dgm:cxn modelId="{A4B43D2F-6323-40B6-892A-93F19CA6814B}" type="presParOf" srcId="{7D9C6E97-6596-4526-8E84-08A3C70F6052}" destId="{83F4A14D-2269-4F8E-A4C5-FAB02F7FF596}" srcOrd="0" destOrd="0" presId="urn:microsoft.com/office/officeart/2016/7/layout/LinearBlockProcessNumbered"/>
    <dgm:cxn modelId="{6575FDE1-1D00-474D-A41B-623F06E9E39D}" type="presParOf" srcId="{7D9C6E97-6596-4526-8E84-08A3C70F6052}" destId="{D92BB283-4A15-45A4-8612-13D7D1E092C5}" srcOrd="1" destOrd="0" presId="urn:microsoft.com/office/officeart/2016/7/layout/LinearBlockProcessNumbered"/>
    <dgm:cxn modelId="{CE87949F-04C3-4A87-AD09-5C9B36044AFA}" type="presParOf" srcId="{7D9C6E97-6596-4526-8E84-08A3C70F6052}" destId="{E10E237A-CC45-4BE0-83FE-AE512E9BB9AA}" srcOrd="2" destOrd="0" presId="urn:microsoft.com/office/officeart/2016/7/layout/LinearBlockProcessNumbered"/>
    <dgm:cxn modelId="{BB7DB7A6-D2C7-492A-B950-838878E37809}" type="presParOf" srcId="{9FAA0513-3023-4391-B890-F5121029DB6E}" destId="{F1BFD531-6FCF-4A56-A0D2-B256475844A8}" srcOrd="11" destOrd="0" presId="urn:microsoft.com/office/officeart/2016/7/layout/LinearBlockProcessNumbered"/>
    <dgm:cxn modelId="{75A25B50-DD0D-4494-848C-AE484405A728}" type="presParOf" srcId="{9FAA0513-3023-4391-B890-F5121029DB6E}" destId="{78776FE2-70CA-4A51-ABBA-FE4B2F524498}" srcOrd="12" destOrd="0" presId="urn:microsoft.com/office/officeart/2016/7/layout/LinearBlockProcessNumbered"/>
    <dgm:cxn modelId="{E7249E1E-6EB4-45F5-A12A-1FE680FFB799}" type="presParOf" srcId="{78776FE2-70CA-4A51-ABBA-FE4B2F524498}" destId="{7A719ACC-6B0A-4451-9EAE-051A287E794E}" srcOrd="0" destOrd="0" presId="urn:microsoft.com/office/officeart/2016/7/layout/LinearBlockProcessNumbered"/>
    <dgm:cxn modelId="{E4D6B37C-52B5-488E-AC94-37F8BB042396}" type="presParOf" srcId="{78776FE2-70CA-4A51-ABBA-FE4B2F524498}" destId="{D1655FA9-35A9-4BF7-8BE5-D979F9B2548F}" srcOrd="1" destOrd="0" presId="urn:microsoft.com/office/officeart/2016/7/layout/LinearBlockProcessNumbered"/>
    <dgm:cxn modelId="{62597CCA-2E20-45D8-A6CC-BB07F57B98CF}" type="presParOf" srcId="{78776FE2-70CA-4A51-ABBA-FE4B2F524498}" destId="{B2AC04A0-5DA9-45D9-B3F6-9887E2BB9C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C2718-6E7E-4301-BF51-10C6E731FB2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73EF1-3F6F-4D9F-89FA-33535765DE4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Recommend </a:t>
          </a:r>
          <a:r>
            <a:rPr lang="en-CA" b="1"/>
            <a:t>Sprout Social platform </a:t>
          </a:r>
          <a:r>
            <a:rPr lang="en-CA"/>
            <a:t>for social media analysis that increased ROI </a:t>
          </a:r>
          <a:endParaRPr lang="en-US"/>
        </a:p>
      </dgm:t>
    </dgm:pt>
    <dgm:pt modelId="{0586A987-F514-4B2B-996B-2F68B2989053}" type="parTrans" cxnId="{D5EBB97E-9D8F-4F2D-823B-084F1921747D}">
      <dgm:prSet/>
      <dgm:spPr/>
      <dgm:t>
        <a:bodyPr/>
        <a:lstStyle/>
        <a:p>
          <a:endParaRPr lang="en-US"/>
        </a:p>
      </dgm:t>
    </dgm:pt>
    <dgm:pt modelId="{FA70B0E5-35FB-47B3-8C81-BC0119EE3D00}" type="sibTrans" cxnId="{D5EBB97E-9D8F-4F2D-823B-084F192174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8E8221-FAEE-47D5-8992-0082B4EB643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Use AI to </a:t>
          </a:r>
          <a:r>
            <a:rPr lang="en-CA" b="1" dirty="0"/>
            <a:t>Simulate and Visualize fans </a:t>
          </a:r>
          <a:r>
            <a:rPr lang="en-CA" dirty="0"/>
            <a:t>games attendance</a:t>
          </a:r>
          <a:endParaRPr lang="en-US" dirty="0"/>
        </a:p>
      </dgm:t>
    </dgm:pt>
    <dgm:pt modelId="{30E0616E-7987-4F1B-9E51-D9BA9993367C}" type="parTrans" cxnId="{E1A49F0E-282D-4CB4-B71F-F69C553D9765}">
      <dgm:prSet/>
      <dgm:spPr/>
      <dgm:t>
        <a:bodyPr/>
        <a:lstStyle/>
        <a:p>
          <a:endParaRPr lang="en-US"/>
        </a:p>
      </dgm:t>
    </dgm:pt>
    <dgm:pt modelId="{7B0959C3-A504-4A5E-92BB-6D2EF5EC5DCC}" type="sibTrans" cxnId="{E1A49F0E-282D-4CB4-B71F-F69C553D97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BEEC53-7C29-4412-AFFF-CD81D45CEFA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 recommended </a:t>
          </a:r>
          <a:r>
            <a:rPr lang="en-CA" b="1"/>
            <a:t>algorithm to derive insights </a:t>
          </a:r>
          <a:r>
            <a:rPr lang="en-CA"/>
            <a:t>from attendance data</a:t>
          </a:r>
          <a:endParaRPr lang="en-US"/>
        </a:p>
      </dgm:t>
    </dgm:pt>
    <dgm:pt modelId="{359EC1BF-2522-4751-87CF-C00F9E73A7A8}" type="parTrans" cxnId="{D515F72C-F414-42E5-8F58-7B89B8D9776F}">
      <dgm:prSet/>
      <dgm:spPr/>
      <dgm:t>
        <a:bodyPr/>
        <a:lstStyle/>
        <a:p>
          <a:endParaRPr lang="en-US"/>
        </a:p>
      </dgm:t>
    </dgm:pt>
    <dgm:pt modelId="{934DBC57-7C8B-4F65-8E39-1F75CAEE57EA}" type="sibTrans" cxnId="{D515F72C-F414-42E5-8F58-7B89B8D977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F1CE9C-25EA-49F7-89F6-2F2819D6D8F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Create </a:t>
          </a:r>
          <a:r>
            <a:rPr lang="en-CA" b="1"/>
            <a:t>Model that enhances game </a:t>
          </a:r>
          <a:r>
            <a:rPr lang="en-CA"/>
            <a:t>day experiences.</a:t>
          </a:r>
          <a:endParaRPr lang="en-US"/>
        </a:p>
      </dgm:t>
    </dgm:pt>
    <dgm:pt modelId="{2DA47CDC-B40F-45CF-9E1D-BC15568503D0}" type="parTrans" cxnId="{FA67E914-46B5-46C1-BDD9-866DEED0F699}">
      <dgm:prSet/>
      <dgm:spPr/>
      <dgm:t>
        <a:bodyPr/>
        <a:lstStyle/>
        <a:p>
          <a:endParaRPr lang="en-US"/>
        </a:p>
      </dgm:t>
    </dgm:pt>
    <dgm:pt modelId="{9308F9E6-B6EE-4F60-8C7D-E4E56DFBFB2F}" type="sibTrans" cxnId="{FA67E914-46B5-46C1-BDD9-866DEED0F699}">
      <dgm:prSet/>
      <dgm:spPr/>
      <dgm:t>
        <a:bodyPr/>
        <a:lstStyle/>
        <a:p>
          <a:endParaRPr lang="en-US"/>
        </a:p>
      </dgm:t>
    </dgm:pt>
    <dgm:pt modelId="{D1A71B99-3FD3-432F-9D2D-1C89248CF07C}" type="pres">
      <dgm:prSet presAssocID="{10BC2718-6E7E-4301-BF51-10C6E731FB25}" presName="root" presStyleCnt="0">
        <dgm:presLayoutVars>
          <dgm:dir/>
          <dgm:resizeHandles val="exact"/>
        </dgm:presLayoutVars>
      </dgm:prSet>
      <dgm:spPr/>
    </dgm:pt>
    <dgm:pt modelId="{6840B6A4-0FDC-414D-84B3-EB37DF89F0B6}" type="pres">
      <dgm:prSet presAssocID="{10BC2718-6E7E-4301-BF51-10C6E731FB25}" presName="container" presStyleCnt="0">
        <dgm:presLayoutVars>
          <dgm:dir/>
          <dgm:resizeHandles val="exact"/>
        </dgm:presLayoutVars>
      </dgm:prSet>
      <dgm:spPr/>
    </dgm:pt>
    <dgm:pt modelId="{B5A0B5AB-357A-4085-9E99-71BD3090B071}" type="pres">
      <dgm:prSet presAssocID="{95273EF1-3F6F-4D9F-89FA-33535765DE4A}" presName="compNode" presStyleCnt="0"/>
      <dgm:spPr/>
    </dgm:pt>
    <dgm:pt modelId="{45528C21-A5B4-48AC-B1B0-04361FEFF51F}" type="pres">
      <dgm:prSet presAssocID="{95273EF1-3F6F-4D9F-89FA-33535765DE4A}" presName="iconBgRect" presStyleLbl="bgShp" presStyleIdx="0" presStyleCnt="4"/>
      <dgm:spPr/>
    </dgm:pt>
    <dgm:pt modelId="{566CD837-B30A-49F1-91B3-88A8B829FE11}" type="pres">
      <dgm:prSet presAssocID="{95273EF1-3F6F-4D9F-89FA-33535765DE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407788-5AF4-4325-BEA0-3BF9F46B69FE}" type="pres">
      <dgm:prSet presAssocID="{95273EF1-3F6F-4D9F-89FA-33535765DE4A}" presName="spaceRect" presStyleCnt="0"/>
      <dgm:spPr/>
    </dgm:pt>
    <dgm:pt modelId="{3043B911-8BA3-4DE6-9485-F2AF7164319D}" type="pres">
      <dgm:prSet presAssocID="{95273EF1-3F6F-4D9F-89FA-33535765DE4A}" presName="textRect" presStyleLbl="revTx" presStyleIdx="0" presStyleCnt="4">
        <dgm:presLayoutVars>
          <dgm:chMax val="1"/>
          <dgm:chPref val="1"/>
        </dgm:presLayoutVars>
      </dgm:prSet>
      <dgm:spPr/>
    </dgm:pt>
    <dgm:pt modelId="{56D4E2F5-2C2D-4390-8D41-80A7A857F3E2}" type="pres">
      <dgm:prSet presAssocID="{FA70B0E5-35FB-47B3-8C81-BC0119EE3D00}" presName="sibTrans" presStyleLbl="sibTrans2D1" presStyleIdx="0" presStyleCnt="0"/>
      <dgm:spPr/>
    </dgm:pt>
    <dgm:pt modelId="{E3FB87E2-C42B-4D8E-A27D-DCCAEA6B1412}" type="pres">
      <dgm:prSet presAssocID="{B58E8221-FAEE-47D5-8992-0082B4EB6439}" presName="compNode" presStyleCnt="0"/>
      <dgm:spPr/>
    </dgm:pt>
    <dgm:pt modelId="{224A3926-E9D8-4FB4-AFAA-28FBB7A955E7}" type="pres">
      <dgm:prSet presAssocID="{B58E8221-FAEE-47D5-8992-0082B4EB6439}" presName="iconBgRect" presStyleLbl="bgShp" presStyleIdx="1" presStyleCnt="4"/>
      <dgm:spPr/>
    </dgm:pt>
    <dgm:pt modelId="{E454EB04-0D4E-4D46-B119-B5D640607920}" type="pres">
      <dgm:prSet presAssocID="{B58E8221-FAEE-47D5-8992-0082B4EB64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D825EEB-B0E9-49FD-99F1-C526CACE48E8}" type="pres">
      <dgm:prSet presAssocID="{B58E8221-FAEE-47D5-8992-0082B4EB6439}" presName="spaceRect" presStyleCnt="0"/>
      <dgm:spPr/>
    </dgm:pt>
    <dgm:pt modelId="{7441CB2C-DB3F-4514-B806-5FA322AD6012}" type="pres">
      <dgm:prSet presAssocID="{B58E8221-FAEE-47D5-8992-0082B4EB6439}" presName="textRect" presStyleLbl="revTx" presStyleIdx="1" presStyleCnt="4">
        <dgm:presLayoutVars>
          <dgm:chMax val="1"/>
          <dgm:chPref val="1"/>
        </dgm:presLayoutVars>
      </dgm:prSet>
      <dgm:spPr/>
    </dgm:pt>
    <dgm:pt modelId="{2AAF41D2-8643-43B4-B0FA-888A77CB605E}" type="pres">
      <dgm:prSet presAssocID="{7B0959C3-A504-4A5E-92BB-6D2EF5EC5DCC}" presName="sibTrans" presStyleLbl="sibTrans2D1" presStyleIdx="0" presStyleCnt="0"/>
      <dgm:spPr/>
    </dgm:pt>
    <dgm:pt modelId="{6B62C383-3393-48D2-ACE9-50DD73971A17}" type="pres">
      <dgm:prSet presAssocID="{60BEEC53-7C29-4412-AFFF-CD81D45CEFAB}" presName="compNode" presStyleCnt="0"/>
      <dgm:spPr/>
    </dgm:pt>
    <dgm:pt modelId="{A9971EC7-7B80-4162-AA21-B220C202CB81}" type="pres">
      <dgm:prSet presAssocID="{60BEEC53-7C29-4412-AFFF-CD81D45CEFAB}" presName="iconBgRect" presStyleLbl="bgShp" presStyleIdx="2" presStyleCnt="4"/>
      <dgm:spPr/>
    </dgm:pt>
    <dgm:pt modelId="{B8C925F7-BF39-47A7-A83A-46890E4FD146}" type="pres">
      <dgm:prSet presAssocID="{60BEEC53-7C29-4412-AFFF-CD81D45CEF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375DB9-ADEE-4F54-922A-1C87E80AFF41}" type="pres">
      <dgm:prSet presAssocID="{60BEEC53-7C29-4412-AFFF-CD81D45CEFAB}" presName="spaceRect" presStyleCnt="0"/>
      <dgm:spPr/>
    </dgm:pt>
    <dgm:pt modelId="{AEE7CC7D-3A27-4C66-882D-13AE2E283A29}" type="pres">
      <dgm:prSet presAssocID="{60BEEC53-7C29-4412-AFFF-CD81D45CEFAB}" presName="textRect" presStyleLbl="revTx" presStyleIdx="2" presStyleCnt="4">
        <dgm:presLayoutVars>
          <dgm:chMax val="1"/>
          <dgm:chPref val="1"/>
        </dgm:presLayoutVars>
      </dgm:prSet>
      <dgm:spPr/>
    </dgm:pt>
    <dgm:pt modelId="{589C2010-5C04-4269-9EF5-5C978711B4FB}" type="pres">
      <dgm:prSet presAssocID="{934DBC57-7C8B-4F65-8E39-1F75CAEE57EA}" presName="sibTrans" presStyleLbl="sibTrans2D1" presStyleIdx="0" presStyleCnt="0"/>
      <dgm:spPr/>
    </dgm:pt>
    <dgm:pt modelId="{DCCF669B-184C-4D3B-AED6-3C2050AB8E87}" type="pres">
      <dgm:prSet presAssocID="{FAF1CE9C-25EA-49F7-89F6-2F2819D6D8F9}" presName="compNode" presStyleCnt="0"/>
      <dgm:spPr/>
    </dgm:pt>
    <dgm:pt modelId="{6A25EE16-E671-4E14-8942-B5EDA8659623}" type="pres">
      <dgm:prSet presAssocID="{FAF1CE9C-25EA-49F7-89F6-2F2819D6D8F9}" presName="iconBgRect" presStyleLbl="bgShp" presStyleIdx="3" presStyleCnt="4"/>
      <dgm:spPr/>
    </dgm:pt>
    <dgm:pt modelId="{6A946A43-EBF3-40F4-877E-CD61DD1237A3}" type="pres">
      <dgm:prSet presAssocID="{FAF1CE9C-25EA-49F7-89F6-2F2819D6D8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E77B75A3-0EE2-483E-AD92-7F76CB5D0112}" type="pres">
      <dgm:prSet presAssocID="{FAF1CE9C-25EA-49F7-89F6-2F2819D6D8F9}" presName="spaceRect" presStyleCnt="0"/>
      <dgm:spPr/>
    </dgm:pt>
    <dgm:pt modelId="{282D5055-0282-4B80-8578-D6E79822F280}" type="pres">
      <dgm:prSet presAssocID="{FAF1CE9C-25EA-49F7-89F6-2F2819D6D8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CA4606-3D16-4FDD-B20A-30E56AFF303E}" type="presOf" srcId="{934DBC57-7C8B-4F65-8E39-1F75CAEE57EA}" destId="{589C2010-5C04-4269-9EF5-5C978711B4FB}" srcOrd="0" destOrd="0" presId="urn:microsoft.com/office/officeart/2018/2/layout/IconCircleList"/>
    <dgm:cxn modelId="{709DC40C-72C5-4C42-B06E-C62EDCA67E65}" type="presOf" srcId="{95273EF1-3F6F-4D9F-89FA-33535765DE4A}" destId="{3043B911-8BA3-4DE6-9485-F2AF7164319D}" srcOrd="0" destOrd="0" presId="urn:microsoft.com/office/officeart/2018/2/layout/IconCircleList"/>
    <dgm:cxn modelId="{E1A49F0E-282D-4CB4-B71F-F69C553D9765}" srcId="{10BC2718-6E7E-4301-BF51-10C6E731FB25}" destId="{B58E8221-FAEE-47D5-8992-0082B4EB6439}" srcOrd="1" destOrd="0" parTransId="{30E0616E-7987-4F1B-9E51-D9BA9993367C}" sibTransId="{7B0959C3-A504-4A5E-92BB-6D2EF5EC5DCC}"/>
    <dgm:cxn modelId="{FA67E914-46B5-46C1-BDD9-866DEED0F699}" srcId="{10BC2718-6E7E-4301-BF51-10C6E731FB25}" destId="{FAF1CE9C-25EA-49F7-89F6-2F2819D6D8F9}" srcOrd="3" destOrd="0" parTransId="{2DA47CDC-B40F-45CF-9E1D-BC15568503D0}" sibTransId="{9308F9E6-B6EE-4F60-8C7D-E4E56DFBFB2F}"/>
    <dgm:cxn modelId="{D515F72C-F414-42E5-8F58-7B89B8D9776F}" srcId="{10BC2718-6E7E-4301-BF51-10C6E731FB25}" destId="{60BEEC53-7C29-4412-AFFF-CD81D45CEFAB}" srcOrd="2" destOrd="0" parTransId="{359EC1BF-2522-4751-87CF-C00F9E73A7A8}" sibTransId="{934DBC57-7C8B-4F65-8E39-1F75CAEE57EA}"/>
    <dgm:cxn modelId="{D5EBB97E-9D8F-4F2D-823B-084F1921747D}" srcId="{10BC2718-6E7E-4301-BF51-10C6E731FB25}" destId="{95273EF1-3F6F-4D9F-89FA-33535765DE4A}" srcOrd="0" destOrd="0" parTransId="{0586A987-F514-4B2B-996B-2F68B2989053}" sibTransId="{FA70B0E5-35FB-47B3-8C81-BC0119EE3D00}"/>
    <dgm:cxn modelId="{163E7084-2025-4B1C-91B8-CCE742C500FB}" type="presOf" srcId="{B58E8221-FAEE-47D5-8992-0082B4EB6439}" destId="{7441CB2C-DB3F-4514-B806-5FA322AD6012}" srcOrd="0" destOrd="0" presId="urn:microsoft.com/office/officeart/2018/2/layout/IconCircleList"/>
    <dgm:cxn modelId="{BBD95799-EDA7-4557-9226-8475F5E5DEB7}" type="presOf" srcId="{10BC2718-6E7E-4301-BF51-10C6E731FB25}" destId="{D1A71B99-3FD3-432F-9D2D-1C89248CF07C}" srcOrd="0" destOrd="0" presId="urn:microsoft.com/office/officeart/2018/2/layout/IconCircleList"/>
    <dgm:cxn modelId="{EBDB69A6-4731-4AFC-9258-68A66A3CB5D5}" type="presOf" srcId="{FA70B0E5-35FB-47B3-8C81-BC0119EE3D00}" destId="{56D4E2F5-2C2D-4390-8D41-80A7A857F3E2}" srcOrd="0" destOrd="0" presId="urn:microsoft.com/office/officeart/2018/2/layout/IconCircleList"/>
    <dgm:cxn modelId="{96B14BB1-93A3-44E5-89E4-563DDF839C44}" type="presOf" srcId="{7B0959C3-A504-4A5E-92BB-6D2EF5EC5DCC}" destId="{2AAF41D2-8643-43B4-B0FA-888A77CB605E}" srcOrd="0" destOrd="0" presId="urn:microsoft.com/office/officeart/2018/2/layout/IconCircleList"/>
    <dgm:cxn modelId="{A44FDECE-2A07-4259-B22E-60AD42372E4D}" type="presOf" srcId="{FAF1CE9C-25EA-49F7-89F6-2F2819D6D8F9}" destId="{282D5055-0282-4B80-8578-D6E79822F280}" srcOrd="0" destOrd="0" presId="urn:microsoft.com/office/officeart/2018/2/layout/IconCircleList"/>
    <dgm:cxn modelId="{846352E7-944A-42D8-AE5C-94DE0A034F3F}" type="presOf" srcId="{60BEEC53-7C29-4412-AFFF-CD81D45CEFAB}" destId="{AEE7CC7D-3A27-4C66-882D-13AE2E283A29}" srcOrd="0" destOrd="0" presId="urn:microsoft.com/office/officeart/2018/2/layout/IconCircleList"/>
    <dgm:cxn modelId="{9FEA5D0B-9779-4E1A-BFDC-30A848B6B552}" type="presParOf" srcId="{D1A71B99-3FD3-432F-9D2D-1C89248CF07C}" destId="{6840B6A4-0FDC-414D-84B3-EB37DF89F0B6}" srcOrd="0" destOrd="0" presId="urn:microsoft.com/office/officeart/2018/2/layout/IconCircleList"/>
    <dgm:cxn modelId="{355DA281-CE7B-4E70-AE30-139B63EC0B73}" type="presParOf" srcId="{6840B6A4-0FDC-414D-84B3-EB37DF89F0B6}" destId="{B5A0B5AB-357A-4085-9E99-71BD3090B071}" srcOrd="0" destOrd="0" presId="urn:microsoft.com/office/officeart/2018/2/layout/IconCircleList"/>
    <dgm:cxn modelId="{2F7BE303-E015-4916-82F9-D1F0A19CDFEB}" type="presParOf" srcId="{B5A0B5AB-357A-4085-9E99-71BD3090B071}" destId="{45528C21-A5B4-48AC-B1B0-04361FEFF51F}" srcOrd="0" destOrd="0" presId="urn:microsoft.com/office/officeart/2018/2/layout/IconCircleList"/>
    <dgm:cxn modelId="{D3C73F4C-924F-4ACE-8185-F53CBDB5DE70}" type="presParOf" srcId="{B5A0B5AB-357A-4085-9E99-71BD3090B071}" destId="{566CD837-B30A-49F1-91B3-88A8B829FE11}" srcOrd="1" destOrd="0" presId="urn:microsoft.com/office/officeart/2018/2/layout/IconCircleList"/>
    <dgm:cxn modelId="{85C33578-6A58-43C8-BD04-5597C3A338C1}" type="presParOf" srcId="{B5A0B5AB-357A-4085-9E99-71BD3090B071}" destId="{BA407788-5AF4-4325-BEA0-3BF9F46B69FE}" srcOrd="2" destOrd="0" presId="urn:microsoft.com/office/officeart/2018/2/layout/IconCircleList"/>
    <dgm:cxn modelId="{454DF2AD-C1CD-4D7E-8C9E-B2896EE489F4}" type="presParOf" srcId="{B5A0B5AB-357A-4085-9E99-71BD3090B071}" destId="{3043B911-8BA3-4DE6-9485-F2AF7164319D}" srcOrd="3" destOrd="0" presId="urn:microsoft.com/office/officeart/2018/2/layout/IconCircleList"/>
    <dgm:cxn modelId="{F231ACCE-0310-420E-AB05-6F59B695A5EC}" type="presParOf" srcId="{6840B6A4-0FDC-414D-84B3-EB37DF89F0B6}" destId="{56D4E2F5-2C2D-4390-8D41-80A7A857F3E2}" srcOrd="1" destOrd="0" presId="urn:microsoft.com/office/officeart/2018/2/layout/IconCircleList"/>
    <dgm:cxn modelId="{DAF112CD-C1BF-46F6-8FAB-78A5B28CAD72}" type="presParOf" srcId="{6840B6A4-0FDC-414D-84B3-EB37DF89F0B6}" destId="{E3FB87E2-C42B-4D8E-A27D-DCCAEA6B1412}" srcOrd="2" destOrd="0" presId="urn:microsoft.com/office/officeart/2018/2/layout/IconCircleList"/>
    <dgm:cxn modelId="{7A51305F-7D66-4213-A47B-AA969BD23BFB}" type="presParOf" srcId="{E3FB87E2-C42B-4D8E-A27D-DCCAEA6B1412}" destId="{224A3926-E9D8-4FB4-AFAA-28FBB7A955E7}" srcOrd="0" destOrd="0" presId="urn:microsoft.com/office/officeart/2018/2/layout/IconCircleList"/>
    <dgm:cxn modelId="{A8D35557-ADC2-4E04-A1F6-71AF41396ECC}" type="presParOf" srcId="{E3FB87E2-C42B-4D8E-A27D-DCCAEA6B1412}" destId="{E454EB04-0D4E-4D46-B119-B5D640607920}" srcOrd="1" destOrd="0" presId="urn:microsoft.com/office/officeart/2018/2/layout/IconCircleList"/>
    <dgm:cxn modelId="{333E8191-4898-40B8-99D5-501B5B98A71F}" type="presParOf" srcId="{E3FB87E2-C42B-4D8E-A27D-DCCAEA6B1412}" destId="{4D825EEB-B0E9-49FD-99F1-C526CACE48E8}" srcOrd="2" destOrd="0" presId="urn:microsoft.com/office/officeart/2018/2/layout/IconCircleList"/>
    <dgm:cxn modelId="{D2D17191-FA79-44D8-A204-9EC8CF76BA9D}" type="presParOf" srcId="{E3FB87E2-C42B-4D8E-A27D-DCCAEA6B1412}" destId="{7441CB2C-DB3F-4514-B806-5FA322AD6012}" srcOrd="3" destOrd="0" presId="urn:microsoft.com/office/officeart/2018/2/layout/IconCircleList"/>
    <dgm:cxn modelId="{1C67A8A4-3B50-4C12-8E8F-82B8510140EC}" type="presParOf" srcId="{6840B6A4-0FDC-414D-84B3-EB37DF89F0B6}" destId="{2AAF41D2-8643-43B4-B0FA-888A77CB605E}" srcOrd="3" destOrd="0" presId="urn:microsoft.com/office/officeart/2018/2/layout/IconCircleList"/>
    <dgm:cxn modelId="{A12A1E65-8012-4592-B3C8-F9AF489CCD68}" type="presParOf" srcId="{6840B6A4-0FDC-414D-84B3-EB37DF89F0B6}" destId="{6B62C383-3393-48D2-ACE9-50DD73971A17}" srcOrd="4" destOrd="0" presId="urn:microsoft.com/office/officeart/2018/2/layout/IconCircleList"/>
    <dgm:cxn modelId="{32E99483-857A-41E1-83EA-5FCDABEF624E}" type="presParOf" srcId="{6B62C383-3393-48D2-ACE9-50DD73971A17}" destId="{A9971EC7-7B80-4162-AA21-B220C202CB81}" srcOrd="0" destOrd="0" presId="urn:microsoft.com/office/officeart/2018/2/layout/IconCircleList"/>
    <dgm:cxn modelId="{E20AC112-963E-487A-989F-4FEAB1754F20}" type="presParOf" srcId="{6B62C383-3393-48D2-ACE9-50DD73971A17}" destId="{B8C925F7-BF39-47A7-A83A-46890E4FD146}" srcOrd="1" destOrd="0" presId="urn:microsoft.com/office/officeart/2018/2/layout/IconCircleList"/>
    <dgm:cxn modelId="{5C484135-85B6-4B30-9CD6-1510ECF82678}" type="presParOf" srcId="{6B62C383-3393-48D2-ACE9-50DD73971A17}" destId="{1F375DB9-ADEE-4F54-922A-1C87E80AFF41}" srcOrd="2" destOrd="0" presId="urn:microsoft.com/office/officeart/2018/2/layout/IconCircleList"/>
    <dgm:cxn modelId="{0375DE1A-AA2E-4BB6-8910-49F06943140A}" type="presParOf" srcId="{6B62C383-3393-48D2-ACE9-50DD73971A17}" destId="{AEE7CC7D-3A27-4C66-882D-13AE2E283A29}" srcOrd="3" destOrd="0" presId="urn:microsoft.com/office/officeart/2018/2/layout/IconCircleList"/>
    <dgm:cxn modelId="{F7FDD7A9-8229-4A7F-B3B4-9F5AC4AA8A12}" type="presParOf" srcId="{6840B6A4-0FDC-414D-84B3-EB37DF89F0B6}" destId="{589C2010-5C04-4269-9EF5-5C978711B4FB}" srcOrd="5" destOrd="0" presId="urn:microsoft.com/office/officeart/2018/2/layout/IconCircleList"/>
    <dgm:cxn modelId="{FD6D1702-5085-4123-9542-6CAB0B183BD0}" type="presParOf" srcId="{6840B6A4-0FDC-414D-84B3-EB37DF89F0B6}" destId="{DCCF669B-184C-4D3B-AED6-3C2050AB8E87}" srcOrd="6" destOrd="0" presId="urn:microsoft.com/office/officeart/2018/2/layout/IconCircleList"/>
    <dgm:cxn modelId="{D00F5418-B06C-49B3-B960-259A50FA668B}" type="presParOf" srcId="{DCCF669B-184C-4D3B-AED6-3C2050AB8E87}" destId="{6A25EE16-E671-4E14-8942-B5EDA8659623}" srcOrd="0" destOrd="0" presId="urn:microsoft.com/office/officeart/2018/2/layout/IconCircleList"/>
    <dgm:cxn modelId="{7752102B-0BC2-4459-882D-8622D4C1AFB8}" type="presParOf" srcId="{DCCF669B-184C-4D3B-AED6-3C2050AB8E87}" destId="{6A946A43-EBF3-40F4-877E-CD61DD1237A3}" srcOrd="1" destOrd="0" presId="urn:microsoft.com/office/officeart/2018/2/layout/IconCircleList"/>
    <dgm:cxn modelId="{57B37592-3973-472E-AAA7-AED216E7B908}" type="presParOf" srcId="{DCCF669B-184C-4D3B-AED6-3C2050AB8E87}" destId="{E77B75A3-0EE2-483E-AD92-7F76CB5D0112}" srcOrd="2" destOrd="0" presId="urn:microsoft.com/office/officeart/2018/2/layout/IconCircleList"/>
    <dgm:cxn modelId="{9347542C-42A6-4077-AEE2-5184F02861E8}" type="presParOf" srcId="{DCCF669B-184C-4D3B-AED6-3C2050AB8E87}" destId="{282D5055-0282-4B80-8578-D6E79822F2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28E92-469C-48A6-AD04-970283970F3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853BD3-D9D6-43EE-8479-F351E3D854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Scalability</a:t>
          </a:r>
          <a:r>
            <a:rPr lang="en-CA" dirty="0"/>
            <a:t>: adjust  storage capacity based on demand. </a:t>
          </a:r>
          <a:endParaRPr lang="en-US" dirty="0"/>
        </a:p>
      </dgm:t>
    </dgm:pt>
    <dgm:pt modelId="{952A4747-53A6-4ADB-9ABB-5E7E5C119AA2}" type="parTrans" cxnId="{44EDCA91-3FB8-4F5A-A5DD-0C1525579204}">
      <dgm:prSet/>
      <dgm:spPr/>
      <dgm:t>
        <a:bodyPr/>
        <a:lstStyle/>
        <a:p>
          <a:endParaRPr lang="en-US"/>
        </a:p>
      </dgm:t>
    </dgm:pt>
    <dgm:pt modelId="{4FBB4D09-EBAF-4CCA-A731-D0F5927791D4}" type="sibTrans" cxnId="{44EDCA91-3FB8-4F5A-A5DD-0C1525579204}">
      <dgm:prSet/>
      <dgm:spPr/>
      <dgm:t>
        <a:bodyPr/>
        <a:lstStyle/>
        <a:p>
          <a:endParaRPr lang="en-US"/>
        </a:p>
      </dgm:t>
    </dgm:pt>
    <dgm:pt modelId="{A35130AE-3546-4130-9E59-5F0F2A0C17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/>
            <a:t>Accessibility</a:t>
          </a:r>
          <a:r>
            <a:rPr lang="en-CA"/>
            <a:t>: access stored data from anywhere via internet.</a:t>
          </a:r>
          <a:endParaRPr lang="en-US"/>
        </a:p>
      </dgm:t>
    </dgm:pt>
    <dgm:pt modelId="{5EE4DC60-E5F8-43BF-AD77-66EDC2BB2594}" type="parTrans" cxnId="{6357A2BD-C351-44EA-B6BA-F737490BD3AF}">
      <dgm:prSet/>
      <dgm:spPr/>
      <dgm:t>
        <a:bodyPr/>
        <a:lstStyle/>
        <a:p>
          <a:endParaRPr lang="en-US"/>
        </a:p>
      </dgm:t>
    </dgm:pt>
    <dgm:pt modelId="{D43BDF61-D68D-4ABB-A8D0-FA24DF08C7DC}" type="sibTrans" cxnId="{6357A2BD-C351-44EA-B6BA-F737490BD3AF}">
      <dgm:prSet/>
      <dgm:spPr/>
      <dgm:t>
        <a:bodyPr/>
        <a:lstStyle/>
        <a:p>
          <a:endParaRPr lang="en-US"/>
        </a:p>
      </dgm:t>
    </dgm:pt>
    <dgm:pt modelId="{C431EC29-0839-4FCF-A3A3-EC80D7403D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/>
            <a:t>Cost-benefit</a:t>
          </a:r>
          <a:r>
            <a:rPr lang="en-CA"/>
            <a:t>: charge as per demand basis.</a:t>
          </a:r>
          <a:endParaRPr lang="en-US"/>
        </a:p>
      </dgm:t>
    </dgm:pt>
    <dgm:pt modelId="{46882582-7354-48D2-AFE8-16F45787EC59}" type="parTrans" cxnId="{7E1E3CBC-F17B-4A8B-A047-BB0D468BFF42}">
      <dgm:prSet/>
      <dgm:spPr/>
      <dgm:t>
        <a:bodyPr/>
        <a:lstStyle/>
        <a:p>
          <a:endParaRPr lang="en-US"/>
        </a:p>
      </dgm:t>
    </dgm:pt>
    <dgm:pt modelId="{904AD2E1-0A8B-4A89-BE83-8B0FCE79F232}" type="sibTrans" cxnId="{7E1E3CBC-F17B-4A8B-A047-BB0D468BFF42}">
      <dgm:prSet/>
      <dgm:spPr/>
      <dgm:t>
        <a:bodyPr/>
        <a:lstStyle/>
        <a:p>
          <a:endParaRPr lang="en-US"/>
        </a:p>
      </dgm:t>
    </dgm:pt>
    <dgm:pt modelId="{BDCA0E80-C2DC-4F41-B516-60BE0984D2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/>
            <a:t>Redundancy</a:t>
          </a:r>
          <a:r>
            <a:rPr lang="en-CA"/>
            <a:t>:  protection against data loss</a:t>
          </a:r>
          <a:endParaRPr lang="en-US"/>
        </a:p>
      </dgm:t>
    </dgm:pt>
    <dgm:pt modelId="{83A70641-EE13-4720-9984-79585EE2CBD6}" type="parTrans" cxnId="{3AA1851E-6F57-45AA-AEAE-341646434FA9}">
      <dgm:prSet/>
      <dgm:spPr/>
      <dgm:t>
        <a:bodyPr/>
        <a:lstStyle/>
        <a:p>
          <a:endParaRPr lang="en-US"/>
        </a:p>
      </dgm:t>
    </dgm:pt>
    <dgm:pt modelId="{47475920-67E3-4026-94C2-D30A08B9FCC2}" type="sibTrans" cxnId="{3AA1851E-6F57-45AA-AEAE-341646434FA9}">
      <dgm:prSet/>
      <dgm:spPr/>
      <dgm:t>
        <a:bodyPr/>
        <a:lstStyle/>
        <a:p>
          <a:endParaRPr lang="en-US"/>
        </a:p>
      </dgm:t>
    </dgm:pt>
    <dgm:pt modelId="{3C857D8E-4EC3-44E6-B87A-31C94263E9CD}" type="pres">
      <dgm:prSet presAssocID="{CC228E92-469C-48A6-AD04-970283970F35}" presName="root" presStyleCnt="0">
        <dgm:presLayoutVars>
          <dgm:dir/>
          <dgm:resizeHandles val="exact"/>
        </dgm:presLayoutVars>
      </dgm:prSet>
      <dgm:spPr/>
    </dgm:pt>
    <dgm:pt modelId="{6E5A01BD-E911-43E3-8F52-150028CD006B}" type="pres">
      <dgm:prSet presAssocID="{C4853BD3-D9D6-43EE-8479-F351E3D854E6}" presName="compNode" presStyleCnt="0"/>
      <dgm:spPr/>
    </dgm:pt>
    <dgm:pt modelId="{CC28DFD0-D44F-4278-AE8C-72D7491C54B7}" type="pres">
      <dgm:prSet presAssocID="{C4853BD3-D9D6-43EE-8479-F351E3D854E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7B5BFD-51FE-4F57-BCBF-49B92C15EE7A}" type="pres">
      <dgm:prSet presAssocID="{C4853BD3-D9D6-43EE-8479-F351E3D854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14B7412-9946-4814-835A-8B3A9D01E792}" type="pres">
      <dgm:prSet presAssocID="{C4853BD3-D9D6-43EE-8479-F351E3D854E6}" presName="spaceRect" presStyleCnt="0"/>
      <dgm:spPr/>
    </dgm:pt>
    <dgm:pt modelId="{B3B0970E-F081-4B69-92E4-248E938DCB76}" type="pres">
      <dgm:prSet presAssocID="{C4853BD3-D9D6-43EE-8479-F351E3D854E6}" presName="textRect" presStyleLbl="revTx" presStyleIdx="0" presStyleCnt="4">
        <dgm:presLayoutVars>
          <dgm:chMax val="1"/>
          <dgm:chPref val="1"/>
        </dgm:presLayoutVars>
      </dgm:prSet>
      <dgm:spPr/>
    </dgm:pt>
    <dgm:pt modelId="{8DDF795F-291E-487E-A253-FACF3A23978C}" type="pres">
      <dgm:prSet presAssocID="{4FBB4D09-EBAF-4CCA-A731-D0F5927791D4}" presName="sibTrans" presStyleCnt="0"/>
      <dgm:spPr/>
    </dgm:pt>
    <dgm:pt modelId="{1309A983-82B7-43AE-AF60-30158D46D74F}" type="pres">
      <dgm:prSet presAssocID="{A35130AE-3546-4130-9E59-5F0F2A0C17A8}" presName="compNode" presStyleCnt="0"/>
      <dgm:spPr/>
    </dgm:pt>
    <dgm:pt modelId="{BD80FF93-74CC-4213-BB98-56702F5CE77D}" type="pres">
      <dgm:prSet presAssocID="{A35130AE-3546-4130-9E59-5F0F2A0C17A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6D9D6A-260B-48A9-98B5-4695426C8A3D}" type="pres">
      <dgm:prSet presAssocID="{A35130AE-3546-4130-9E59-5F0F2A0C17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96DA1E-0E65-458A-B791-7F4C448314D3}" type="pres">
      <dgm:prSet presAssocID="{A35130AE-3546-4130-9E59-5F0F2A0C17A8}" presName="spaceRect" presStyleCnt="0"/>
      <dgm:spPr/>
    </dgm:pt>
    <dgm:pt modelId="{A6458061-E117-40C2-AB47-0D4CA5A04348}" type="pres">
      <dgm:prSet presAssocID="{A35130AE-3546-4130-9E59-5F0F2A0C17A8}" presName="textRect" presStyleLbl="revTx" presStyleIdx="1" presStyleCnt="4">
        <dgm:presLayoutVars>
          <dgm:chMax val="1"/>
          <dgm:chPref val="1"/>
        </dgm:presLayoutVars>
      </dgm:prSet>
      <dgm:spPr/>
    </dgm:pt>
    <dgm:pt modelId="{76CE8D86-BB5E-416A-812B-5D27A0034B8F}" type="pres">
      <dgm:prSet presAssocID="{D43BDF61-D68D-4ABB-A8D0-FA24DF08C7DC}" presName="sibTrans" presStyleCnt="0"/>
      <dgm:spPr/>
    </dgm:pt>
    <dgm:pt modelId="{82EFEFE7-1EC3-4A0E-9DBB-192806DE8B1F}" type="pres">
      <dgm:prSet presAssocID="{C431EC29-0839-4FCF-A3A3-EC80D7403DB1}" presName="compNode" presStyleCnt="0"/>
      <dgm:spPr/>
    </dgm:pt>
    <dgm:pt modelId="{8291E402-6B45-4771-952B-4784665121CD}" type="pres">
      <dgm:prSet presAssocID="{C431EC29-0839-4FCF-A3A3-EC80D7403DB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2A305A-BF3D-4530-80BC-EFF6F4FB33A9}" type="pres">
      <dgm:prSet presAssocID="{C431EC29-0839-4FCF-A3A3-EC80D7403D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16B05071-7F14-4F53-A9B0-57DE3BBFA63C}" type="pres">
      <dgm:prSet presAssocID="{C431EC29-0839-4FCF-A3A3-EC80D7403DB1}" presName="spaceRect" presStyleCnt="0"/>
      <dgm:spPr/>
    </dgm:pt>
    <dgm:pt modelId="{87850E34-44B0-4303-8EB3-9E427F5C3691}" type="pres">
      <dgm:prSet presAssocID="{C431EC29-0839-4FCF-A3A3-EC80D7403DB1}" presName="textRect" presStyleLbl="revTx" presStyleIdx="2" presStyleCnt="4">
        <dgm:presLayoutVars>
          <dgm:chMax val="1"/>
          <dgm:chPref val="1"/>
        </dgm:presLayoutVars>
      </dgm:prSet>
      <dgm:spPr/>
    </dgm:pt>
    <dgm:pt modelId="{43AE949A-C07F-471B-A4EC-F40E11D9BBC1}" type="pres">
      <dgm:prSet presAssocID="{904AD2E1-0A8B-4A89-BE83-8B0FCE79F232}" presName="sibTrans" presStyleCnt="0"/>
      <dgm:spPr/>
    </dgm:pt>
    <dgm:pt modelId="{F953B14D-0AF0-43A2-A34E-637E106BCD38}" type="pres">
      <dgm:prSet presAssocID="{BDCA0E80-C2DC-4F41-B516-60BE0984D2F4}" presName="compNode" presStyleCnt="0"/>
      <dgm:spPr/>
    </dgm:pt>
    <dgm:pt modelId="{09F3172F-725E-41A7-AE65-A31510F8C487}" type="pres">
      <dgm:prSet presAssocID="{BDCA0E80-C2DC-4F41-B516-60BE0984D2F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DD57B5-4127-405F-822D-361EC89D9F1D}" type="pres">
      <dgm:prSet presAssocID="{BDCA0E80-C2DC-4F41-B516-60BE0984D2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961FE85-60D1-4FE8-A700-54B403D8E1CB}" type="pres">
      <dgm:prSet presAssocID="{BDCA0E80-C2DC-4F41-B516-60BE0984D2F4}" presName="spaceRect" presStyleCnt="0"/>
      <dgm:spPr/>
    </dgm:pt>
    <dgm:pt modelId="{BC9DEA59-4761-45D1-9821-E586FBE1CD3A}" type="pres">
      <dgm:prSet presAssocID="{BDCA0E80-C2DC-4F41-B516-60BE0984D2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A1851E-6F57-45AA-AEAE-341646434FA9}" srcId="{CC228E92-469C-48A6-AD04-970283970F35}" destId="{BDCA0E80-C2DC-4F41-B516-60BE0984D2F4}" srcOrd="3" destOrd="0" parTransId="{83A70641-EE13-4720-9984-79585EE2CBD6}" sibTransId="{47475920-67E3-4026-94C2-D30A08B9FCC2}"/>
    <dgm:cxn modelId="{F1B7E720-55B2-4D41-85BD-5F484D718A3C}" type="presOf" srcId="{BDCA0E80-C2DC-4F41-B516-60BE0984D2F4}" destId="{BC9DEA59-4761-45D1-9821-E586FBE1CD3A}" srcOrd="0" destOrd="0" presId="urn:microsoft.com/office/officeart/2018/5/layout/IconLeafLabelList"/>
    <dgm:cxn modelId="{7937C149-ED47-44E1-940E-C7187496AA07}" type="presOf" srcId="{C4853BD3-D9D6-43EE-8479-F351E3D854E6}" destId="{B3B0970E-F081-4B69-92E4-248E938DCB76}" srcOrd="0" destOrd="0" presId="urn:microsoft.com/office/officeart/2018/5/layout/IconLeafLabelList"/>
    <dgm:cxn modelId="{42A9337F-2563-49FF-89E6-116BF895379A}" type="presOf" srcId="{C431EC29-0839-4FCF-A3A3-EC80D7403DB1}" destId="{87850E34-44B0-4303-8EB3-9E427F5C3691}" srcOrd="0" destOrd="0" presId="urn:microsoft.com/office/officeart/2018/5/layout/IconLeafLabelList"/>
    <dgm:cxn modelId="{44EDCA91-3FB8-4F5A-A5DD-0C1525579204}" srcId="{CC228E92-469C-48A6-AD04-970283970F35}" destId="{C4853BD3-D9D6-43EE-8479-F351E3D854E6}" srcOrd="0" destOrd="0" parTransId="{952A4747-53A6-4ADB-9ABB-5E7E5C119AA2}" sibTransId="{4FBB4D09-EBAF-4CCA-A731-D0F5927791D4}"/>
    <dgm:cxn modelId="{A13CFF98-D08C-466B-8037-73320FD0ABFC}" type="presOf" srcId="{A35130AE-3546-4130-9E59-5F0F2A0C17A8}" destId="{A6458061-E117-40C2-AB47-0D4CA5A04348}" srcOrd="0" destOrd="0" presId="urn:microsoft.com/office/officeart/2018/5/layout/IconLeafLabelList"/>
    <dgm:cxn modelId="{7E1E3CBC-F17B-4A8B-A047-BB0D468BFF42}" srcId="{CC228E92-469C-48A6-AD04-970283970F35}" destId="{C431EC29-0839-4FCF-A3A3-EC80D7403DB1}" srcOrd="2" destOrd="0" parTransId="{46882582-7354-48D2-AFE8-16F45787EC59}" sibTransId="{904AD2E1-0A8B-4A89-BE83-8B0FCE79F232}"/>
    <dgm:cxn modelId="{6357A2BD-C351-44EA-B6BA-F737490BD3AF}" srcId="{CC228E92-469C-48A6-AD04-970283970F35}" destId="{A35130AE-3546-4130-9E59-5F0F2A0C17A8}" srcOrd="1" destOrd="0" parTransId="{5EE4DC60-E5F8-43BF-AD77-66EDC2BB2594}" sibTransId="{D43BDF61-D68D-4ABB-A8D0-FA24DF08C7DC}"/>
    <dgm:cxn modelId="{825886E9-2950-4C0E-8A5D-3939CC27BC22}" type="presOf" srcId="{CC228E92-469C-48A6-AD04-970283970F35}" destId="{3C857D8E-4EC3-44E6-B87A-31C94263E9CD}" srcOrd="0" destOrd="0" presId="urn:microsoft.com/office/officeart/2018/5/layout/IconLeafLabelList"/>
    <dgm:cxn modelId="{F27E06CF-8189-4ABF-AC60-C48AA829435A}" type="presParOf" srcId="{3C857D8E-4EC3-44E6-B87A-31C94263E9CD}" destId="{6E5A01BD-E911-43E3-8F52-150028CD006B}" srcOrd="0" destOrd="0" presId="urn:microsoft.com/office/officeart/2018/5/layout/IconLeafLabelList"/>
    <dgm:cxn modelId="{92B7D34A-012F-4238-9602-E5B5174D5AC6}" type="presParOf" srcId="{6E5A01BD-E911-43E3-8F52-150028CD006B}" destId="{CC28DFD0-D44F-4278-AE8C-72D7491C54B7}" srcOrd="0" destOrd="0" presId="urn:microsoft.com/office/officeart/2018/5/layout/IconLeafLabelList"/>
    <dgm:cxn modelId="{49530A20-F7A8-4D37-930E-FF53CA889566}" type="presParOf" srcId="{6E5A01BD-E911-43E3-8F52-150028CD006B}" destId="{D97B5BFD-51FE-4F57-BCBF-49B92C15EE7A}" srcOrd="1" destOrd="0" presId="urn:microsoft.com/office/officeart/2018/5/layout/IconLeafLabelList"/>
    <dgm:cxn modelId="{CFB355E0-EBD4-4DCF-AC9F-6BBA1CB6F467}" type="presParOf" srcId="{6E5A01BD-E911-43E3-8F52-150028CD006B}" destId="{A14B7412-9946-4814-835A-8B3A9D01E792}" srcOrd="2" destOrd="0" presId="urn:microsoft.com/office/officeart/2018/5/layout/IconLeafLabelList"/>
    <dgm:cxn modelId="{6032DACC-50D7-484A-A491-DE6B1FC80681}" type="presParOf" srcId="{6E5A01BD-E911-43E3-8F52-150028CD006B}" destId="{B3B0970E-F081-4B69-92E4-248E938DCB76}" srcOrd="3" destOrd="0" presId="urn:microsoft.com/office/officeart/2018/5/layout/IconLeafLabelList"/>
    <dgm:cxn modelId="{E8588F30-1A02-4C76-8381-9C818B12F6C8}" type="presParOf" srcId="{3C857D8E-4EC3-44E6-B87A-31C94263E9CD}" destId="{8DDF795F-291E-487E-A253-FACF3A23978C}" srcOrd="1" destOrd="0" presId="urn:microsoft.com/office/officeart/2018/5/layout/IconLeafLabelList"/>
    <dgm:cxn modelId="{62391588-6561-410C-9E93-E48695C8B3F2}" type="presParOf" srcId="{3C857D8E-4EC3-44E6-B87A-31C94263E9CD}" destId="{1309A983-82B7-43AE-AF60-30158D46D74F}" srcOrd="2" destOrd="0" presId="urn:microsoft.com/office/officeart/2018/5/layout/IconLeafLabelList"/>
    <dgm:cxn modelId="{C2CD1A82-D716-4215-9433-813B74770B02}" type="presParOf" srcId="{1309A983-82B7-43AE-AF60-30158D46D74F}" destId="{BD80FF93-74CC-4213-BB98-56702F5CE77D}" srcOrd="0" destOrd="0" presId="urn:microsoft.com/office/officeart/2018/5/layout/IconLeafLabelList"/>
    <dgm:cxn modelId="{88939439-82DF-40E9-A0E1-E399E0311B21}" type="presParOf" srcId="{1309A983-82B7-43AE-AF60-30158D46D74F}" destId="{6E6D9D6A-260B-48A9-98B5-4695426C8A3D}" srcOrd="1" destOrd="0" presId="urn:microsoft.com/office/officeart/2018/5/layout/IconLeafLabelList"/>
    <dgm:cxn modelId="{FBA58A5C-2295-4917-A9CF-A3225755D116}" type="presParOf" srcId="{1309A983-82B7-43AE-AF60-30158D46D74F}" destId="{0696DA1E-0E65-458A-B791-7F4C448314D3}" srcOrd="2" destOrd="0" presId="urn:microsoft.com/office/officeart/2018/5/layout/IconLeafLabelList"/>
    <dgm:cxn modelId="{F4BA7317-03CD-4595-86A1-C8FE7B002FA3}" type="presParOf" srcId="{1309A983-82B7-43AE-AF60-30158D46D74F}" destId="{A6458061-E117-40C2-AB47-0D4CA5A04348}" srcOrd="3" destOrd="0" presId="urn:microsoft.com/office/officeart/2018/5/layout/IconLeafLabelList"/>
    <dgm:cxn modelId="{ED585A3E-761E-4A3F-A810-07F615FB501D}" type="presParOf" srcId="{3C857D8E-4EC3-44E6-B87A-31C94263E9CD}" destId="{76CE8D86-BB5E-416A-812B-5D27A0034B8F}" srcOrd="3" destOrd="0" presId="urn:microsoft.com/office/officeart/2018/5/layout/IconLeafLabelList"/>
    <dgm:cxn modelId="{9A9CF40F-C830-4DD9-B933-BADAEE5F21A3}" type="presParOf" srcId="{3C857D8E-4EC3-44E6-B87A-31C94263E9CD}" destId="{82EFEFE7-1EC3-4A0E-9DBB-192806DE8B1F}" srcOrd="4" destOrd="0" presId="urn:microsoft.com/office/officeart/2018/5/layout/IconLeafLabelList"/>
    <dgm:cxn modelId="{A539FA5A-C0C2-4E11-89EA-277FF806A5BB}" type="presParOf" srcId="{82EFEFE7-1EC3-4A0E-9DBB-192806DE8B1F}" destId="{8291E402-6B45-4771-952B-4784665121CD}" srcOrd="0" destOrd="0" presId="urn:microsoft.com/office/officeart/2018/5/layout/IconLeafLabelList"/>
    <dgm:cxn modelId="{DFAB7155-13AC-4023-BED1-24BD624AC3E2}" type="presParOf" srcId="{82EFEFE7-1EC3-4A0E-9DBB-192806DE8B1F}" destId="{AA2A305A-BF3D-4530-80BC-EFF6F4FB33A9}" srcOrd="1" destOrd="0" presId="urn:microsoft.com/office/officeart/2018/5/layout/IconLeafLabelList"/>
    <dgm:cxn modelId="{ECC278BF-0E3A-424F-BF3E-88A707FC4E0D}" type="presParOf" srcId="{82EFEFE7-1EC3-4A0E-9DBB-192806DE8B1F}" destId="{16B05071-7F14-4F53-A9B0-57DE3BBFA63C}" srcOrd="2" destOrd="0" presId="urn:microsoft.com/office/officeart/2018/5/layout/IconLeafLabelList"/>
    <dgm:cxn modelId="{AFC279C5-6561-4EB4-8163-FC7F2D00859A}" type="presParOf" srcId="{82EFEFE7-1EC3-4A0E-9DBB-192806DE8B1F}" destId="{87850E34-44B0-4303-8EB3-9E427F5C3691}" srcOrd="3" destOrd="0" presId="urn:microsoft.com/office/officeart/2018/5/layout/IconLeafLabelList"/>
    <dgm:cxn modelId="{64CE62B3-61CA-46C4-950E-2E0650B1B717}" type="presParOf" srcId="{3C857D8E-4EC3-44E6-B87A-31C94263E9CD}" destId="{43AE949A-C07F-471B-A4EC-F40E11D9BBC1}" srcOrd="5" destOrd="0" presId="urn:microsoft.com/office/officeart/2018/5/layout/IconLeafLabelList"/>
    <dgm:cxn modelId="{797B07D0-CC54-4C49-8782-5D0F7A3A4CEC}" type="presParOf" srcId="{3C857D8E-4EC3-44E6-B87A-31C94263E9CD}" destId="{F953B14D-0AF0-43A2-A34E-637E106BCD38}" srcOrd="6" destOrd="0" presId="urn:microsoft.com/office/officeart/2018/5/layout/IconLeafLabelList"/>
    <dgm:cxn modelId="{6A756EE0-9BAF-4F8C-AF45-B5B0ACABF11E}" type="presParOf" srcId="{F953B14D-0AF0-43A2-A34E-637E106BCD38}" destId="{09F3172F-725E-41A7-AE65-A31510F8C487}" srcOrd="0" destOrd="0" presId="urn:microsoft.com/office/officeart/2018/5/layout/IconLeafLabelList"/>
    <dgm:cxn modelId="{A24DB184-F73E-4983-B5AE-DEBC4AE85488}" type="presParOf" srcId="{F953B14D-0AF0-43A2-A34E-637E106BCD38}" destId="{6DDD57B5-4127-405F-822D-361EC89D9F1D}" srcOrd="1" destOrd="0" presId="urn:microsoft.com/office/officeart/2018/5/layout/IconLeafLabelList"/>
    <dgm:cxn modelId="{CC8A58A9-0F11-44E8-871B-B0AF1F353AA9}" type="presParOf" srcId="{F953B14D-0AF0-43A2-A34E-637E106BCD38}" destId="{1961FE85-60D1-4FE8-A700-54B403D8E1CB}" srcOrd="2" destOrd="0" presId="urn:microsoft.com/office/officeart/2018/5/layout/IconLeafLabelList"/>
    <dgm:cxn modelId="{4027D5EB-8EDF-4E08-BEFB-1AF4F570B412}" type="presParOf" srcId="{F953B14D-0AF0-43A2-A34E-637E106BCD38}" destId="{BC9DEA59-4761-45D1-9821-E586FBE1CD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A1135-33F6-4850-8355-DEEC87C3BA22}">
      <dsp:nvSpPr>
        <dsp:cNvPr id="0" name=""/>
        <dsp:cNvSpPr/>
      </dsp:nvSpPr>
      <dsp:spPr>
        <a:xfrm>
          <a:off x="3463" y="199174"/>
          <a:ext cx="1319042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solidFill>
                <a:schemeClr val="tx1"/>
              </a:solidFill>
            </a:rPr>
            <a:t>PROJECT RECAP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463" y="832314"/>
        <a:ext cx="1319042" cy="949710"/>
      </dsp:txXfrm>
    </dsp:sp>
    <dsp:sp modelId="{2610587D-2129-4FFF-93AC-84BB5ABF9600}">
      <dsp:nvSpPr>
        <dsp:cNvPr id="0" name=""/>
        <dsp:cNvSpPr/>
      </dsp:nvSpPr>
      <dsp:spPr>
        <a:xfrm>
          <a:off x="3463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01</a:t>
          </a:r>
        </a:p>
      </dsp:txBody>
      <dsp:txXfrm>
        <a:off x="3463" y="199174"/>
        <a:ext cx="1319042" cy="633140"/>
      </dsp:txXfrm>
    </dsp:sp>
    <dsp:sp modelId="{E615DA99-1667-478E-B7A6-2DD234380246}">
      <dsp:nvSpPr>
        <dsp:cNvPr id="0" name=""/>
        <dsp:cNvSpPr/>
      </dsp:nvSpPr>
      <dsp:spPr>
        <a:xfrm>
          <a:off x="1428029" y="199174"/>
          <a:ext cx="1710046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solidFill>
                <a:schemeClr val="tx1"/>
              </a:solidFill>
            </a:rPr>
            <a:t>CLIENT</a:t>
          </a:r>
          <a:br>
            <a:rPr lang="en-CA" sz="1100" b="1" kern="1200" dirty="0">
              <a:solidFill>
                <a:schemeClr val="tx1"/>
              </a:solidFill>
            </a:rPr>
          </a:br>
          <a:r>
            <a:rPr lang="en-CA" sz="1100" b="1" kern="1200" dirty="0">
              <a:solidFill>
                <a:schemeClr val="tx1"/>
              </a:solidFill>
            </a:rPr>
            <a:t>INTRODUCTION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428029" y="832314"/>
        <a:ext cx="1710046" cy="949710"/>
      </dsp:txXfrm>
    </dsp:sp>
    <dsp:sp modelId="{040B918A-5F38-40C8-A054-24E281FBB3CE}">
      <dsp:nvSpPr>
        <dsp:cNvPr id="0" name=""/>
        <dsp:cNvSpPr/>
      </dsp:nvSpPr>
      <dsp:spPr>
        <a:xfrm>
          <a:off x="1623531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02</a:t>
          </a:r>
        </a:p>
      </dsp:txBody>
      <dsp:txXfrm>
        <a:off x="1623531" y="199174"/>
        <a:ext cx="1319042" cy="633140"/>
      </dsp:txXfrm>
    </dsp:sp>
    <dsp:sp modelId="{F1931ECA-5C66-4034-BCBB-FDC529CFB9B6}">
      <dsp:nvSpPr>
        <dsp:cNvPr id="0" name=""/>
        <dsp:cNvSpPr/>
      </dsp:nvSpPr>
      <dsp:spPr>
        <a:xfrm>
          <a:off x="3243599" y="199174"/>
          <a:ext cx="1319042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solidFill>
                <a:schemeClr val="tx1"/>
              </a:solidFill>
            </a:rPr>
            <a:t>TYPES OF CLOUD-BASED STORAGE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243599" y="832314"/>
        <a:ext cx="1319042" cy="949710"/>
      </dsp:txXfrm>
    </dsp:sp>
    <dsp:sp modelId="{BE350F6F-FD1D-45E8-A9DB-CA94E8B41CBB}">
      <dsp:nvSpPr>
        <dsp:cNvPr id="0" name=""/>
        <dsp:cNvSpPr/>
      </dsp:nvSpPr>
      <dsp:spPr>
        <a:xfrm>
          <a:off x="3243599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03</a:t>
          </a:r>
        </a:p>
      </dsp:txBody>
      <dsp:txXfrm>
        <a:off x="3243599" y="199174"/>
        <a:ext cx="1319042" cy="633140"/>
      </dsp:txXfrm>
    </dsp:sp>
    <dsp:sp modelId="{6D298408-F850-4B77-B40F-B059BB62D4A6}">
      <dsp:nvSpPr>
        <dsp:cNvPr id="0" name=""/>
        <dsp:cNvSpPr/>
      </dsp:nvSpPr>
      <dsp:spPr>
        <a:xfrm>
          <a:off x="4668165" y="199174"/>
          <a:ext cx="1319042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solidFill>
                <a:schemeClr val="tx1"/>
              </a:solidFill>
            </a:rPr>
            <a:t>COMPARISON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4668165" y="832314"/>
        <a:ext cx="1319042" cy="949710"/>
      </dsp:txXfrm>
    </dsp:sp>
    <dsp:sp modelId="{88A900BA-2C67-4674-93C9-6605E1BC7151}">
      <dsp:nvSpPr>
        <dsp:cNvPr id="0" name=""/>
        <dsp:cNvSpPr/>
      </dsp:nvSpPr>
      <dsp:spPr>
        <a:xfrm>
          <a:off x="4668165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04</a:t>
          </a:r>
        </a:p>
      </dsp:txBody>
      <dsp:txXfrm>
        <a:off x="4668165" y="199174"/>
        <a:ext cx="1319042" cy="633140"/>
      </dsp:txXfrm>
    </dsp:sp>
    <dsp:sp modelId="{997BAFEA-A8E6-42E2-A64C-F0B4BB006657}">
      <dsp:nvSpPr>
        <dsp:cNvPr id="0" name=""/>
        <dsp:cNvSpPr/>
      </dsp:nvSpPr>
      <dsp:spPr>
        <a:xfrm>
          <a:off x="6092732" y="199174"/>
          <a:ext cx="1795824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solidFill>
                <a:schemeClr val="tx1"/>
              </a:solidFill>
            </a:rPr>
            <a:t>RECOMMENDATION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6092732" y="832314"/>
        <a:ext cx="1795824" cy="949710"/>
      </dsp:txXfrm>
    </dsp:sp>
    <dsp:sp modelId="{0810A10B-3812-4868-BD38-9C82DFEBF95D}">
      <dsp:nvSpPr>
        <dsp:cNvPr id="0" name=""/>
        <dsp:cNvSpPr/>
      </dsp:nvSpPr>
      <dsp:spPr>
        <a:xfrm>
          <a:off x="6331122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05</a:t>
          </a:r>
        </a:p>
      </dsp:txBody>
      <dsp:txXfrm>
        <a:off x="6331122" y="199174"/>
        <a:ext cx="1319042" cy="633140"/>
      </dsp:txXfrm>
    </dsp:sp>
    <dsp:sp modelId="{83F4A14D-2269-4F8E-A4C5-FAB02F7FF596}">
      <dsp:nvSpPr>
        <dsp:cNvPr id="0" name=""/>
        <dsp:cNvSpPr/>
      </dsp:nvSpPr>
      <dsp:spPr>
        <a:xfrm>
          <a:off x="7994079" y="199174"/>
          <a:ext cx="1319042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>
              <a:solidFill>
                <a:schemeClr val="tx1"/>
              </a:solidFill>
            </a:rPr>
            <a:t>CONCLUSION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7994079" y="832314"/>
        <a:ext cx="1319042" cy="949710"/>
      </dsp:txXfrm>
    </dsp:sp>
    <dsp:sp modelId="{D92BB283-4A15-45A4-8612-13D7D1E092C5}">
      <dsp:nvSpPr>
        <dsp:cNvPr id="0" name=""/>
        <dsp:cNvSpPr/>
      </dsp:nvSpPr>
      <dsp:spPr>
        <a:xfrm>
          <a:off x="7994079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06</a:t>
          </a:r>
        </a:p>
      </dsp:txBody>
      <dsp:txXfrm>
        <a:off x="7994079" y="199174"/>
        <a:ext cx="1319042" cy="633140"/>
      </dsp:txXfrm>
    </dsp:sp>
    <dsp:sp modelId="{7A719ACC-6B0A-4451-9EAE-051A287E794E}">
      <dsp:nvSpPr>
        <dsp:cNvPr id="0" name=""/>
        <dsp:cNvSpPr/>
      </dsp:nvSpPr>
      <dsp:spPr>
        <a:xfrm>
          <a:off x="9418645" y="199174"/>
          <a:ext cx="1319042" cy="158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0" rIns="13029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REFERENCES</a:t>
          </a:r>
        </a:p>
      </dsp:txBody>
      <dsp:txXfrm>
        <a:off x="9418645" y="832314"/>
        <a:ext cx="1319042" cy="949710"/>
      </dsp:txXfrm>
    </dsp:sp>
    <dsp:sp modelId="{D1655FA9-35A9-4BF7-8BE5-D979F9B2548F}">
      <dsp:nvSpPr>
        <dsp:cNvPr id="0" name=""/>
        <dsp:cNvSpPr/>
      </dsp:nvSpPr>
      <dsp:spPr>
        <a:xfrm>
          <a:off x="9418645" y="199174"/>
          <a:ext cx="1319042" cy="6331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92" tIns="165100" rIns="130292" bIns="1651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07</a:t>
          </a:r>
        </a:p>
      </dsp:txBody>
      <dsp:txXfrm>
        <a:off x="9418645" y="199174"/>
        <a:ext cx="1319042" cy="633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28C21-A5B4-48AC-B1B0-04361FEFF51F}">
      <dsp:nvSpPr>
        <dsp:cNvPr id="0" name=""/>
        <dsp:cNvSpPr/>
      </dsp:nvSpPr>
      <dsp:spPr>
        <a:xfrm>
          <a:off x="289845" y="299241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D837-B30A-49F1-91B3-88A8B829FE11}">
      <dsp:nvSpPr>
        <dsp:cNvPr id="0" name=""/>
        <dsp:cNvSpPr/>
      </dsp:nvSpPr>
      <dsp:spPr>
        <a:xfrm>
          <a:off x="578788" y="588184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B911-8BA3-4DE6-9485-F2AF7164319D}">
      <dsp:nvSpPr>
        <dsp:cNvPr id="0" name=""/>
        <dsp:cNvSpPr/>
      </dsp:nvSpPr>
      <dsp:spPr>
        <a:xfrm>
          <a:off x="1960605" y="29924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Recommend </a:t>
          </a:r>
          <a:r>
            <a:rPr lang="en-CA" sz="2200" b="1" kern="1200"/>
            <a:t>Sprout Social platform </a:t>
          </a:r>
          <a:r>
            <a:rPr lang="en-CA" sz="2200" kern="1200"/>
            <a:t>for social media analysis that increased ROI </a:t>
          </a:r>
          <a:endParaRPr lang="en-US" sz="2200" kern="1200"/>
        </a:p>
      </dsp:txBody>
      <dsp:txXfrm>
        <a:off x="1960605" y="299241"/>
        <a:ext cx="3243239" cy="1375920"/>
      </dsp:txXfrm>
    </dsp:sp>
    <dsp:sp modelId="{224A3926-E9D8-4FB4-AFAA-28FBB7A955E7}">
      <dsp:nvSpPr>
        <dsp:cNvPr id="0" name=""/>
        <dsp:cNvSpPr/>
      </dsp:nvSpPr>
      <dsp:spPr>
        <a:xfrm>
          <a:off x="5768955" y="299241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4EB04-0D4E-4D46-B119-B5D640607920}">
      <dsp:nvSpPr>
        <dsp:cNvPr id="0" name=""/>
        <dsp:cNvSpPr/>
      </dsp:nvSpPr>
      <dsp:spPr>
        <a:xfrm>
          <a:off x="6057898" y="588184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1CB2C-DB3F-4514-B806-5FA322AD6012}">
      <dsp:nvSpPr>
        <dsp:cNvPr id="0" name=""/>
        <dsp:cNvSpPr/>
      </dsp:nvSpPr>
      <dsp:spPr>
        <a:xfrm>
          <a:off x="7439715" y="29924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Use AI to </a:t>
          </a:r>
          <a:r>
            <a:rPr lang="en-CA" sz="2200" b="1" kern="1200" dirty="0"/>
            <a:t>Simulate and Visualize fans </a:t>
          </a:r>
          <a:r>
            <a:rPr lang="en-CA" sz="2200" kern="1200" dirty="0"/>
            <a:t>games attendance</a:t>
          </a:r>
          <a:endParaRPr lang="en-US" sz="2200" kern="1200" dirty="0"/>
        </a:p>
      </dsp:txBody>
      <dsp:txXfrm>
        <a:off x="7439715" y="299241"/>
        <a:ext cx="3243239" cy="1375920"/>
      </dsp:txXfrm>
    </dsp:sp>
    <dsp:sp modelId="{A9971EC7-7B80-4162-AA21-B220C202CB81}">
      <dsp:nvSpPr>
        <dsp:cNvPr id="0" name=""/>
        <dsp:cNvSpPr/>
      </dsp:nvSpPr>
      <dsp:spPr>
        <a:xfrm>
          <a:off x="289845" y="2361372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925F7-BF39-47A7-A83A-46890E4FD146}">
      <dsp:nvSpPr>
        <dsp:cNvPr id="0" name=""/>
        <dsp:cNvSpPr/>
      </dsp:nvSpPr>
      <dsp:spPr>
        <a:xfrm>
          <a:off x="578788" y="2650315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CC7D-3A27-4C66-882D-13AE2E283A29}">
      <dsp:nvSpPr>
        <dsp:cNvPr id="0" name=""/>
        <dsp:cNvSpPr/>
      </dsp:nvSpPr>
      <dsp:spPr>
        <a:xfrm>
          <a:off x="1960605" y="236137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Use recommended </a:t>
          </a:r>
          <a:r>
            <a:rPr lang="en-CA" sz="2200" b="1" kern="1200"/>
            <a:t>algorithm to derive insights </a:t>
          </a:r>
          <a:r>
            <a:rPr lang="en-CA" sz="2200" kern="1200"/>
            <a:t>from attendance data</a:t>
          </a:r>
          <a:endParaRPr lang="en-US" sz="2200" kern="1200"/>
        </a:p>
      </dsp:txBody>
      <dsp:txXfrm>
        <a:off x="1960605" y="2361372"/>
        <a:ext cx="3243239" cy="1375920"/>
      </dsp:txXfrm>
    </dsp:sp>
    <dsp:sp modelId="{6A25EE16-E671-4E14-8942-B5EDA8659623}">
      <dsp:nvSpPr>
        <dsp:cNvPr id="0" name=""/>
        <dsp:cNvSpPr/>
      </dsp:nvSpPr>
      <dsp:spPr>
        <a:xfrm>
          <a:off x="5768955" y="2361372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46A43-EBF3-40F4-877E-CD61DD1237A3}">
      <dsp:nvSpPr>
        <dsp:cNvPr id="0" name=""/>
        <dsp:cNvSpPr/>
      </dsp:nvSpPr>
      <dsp:spPr>
        <a:xfrm>
          <a:off x="6057898" y="2650315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D5055-0282-4B80-8578-D6E79822F280}">
      <dsp:nvSpPr>
        <dsp:cNvPr id="0" name=""/>
        <dsp:cNvSpPr/>
      </dsp:nvSpPr>
      <dsp:spPr>
        <a:xfrm>
          <a:off x="7439715" y="236137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Create </a:t>
          </a:r>
          <a:r>
            <a:rPr lang="en-CA" sz="2200" b="1" kern="1200"/>
            <a:t>Model that enhances game </a:t>
          </a:r>
          <a:r>
            <a:rPr lang="en-CA" sz="2200" kern="1200"/>
            <a:t>day experiences.</a:t>
          </a:r>
          <a:endParaRPr lang="en-US" sz="2200" kern="1200"/>
        </a:p>
      </dsp:txBody>
      <dsp:txXfrm>
        <a:off x="7439715" y="2361372"/>
        <a:ext cx="3243239" cy="1375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8DFD0-D44F-4278-AE8C-72D7491C54B7}">
      <dsp:nvSpPr>
        <dsp:cNvPr id="0" name=""/>
        <dsp:cNvSpPr/>
      </dsp:nvSpPr>
      <dsp:spPr>
        <a:xfrm>
          <a:off x="1957989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5BFD-51FE-4F57-BCBF-49B92C15EE7A}">
      <dsp:nvSpPr>
        <dsp:cNvPr id="0" name=""/>
        <dsp:cNvSpPr/>
      </dsp:nvSpPr>
      <dsp:spPr>
        <a:xfrm>
          <a:off x="2172565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0970E-F081-4B69-92E4-248E938DCB76}">
      <dsp:nvSpPr>
        <dsp:cNvPr id="0" name=""/>
        <dsp:cNvSpPr/>
      </dsp:nvSpPr>
      <dsp:spPr>
        <a:xfrm>
          <a:off x="1636125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 dirty="0"/>
            <a:t>Scalability</a:t>
          </a:r>
          <a:r>
            <a:rPr lang="en-CA" sz="1100" kern="1200" dirty="0"/>
            <a:t>: adjust  storage capacity based on demand. </a:t>
          </a:r>
          <a:endParaRPr lang="en-US" sz="1100" kern="1200" dirty="0"/>
        </a:p>
      </dsp:txBody>
      <dsp:txXfrm>
        <a:off x="1636125" y="1320717"/>
        <a:ext cx="1650585" cy="660234"/>
      </dsp:txXfrm>
    </dsp:sp>
    <dsp:sp modelId="{BD80FF93-74CC-4213-BB98-56702F5CE77D}">
      <dsp:nvSpPr>
        <dsp:cNvPr id="0" name=""/>
        <dsp:cNvSpPr/>
      </dsp:nvSpPr>
      <dsp:spPr>
        <a:xfrm>
          <a:off x="3897428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D9D6A-260B-48A9-98B5-4695426C8A3D}">
      <dsp:nvSpPr>
        <dsp:cNvPr id="0" name=""/>
        <dsp:cNvSpPr/>
      </dsp:nvSpPr>
      <dsp:spPr>
        <a:xfrm>
          <a:off x="4112004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58061-E117-40C2-AB47-0D4CA5A04348}">
      <dsp:nvSpPr>
        <dsp:cNvPr id="0" name=""/>
        <dsp:cNvSpPr/>
      </dsp:nvSpPr>
      <dsp:spPr>
        <a:xfrm>
          <a:off x="3575563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/>
            <a:t>Accessibility</a:t>
          </a:r>
          <a:r>
            <a:rPr lang="en-CA" sz="1100" kern="1200"/>
            <a:t>: access stored data from anywhere via internet.</a:t>
          </a:r>
          <a:endParaRPr lang="en-US" sz="1100" kern="1200"/>
        </a:p>
      </dsp:txBody>
      <dsp:txXfrm>
        <a:off x="3575563" y="1320717"/>
        <a:ext cx="1650585" cy="660234"/>
      </dsp:txXfrm>
    </dsp:sp>
    <dsp:sp modelId="{8291E402-6B45-4771-952B-4784665121CD}">
      <dsp:nvSpPr>
        <dsp:cNvPr id="0" name=""/>
        <dsp:cNvSpPr/>
      </dsp:nvSpPr>
      <dsp:spPr>
        <a:xfrm>
          <a:off x="5836866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A305A-BF3D-4530-80BC-EFF6F4FB33A9}">
      <dsp:nvSpPr>
        <dsp:cNvPr id="0" name=""/>
        <dsp:cNvSpPr/>
      </dsp:nvSpPr>
      <dsp:spPr>
        <a:xfrm>
          <a:off x="6051442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50E34-44B0-4303-8EB3-9E427F5C3691}">
      <dsp:nvSpPr>
        <dsp:cNvPr id="0" name=""/>
        <dsp:cNvSpPr/>
      </dsp:nvSpPr>
      <dsp:spPr>
        <a:xfrm>
          <a:off x="5515002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/>
            <a:t>Cost-benefit</a:t>
          </a:r>
          <a:r>
            <a:rPr lang="en-CA" sz="1100" kern="1200"/>
            <a:t>: charge as per demand basis.</a:t>
          </a:r>
          <a:endParaRPr lang="en-US" sz="1100" kern="1200"/>
        </a:p>
      </dsp:txBody>
      <dsp:txXfrm>
        <a:off x="5515002" y="1320717"/>
        <a:ext cx="1650585" cy="660234"/>
      </dsp:txXfrm>
    </dsp:sp>
    <dsp:sp modelId="{09F3172F-725E-41A7-AE65-A31510F8C487}">
      <dsp:nvSpPr>
        <dsp:cNvPr id="0" name=""/>
        <dsp:cNvSpPr/>
      </dsp:nvSpPr>
      <dsp:spPr>
        <a:xfrm>
          <a:off x="7776305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D57B5-4127-405F-822D-361EC89D9F1D}">
      <dsp:nvSpPr>
        <dsp:cNvPr id="0" name=""/>
        <dsp:cNvSpPr/>
      </dsp:nvSpPr>
      <dsp:spPr>
        <a:xfrm>
          <a:off x="7990881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EA59-4761-45D1-9821-E586FBE1CD3A}">
      <dsp:nvSpPr>
        <dsp:cNvPr id="0" name=""/>
        <dsp:cNvSpPr/>
      </dsp:nvSpPr>
      <dsp:spPr>
        <a:xfrm>
          <a:off x="7454440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/>
            <a:t>Redundancy</a:t>
          </a:r>
          <a:r>
            <a:rPr lang="en-CA" sz="1100" kern="1200"/>
            <a:t>:  protection against data loss</a:t>
          </a:r>
          <a:endParaRPr lang="en-US" sz="1100" kern="1200"/>
        </a:p>
      </dsp:txBody>
      <dsp:txXfrm>
        <a:off x="7454440" y="1320717"/>
        <a:ext cx="1650585" cy="66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A6D5-9F48-4EDA-87D5-319FF491DBA0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B43C1-E5FF-41B4-A4D3-7B121855D6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0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B43C1-E5FF-41B4-A4D3-7B121855D64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06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B43C1-E5FF-41B4-A4D3-7B121855D64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3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9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object-storage" TargetMode="External"/><Relationship Id="rId3" Type="http://schemas.openxmlformats.org/officeDocument/2006/relationships/hyperlink" Target="https://aws.amazon.com/s3/" TargetMode="External"/><Relationship Id="rId7" Type="http://schemas.openxmlformats.org/officeDocument/2006/relationships/hyperlink" Target="https://wasabi.com/cloud-storag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ckblaze.com/b2/cloud-storage.html" TargetMode="External"/><Relationship Id="rId5" Type="http://schemas.openxmlformats.org/officeDocument/2006/relationships/hyperlink" Target="https://cloud.google.com/storage" TargetMode="External"/><Relationship Id="rId4" Type="http://schemas.openxmlformats.org/officeDocument/2006/relationships/hyperlink" Target="https://azure.microsoft.com/en-us/services/storage/blob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5D938D-4DEA-46C4-A62E-9ABD23F8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ED974-B42D-0BBB-7A18-092ABF10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4948844" cy="199768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4600" dirty="0"/>
              <a:t>TORONTO FC CLOUD STORAGE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E0DD-5573-1CF8-2CD0-712A9ED9C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4114800" cy="1655762"/>
          </a:xfrm>
        </p:spPr>
        <p:txBody>
          <a:bodyPr>
            <a:normAutofit/>
          </a:bodyPr>
          <a:lstStyle/>
          <a:p>
            <a:r>
              <a:rPr lang="en-CA" dirty="0"/>
              <a:t>COOPER INCORPORATED</a:t>
            </a:r>
            <a:endParaRPr lang="en-CA"/>
          </a:p>
          <a:p>
            <a:r>
              <a:rPr lang="en-CA" dirty="0"/>
              <a:t>WIL PROJECT WK 6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892CE-6FFC-CAF6-5E07-56BE00BC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996" b="1"/>
          <a:stretch/>
        </p:blipFill>
        <p:spPr>
          <a:xfrm>
            <a:off x="5124084" y="1"/>
            <a:ext cx="7067916" cy="5679191"/>
          </a:xfrm>
          <a:custGeom>
            <a:avLst/>
            <a:gdLst/>
            <a:ahLst/>
            <a:cxnLst/>
            <a:rect l="l" t="t" r="r" b="b"/>
            <a:pathLst>
              <a:path w="7067916" h="5679191">
                <a:moveTo>
                  <a:pt x="5937534" y="5135947"/>
                </a:moveTo>
                <a:cubicBezTo>
                  <a:pt x="5955933" y="5133031"/>
                  <a:pt x="5974326" y="5133563"/>
                  <a:pt x="5991684" y="5137321"/>
                </a:cubicBezTo>
                <a:cubicBezTo>
                  <a:pt x="6026400" y="5144836"/>
                  <a:pt x="6056978" y="5165255"/>
                  <a:pt x="6075187" y="5196795"/>
                </a:cubicBezTo>
                <a:cubicBezTo>
                  <a:pt x="6111607" y="5259875"/>
                  <a:pt x="6084765" y="5343555"/>
                  <a:pt x="6015234" y="5383699"/>
                </a:cubicBezTo>
                <a:cubicBezTo>
                  <a:pt x="5945703" y="5423842"/>
                  <a:pt x="5859813" y="5405248"/>
                  <a:pt x="5823394" y="5342168"/>
                </a:cubicBezTo>
                <a:cubicBezTo>
                  <a:pt x="5786974" y="5279088"/>
                  <a:pt x="5813816" y="5195408"/>
                  <a:pt x="5883347" y="5155264"/>
                </a:cubicBezTo>
                <a:cubicBezTo>
                  <a:pt x="5900730" y="5145228"/>
                  <a:pt x="5919135" y="5138864"/>
                  <a:pt x="5937534" y="5135947"/>
                </a:cubicBezTo>
                <a:close/>
                <a:moveTo>
                  <a:pt x="6569625" y="4727663"/>
                </a:moveTo>
                <a:cubicBezTo>
                  <a:pt x="6650640" y="4737356"/>
                  <a:pt x="6723696" y="4780631"/>
                  <a:pt x="6765110" y="4852362"/>
                </a:cubicBezTo>
                <a:cubicBezTo>
                  <a:pt x="6838735" y="4979883"/>
                  <a:pt x="6784472" y="5149048"/>
                  <a:pt x="6643912" y="5230200"/>
                </a:cubicBezTo>
                <a:cubicBezTo>
                  <a:pt x="6503351" y="5311353"/>
                  <a:pt x="6329720" y="5273763"/>
                  <a:pt x="6256095" y="5146242"/>
                </a:cubicBezTo>
                <a:cubicBezTo>
                  <a:pt x="6182471" y="5018721"/>
                  <a:pt x="6236733" y="4849557"/>
                  <a:pt x="6377294" y="4768404"/>
                </a:cubicBezTo>
                <a:cubicBezTo>
                  <a:pt x="6412434" y="4748116"/>
                  <a:pt x="6449641" y="4735249"/>
                  <a:pt x="6486836" y="4729354"/>
                </a:cubicBezTo>
                <a:cubicBezTo>
                  <a:pt x="6514732" y="4724932"/>
                  <a:pt x="6542621" y="4724432"/>
                  <a:pt x="6569625" y="4727663"/>
                </a:cubicBezTo>
                <a:close/>
                <a:moveTo>
                  <a:pt x="4883726" y="0"/>
                </a:moveTo>
                <a:lnTo>
                  <a:pt x="6067704" y="0"/>
                </a:lnTo>
                <a:lnTo>
                  <a:pt x="7067916" y="0"/>
                </a:lnTo>
                <a:lnTo>
                  <a:pt x="7067916" y="4561693"/>
                </a:lnTo>
                <a:lnTo>
                  <a:pt x="7034742" y="4557937"/>
                </a:lnTo>
                <a:cubicBezTo>
                  <a:pt x="6853258" y="4540713"/>
                  <a:pt x="6670056" y="4534243"/>
                  <a:pt x="6488514" y="4547719"/>
                </a:cubicBezTo>
                <a:cubicBezTo>
                  <a:pt x="6264162" y="4564516"/>
                  <a:pt x="6118747" y="4760666"/>
                  <a:pt x="5978019" y="4937720"/>
                </a:cubicBezTo>
                <a:cubicBezTo>
                  <a:pt x="5627350" y="5379064"/>
                  <a:pt x="5218215" y="5536615"/>
                  <a:pt x="4791586" y="5344798"/>
                </a:cubicBezTo>
                <a:cubicBezTo>
                  <a:pt x="4626126" y="5270408"/>
                  <a:pt x="4484365" y="5121197"/>
                  <a:pt x="4355354" y="4980490"/>
                </a:cubicBezTo>
                <a:cubicBezTo>
                  <a:pt x="4009469" y="4603119"/>
                  <a:pt x="3597504" y="4629399"/>
                  <a:pt x="3215143" y="4876126"/>
                </a:cubicBezTo>
                <a:cubicBezTo>
                  <a:pt x="2943692" y="5051874"/>
                  <a:pt x="2687599" y="5260847"/>
                  <a:pt x="2406113" y="5411544"/>
                </a:cubicBezTo>
                <a:cubicBezTo>
                  <a:pt x="1707773" y="5787063"/>
                  <a:pt x="1022273" y="5789747"/>
                  <a:pt x="421590" y="5276775"/>
                </a:cubicBezTo>
                <a:cubicBezTo>
                  <a:pt x="-56880" y="4867782"/>
                  <a:pt x="-271463" y="3840132"/>
                  <a:pt x="566218" y="3250270"/>
                </a:cubicBezTo>
                <a:cubicBezTo>
                  <a:pt x="760203" y="3113637"/>
                  <a:pt x="943222" y="2957027"/>
                  <a:pt x="1126371" y="2802345"/>
                </a:cubicBezTo>
                <a:cubicBezTo>
                  <a:pt x="1299556" y="2655997"/>
                  <a:pt x="1358675" y="2449385"/>
                  <a:pt x="1302357" y="2225687"/>
                </a:cubicBezTo>
                <a:cubicBezTo>
                  <a:pt x="1240067" y="1979799"/>
                  <a:pt x="1155407" y="1739276"/>
                  <a:pt x="1117638" y="1488008"/>
                </a:cubicBezTo>
                <a:cubicBezTo>
                  <a:pt x="1050261" y="1039959"/>
                  <a:pt x="1226674" y="663622"/>
                  <a:pt x="1730966" y="502696"/>
                </a:cubicBezTo>
                <a:cubicBezTo>
                  <a:pt x="2144524" y="370704"/>
                  <a:pt x="2521883" y="462351"/>
                  <a:pt x="2901105" y="610346"/>
                </a:cubicBezTo>
                <a:cubicBezTo>
                  <a:pt x="3229040" y="738211"/>
                  <a:pt x="3585064" y="864609"/>
                  <a:pt x="3927078" y="715576"/>
                </a:cubicBezTo>
                <a:cubicBezTo>
                  <a:pt x="4203888" y="594747"/>
                  <a:pt x="4439765" y="348646"/>
                  <a:pt x="4692158" y="1554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9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CA" sz="4800" b="1" dirty="0"/>
              <a:t>CLOUD-BASED STORAGE TYPES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945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1026" name="Picture 2" descr="Amazon Web Services Logo">
            <a:extLst>
              <a:ext uri="{FF2B5EF4-FFF2-40B4-BE49-F238E27FC236}">
                <a16:creationId xmlns:a16="http://schemas.microsoft.com/office/drawing/2014/main" id="{CCB3F340-3C5D-EC9A-B1CB-8BACD421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r="-3" b="8717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54233"/>
            <a:ext cx="5512022" cy="291006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000" b="1" dirty="0"/>
              <a:t>Free Tier: </a:t>
            </a:r>
            <a:r>
              <a:rPr lang="en-CA" sz="1000" dirty="0"/>
              <a:t>5gb standard storage for 12  months only.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Subscription: </a:t>
            </a:r>
            <a:r>
              <a:rPr lang="en-CA" sz="1000" dirty="0"/>
              <a:t>As per demand model.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Scalability:</a:t>
            </a:r>
            <a:r>
              <a:rPr lang="en-CA" sz="1000" dirty="0"/>
              <a:t> handle petabyte-scale of any data.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Durability</a:t>
            </a:r>
            <a:r>
              <a:rPr lang="en-CA" sz="1000" dirty="0"/>
              <a:t>: highly redundant platform. 99.999% durable &amp; stored across multiple regions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Security</a:t>
            </a:r>
            <a:r>
              <a:rPr lang="en-CA" sz="1000" dirty="0"/>
              <a:t>: encrypted and robust access management.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Integrations</a:t>
            </a:r>
            <a:r>
              <a:rPr lang="en-CA" sz="1000" dirty="0"/>
              <a:t>: Integrates easily with other AWS tools.</a:t>
            </a:r>
          </a:p>
          <a:p>
            <a:pPr>
              <a:lnSpc>
                <a:spcPct val="100000"/>
              </a:lnSpc>
            </a:pPr>
            <a:r>
              <a:rPr lang="en-CA" sz="1000" u="sng" dirty="0"/>
              <a:t>Use case</a:t>
            </a:r>
            <a:r>
              <a:rPr lang="en-CA" sz="1000" dirty="0"/>
              <a:t>: good solution for Toronto FC data team dealing with huge amount of data like training videos, performance metrics and AI/ML models.</a:t>
            </a:r>
          </a:p>
        </p:txBody>
      </p:sp>
    </p:spTree>
    <p:extLst>
      <p:ext uri="{BB962C8B-B14F-4D97-AF65-F5344CB8AC3E}">
        <p14:creationId xmlns:p14="http://schemas.microsoft.com/office/powerpoint/2010/main" val="113625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2056" name="Picture 8" descr="Google Cloud Logo - PNG and Vector ...">
            <a:extLst>
              <a:ext uri="{FF2B5EF4-FFF2-40B4-BE49-F238E27FC236}">
                <a16:creationId xmlns:a16="http://schemas.microsoft.com/office/drawing/2014/main" id="{F1ACDB64-8FA3-98C0-7BC3-DB9AC055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90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54233"/>
            <a:ext cx="5512022" cy="288466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000" b="1" dirty="0"/>
              <a:t>Free Tier: </a:t>
            </a:r>
            <a:r>
              <a:rPr lang="en-CA" sz="1000" dirty="0"/>
              <a:t>Google cloud offer</a:t>
            </a:r>
            <a:r>
              <a:rPr lang="en-CA" sz="1000" b="1" dirty="0"/>
              <a:t> </a:t>
            </a:r>
            <a:r>
              <a:rPr lang="en-CA" sz="1000" dirty="0"/>
              <a:t>5gb standard storage for 12  months &amp; ability to test small data sample before scaling. 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Subscription: </a:t>
            </a:r>
            <a:r>
              <a:rPr lang="en-CA" sz="1000" dirty="0"/>
              <a:t>As per demand model on Google cloud.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Scalability:</a:t>
            </a:r>
            <a:r>
              <a:rPr lang="en-CA" sz="1000" dirty="0"/>
              <a:t> handle petabyte-scale of any data of structured &amp; unstructured data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Durability</a:t>
            </a:r>
            <a:r>
              <a:rPr lang="en-CA" sz="1000" dirty="0"/>
              <a:t>: highly redundant platform. 99.999% durable &amp; stored across multiple regions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Security</a:t>
            </a:r>
            <a:r>
              <a:rPr lang="en-CA" sz="1000" dirty="0"/>
              <a:t>: encrypted and robust access management.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Integrations</a:t>
            </a:r>
            <a:r>
              <a:rPr lang="en-CA" sz="1000" dirty="0"/>
              <a:t>: Integrates easily with google </a:t>
            </a:r>
            <a:r>
              <a:rPr lang="en-CA" sz="1000" dirty="0" err="1"/>
              <a:t>BigQuery</a:t>
            </a:r>
            <a:r>
              <a:rPr lang="en-CA" sz="1000" dirty="0"/>
              <a:t> &amp; </a:t>
            </a:r>
            <a:r>
              <a:rPr lang="en-CA" sz="1000" dirty="0" err="1"/>
              <a:t>tesnorFlow</a:t>
            </a:r>
            <a:r>
              <a:rPr lang="en-CA" sz="1000" dirty="0"/>
              <a:t> for large data processing on ML &amp; AI projects</a:t>
            </a:r>
          </a:p>
          <a:p>
            <a:pPr>
              <a:lnSpc>
                <a:spcPct val="100000"/>
              </a:lnSpc>
            </a:pPr>
            <a:r>
              <a:rPr lang="en-CA" sz="1000" u="sng" dirty="0"/>
              <a:t>Use case</a:t>
            </a:r>
            <a:r>
              <a:rPr lang="en-CA" sz="1000" dirty="0"/>
              <a:t>: ideal solution for Toronto FC data team that is already working within the Google ecosystem.</a:t>
            </a:r>
          </a:p>
        </p:txBody>
      </p:sp>
    </p:spTree>
    <p:extLst>
      <p:ext uri="{BB962C8B-B14F-4D97-AF65-F5344CB8AC3E}">
        <p14:creationId xmlns:p14="http://schemas.microsoft.com/office/powerpoint/2010/main" val="399296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4098" name="Picture 2" descr="Target Platform - Microsoft Azure Blob Storage - migration-center®">
            <a:extLst>
              <a:ext uri="{FF2B5EF4-FFF2-40B4-BE49-F238E27FC236}">
                <a16:creationId xmlns:a16="http://schemas.microsoft.com/office/drawing/2014/main" id="{467E0A01-620B-4132-F230-21464551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1" r="3" b="19749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1"/>
            <a:ext cx="5512022" cy="304165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1000" b="1" dirty="0"/>
              <a:t>Free Tier: </a:t>
            </a:r>
            <a:r>
              <a:rPr lang="en-CA" sz="1000" dirty="0"/>
              <a:t>5gb standard storage for 12  months &amp; ability to test small data sample before scaling. 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Subscription: </a:t>
            </a:r>
            <a:r>
              <a:rPr lang="en-CA" sz="1000" dirty="0"/>
              <a:t>tiered based pricing on access patterns (Hot, Cool &amp; Archive storage). 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Scalability:</a:t>
            </a:r>
            <a:r>
              <a:rPr lang="en-CA" sz="1000" dirty="0"/>
              <a:t> handle massive dataset while offering high availability &amp; redundancy across multiple geographies.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Durability</a:t>
            </a:r>
            <a:r>
              <a:rPr lang="en-CA" sz="1000" dirty="0"/>
              <a:t>: highly redundant platform &amp; stored across multiple regions to ensure data availability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Security</a:t>
            </a:r>
            <a:r>
              <a:rPr lang="en-CA" sz="1000" dirty="0"/>
              <a:t>: encrypted at rest, in transit &amp; advanced role-based access control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Integrations</a:t>
            </a:r>
            <a:r>
              <a:rPr lang="en-CA" sz="1000" dirty="0"/>
              <a:t>: Integrates easily with Azure machine learning services, AI tools, advanced analytics platforms making easier to analyze match and training data.</a:t>
            </a:r>
          </a:p>
          <a:p>
            <a:pPr>
              <a:lnSpc>
                <a:spcPct val="100000"/>
              </a:lnSpc>
            </a:pPr>
            <a:r>
              <a:rPr lang="en-CA" sz="1000" u="sng" dirty="0"/>
              <a:t>Use case</a:t>
            </a:r>
            <a:r>
              <a:rPr lang="en-CA" sz="1000" dirty="0"/>
              <a:t>: suitable for organizations that is already using Microsoft cloud infrastructure or those looking for strong data governance and AI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66116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5126" name="Picture 6" descr="Getting Started with IBM Cloud Object Storage | SP ...">
            <a:extLst>
              <a:ext uri="{FF2B5EF4-FFF2-40B4-BE49-F238E27FC236}">
                <a16:creationId xmlns:a16="http://schemas.microsoft.com/office/drawing/2014/main" id="{8332DDF3-21DA-8B04-9284-1846EEE3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11575" b="-2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567648" cy="259670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1000" b="1" dirty="0"/>
              <a:t>Free Tier: </a:t>
            </a:r>
            <a:r>
              <a:rPr lang="en-CA" sz="1000" dirty="0"/>
              <a:t>25gb per month storage for free for the first 12 months, better than others.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Subscription: </a:t>
            </a:r>
            <a:r>
              <a:rPr lang="en-CA" sz="1000" dirty="0"/>
              <a:t>pricing is based on usage with an emphasis on flexibility on both cost and storage 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Scalability:</a:t>
            </a:r>
            <a:r>
              <a:rPr lang="en-CA" sz="1000" dirty="0"/>
              <a:t> highly scalable and can handle data generated from AI, machine learning &amp; IoT applications.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Durability</a:t>
            </a:r>
            <a:r>
              <a:rPr lang="en-CA" sz="1000" dirty="0"/>
              <a:t>: offers enterprise-grade durability using “erasure coding” &amp; geo-replication to ensure safety.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Security</a:t>
            </a:r>
            <a:r>
              <a:rPr lang="en-CA" sz="1000" dirty="0"/>
              <a:t>: multi-layered security features, including encryption at rest and in transit combined with IBM compliance range of data protection.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Integrations</a:t>
            </a:r>
            <a:r>
              <a:rPr lang="en-CA" sz="1000" dirty="0"/>
              <a:t>: Integrates well with IBM Watson which provides AI &amp; machine learning &amp; can be used with IBM big data solutions.</a:t>
            </a:r>
          </a:p>
          <a:p>
            <a:pPr>
              <a:lnSpc>
                <a:spcPct val="100000"/>
              </a:lnSpc>
            </a:pPr>
            <a:r>
              <a:rPr lang="en-CA" sz="1000" u="sng" dirty="0"/>
              <a:t>Use case</a:t>
            </a:r>
            <a:r>
              <a:rPr lang="en-CA" sz="1000" dirty="0"/>
              <a:t>: IBM Cloud is a great choice for organizations that are heavily invested in AI &amp; need advanced insights into their data, making it ideal for sports analytics.</a:t>
            </a:r>
          </a:p>
        </p:txBody>
      </p:sp>
    </p:spTree>
    <p:extLst>
      <p:ext uri="{BB962C8B-B14F-4D97-AF65-F5344CB8AC3E}">
        <p14:creationId xmlns:p14="http://schemas.microsoft.com/office/powerpoint/2010/main" val="17285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1028" name="Picture 4" descr="Wasabi Hybrid Cloud Storage for Video Surveillance">
            <a:extLst>
              <a:ext uri="{FF2B5EF4-FFF2-40B4-BE49-F238E27FC236}">
                <a16:creationId xmlns:a16="http://schemas.microsoft.com/office/drawing/2014/main" id="{733A20C5-0EFA-437D-DE3A-076FDE70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r="-3" b="4382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512022" cy="279082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1000" b="1" dirty="0"/>
              <a:t>Free Tier: </a:t>
            </a:r>
            <a:r>
              <a:rPr lang="en-US" sz="1000" dirty="0"/>
              <a:t>Wasabi does not offer a free tier but has highly competitive, flat-rate pricing.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Subscription: </a:t>
            </a:r>
            <a:r>
              <a:rPr lang="en-US" sz="1000" dirty="0"/>
              <a:t>$5.99 per TB per month with no egress fees, which is cost savings for Toronto FC  dealing with large amounts of data.</a:t>
            </a: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sz="1000" b="1" dirty="0"/>
              <a:t>Scalability:</a:t>
            </a:r>
            <a:r>
              <a:rPr lang="en-CA" sz="1000" dirty="0"/>
              <a:t> </a:t>
            </a:r>
            <a:r>
              <a:rPr lang="en-US" sz="1000" dirty="0"/>
              <a:t>designed for rapid scalability, making it ideal for organizations looking to store vast amounts of data without breaking the bank.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Durability</a:t>
            </a:r>
            <a:r>
              <a:rPr lang="en-CA" sz="1000" dirty="0"/>
              <a:t>: </a:t>
            </a:r>
            <a:r>
              <a:rPr lang="en-US" sz="1000" dirty="0"/>
              <a:t>Wasabi provides same reliable as major players as AWS and Google.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Security</a:t>
            </a:r>
            <a:r>
              <a:rPr lang="en-CA" sz="1000" dirty="0"/>
              <a:t>: </a:t>
            </a:r>
            <a:r>
              <a:rPr lang="en-US" sz="1000" dirty="0"/>
              <a:t>Wasabi offers built-in data immutability (making files unchangeable once stored), strong encryption, and access controls.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Integrations</a:t>
            </a:r>
            <a:r>
              <a:rPr lang="en-CA" sz="1000" dirty="0"/>
              <a:t>: </a:t>
            </a:r>
            <a:r>
              <a:rPr lang="en-US" sz="1000" dirty="0"/>
              <a:t>While it lacks proprietary AI and ML tools, Wasabi integrates with many third-party analytics and backup tools, offering flexibility.</a:t>
            </a:r>
          </a:p>
          <a:p>
            <a:pPr>
              <a:lnSpc>
                <a:spcPct val="100000"/>
              </a:lnSpc>
            </a:pPr>
            <a:r>
              <a:rPr lang="en-CA" sz="1000" u="sng" dirty="0"/>
              <a:t>Use case</a:t>
            </a:r>
            <a:r>
              <a:rPr lang="en-CA" sz="1000" dirty="0"/>
              <a:t>: </a:t>
            </a:r>
            <a:r>
              <a:rPr lang="en-US" sz="1000" dirty="0"/>
              <a:t>Best for organizations needing a cost-effective, scalable storage solution without worrying about additional costs for retrieving data (egress fees).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9757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2058" name="Picture 10" descr="Backblaze B2 Enabled – OpenDedup">
            <a:extLst>
              <a:ext uri="{FF2B5EF4-FFF2-40B4-BE49-F238E27FC236}">
                <a16:creationId xmlns:a16="http://schemas.microsoft.com/office/drawing/2014/main" id="{B8E582BE-0F6C-B9F0-1206-64FFD306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8" r="2" b="30373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54232"/>
            <a:ext cx="5237502" cy="230778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1000" b="1" dirty="0"/>
              <a:t>Free Tier:</a:t>
            </a:r>
            <a:r>
              <a:rPr lang="en-US" sz="1000" dirty="0"/>
              <a:t> </a:t>
            </a:r>
            <a:r>
              <a:rPr lang="en-US" sz="1000" dirty="0" err="1"/>
              <a:t>BackBlaze</a:t>
            </a:r>
            <a:r>
              <a:rPr lang="en-US" sz="1000" dirty="0"/>
              <a:t> B2 offers 10GB of free storage, giving users a chance to test the platform without upfront costs.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Subscription: </a:t>
            </a:r>
            <a:r>
              <a:rPr lang="en-US" sz="1000" dirty="0"/>
              <a:t>It’s one of the cheapest options at just $0.005 per GB per month for storage and $0.01 per GB for downloads.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Scalability: </a:t>
            </a:r>
            <a:r>
              <a:rPr lang="en-US" sz="1000" dirty="0" err="1"/>
              <a:t>BackBlaze</a:t>
            </a:r>
            <a:r>
              <a:rPr lang="en-US" sz="1000" dirty="0"/>
              <a:t> B2</a:t>
            </a:r>
            <a:r>
              <a:rPr lang="en-CA" sz="1000" dirty="0"/>
              <a:t> </a:t>
            </a:r>
            <a:r>
              <a:rPr lang="en-US" sz="1000" dirty="0"/>
              <a:t>known for its ability to scale up easily, making it a great option for storing backups, archives, and even live datasets.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Durability</a:t>
            </a:r>
            <a:r>
              <a:rPr lang="en-CA" sz="1000" dirty="0"/>
              <a:t>: </a:t>
            </a:r>
            <a:r>
              <a:rPr lang="en-US" sz="1000" dirty="0" err="1"/>
              <a:t>BackBlaze</a:t>
            </a:r>
            <a:r>
              <a:rPr lang="en-US" sz="1000" dirty="0"/>
              <a:t> B2 provides same reliable as major players as AWS and Google.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Security</a:t>
            </a:r>
            <a:r>
              <a:rPr lang="en-CA" sz="1000" dirty="0"/>
              <a:t>: </a:t>
            </a:r>
            <a:r>
              <a:rPr lang="en-US" sz="1000" dirty="0"/>
              <a:t>It includes file encryption, two-factor authentication, and other security features, ensuring your data is protected.</a:t>
            </a:r>
          </a:p>
          <a:p>
            <a:pPr>
              <a:lnSpc>
                <a:spcPct val="100000"/>
              </a:lnSpc>
            </a:pPr>
            <a:r>
              <a:rPr lang="en-CA" sz="1000" b="1" dirty="0"/>
              <a:t>Integrations</a:t>
            </a:r>
            <a:r>
              <a:rPr lang="en-CA" sz="1000" dirty="0"/>
              <a:t>: </a:t>
            </a:r>
            <a:r>
              <a:rPr lang="en-US" sz="1000" dirty="0" err="1"/>
              <a:t>BackBlaze</a:t>
            </a:r>
            <a:r>
              <a:rPr lang="en-US" sz="1000" dirty="0"/>
              <a:t> B2 integrates with a wide range of tools and platforms, including file-sharing, backup software, and media management tools.</a:t>
            </a:r>
          </a:p>
          <a:p>
            <a:pPr>
              <a:lnSpc>
                <a:spcPct val="100000"/>
              </a:lnSpc>
            </a:pPr>
            <a:r>
              <a:rPr lang="en-CA" sz="1000" u="sng" dirty="0"/>
              <a:t>Use case</a:t>
            </a:r>
            <a:r>
              <a:rPr lang="en-CA" sz="1000" dirty="0"/>
              <a:t>: </a:t>
            </a:r>
            <a:r>
              <a:rPr lang="en-US" sz="1000" dirty="0"/>
              <a:t>Ideal for organizations needing low-cost, secure, and scalable storage for large datasets, particularly those focused on archival data.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7043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CA" sz="4800" b="1" dirty="0"/>
              <a:t>CLOUD-BASED STORAGE COMPARISONS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86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1C72D6-853B-818C-8884-7C81A96E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916284"/>
              </p:ext>
            </p:extLst>
          </p:nvPr>
        </p:nvGraphicFramePr>
        <p:xfrm>
          <a:off x="749808" y="618174"/>
          <a:ext cx="10899648" cy="597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6817">
                  <a:extLst>
                    <a:ext uri="{9D8B030D-6E8A-4147-A177-3AD203B41FA5}">
                      <a16:colId xmlns:a16="http://schemas.microsoft.com/office/drawing/2014/main" val="1349312646"/>
                    </a:ext>
                  </a:extLst>
                </a:gridCol>
                <a:gridCol w="2723007">
                  <a:extLst>
                    <a:ext uri="{9D8B030D-6E8A-4147-A177-3AD203B41FA5}">
                      <a16:colId xmlns:a16="http://schemas.microsoft.com/office/drawing/2014/main" val="369607907"/>
                    </a:ext>
                  </a:extLst>
                </a:gridCol>
                <a:gridCol w="2744343">
                  <a:extLst>
                    <a:ext uri="{9D8B030D-6E8A-4147-A177-3AD203B41FA5}">
                      <a16:colId xmlns:a16="http://schemas.microsoft.com/office/drawing/2014/main" val="1848686571"/>
                    </a:ext>
                  </a:extLst>
                </a:gridCol>
                <a:gridCol w="2705481">
                  <a:extLst>
                    <a:ext uri="{9D8B030D-6E8A-4147-A177-3AD203B41FA5}">
                      <a16:colId xmlns:a16="http://schemas.microsoft.com/office/drawing/2014/main" val="2963949601"/>
                    </a:ext>
                  </a:extLst>
                </a:gridCol>
              </a:tblGrid>
              <a:tr h="607544">
                <a:tc>
                  <a:txBody>
                    <a:bodyPr/>
                    <a:lstStyle/>
                    <a:p>
                      <a:r>
                        <a:rPr lang="en-CA" b="1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PERFROMANCE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EASE OF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77029"/>
                  </a:ext>
                </a:extLst>
              </a:tr>
              <a:tr h="813882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Unlimited scalability</a:t>
                      </a:r>
                      <a:r>
                        <a:rPr lang="en-US" sz="1500" dirty="0"/>
                        <a:t>, auto-scaling.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 performance</a:t>
                      </a:r>
                      <a:r>
                        <a:rPr lang="en-US" sz="1500" dirty="0"/>
                        <a:t>, low latency, great for real-time access.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Strong </a:t>
                      </a:r>
                      <a:r>
                        <a:rPr lang="en-US" sz="1500" b="1" dirty="0"/>
                        <a:t>integration with AWS </a:t>
                      </a:r>
                      <a:r>
                        <a:rPr lang="en-US" sz="1500" dirty="0"/>
                        <a:t>analytics tools (Athena, Redshift, Lambda)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92731"/>
                  </a:ext>
                </a:extLst>
              </a:tr>
              <a:tr h="813882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 scalability</a:t>
                      </a:r>
                      <a:r>
                        <a:rPr lang="en-US" sz="1500" dirty="0"/>
                        <a:t>, supports millions of transactions per second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Fast access times</a:t>
                      </a:r>
                      <a:r>
                        <a:rPr lang="en-US" sz="1500" dirty="0"/>
                        <a:t>, cost-optimized storage classes.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Excellent </a:t>
                      </a:r>
                      <a:r>
                        <a:rPr lang="en-US" sz="1500" b="1" dirty="0"/>
                        <a:t>integration with </a:t>
                      </a:r>
                      <a:r>
                        <a:rPr lang="en-US" sz="1500" b="1" dirty="0" err="1"/>
                        <a:t>BigQuery</a:t>
                      </a:r>
                      <a:r>
                        <a:rPr lang="en-US" sz="1500" b="1" dirty="0"/>
                        <a:t>, TensorFlow</a:t>
                      </a:r>
                      <a:r>
                        <a:rPr lang="en-US" sz="1500" dirty="0"/>
                        <a:t>, and third-party analytics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14553"/>
                  </a:ext>
                </a:extLst>
              </a:tr>
              <a:tr h="569717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Highly scalable </a:t>
                      </a:r>
                      <a:r>
                        <a:rPr lang="en-US" sz="1500" dirty="0"/>
                        <a:t>with different storage tiers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Low-latency, </a:t>
                      </a:r>
                      <a:r>
                        <a:rPr lang="en-CA" sz="1500" b="1" dirty="0"/>
                        <a:t>supports concurrent access</a:t>
                      </a:r>
                      <a:r>
                        <a:rPr lang="en-CA" sz="15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Integrates well with Azure </a:t>
                      </a:r>
                      <a:r>
                        <a:rPr lang="en-US" sz="1500" dirty="0"/>
                        <a:t>Synapse, Power BI, and Databricks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1919"/>
                  </a:ext>
                </a:extLst>
              </a:tr>
              <a:tr h="813882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b="1" dirty="0"/>
                        <a:t>Exabyte-level scalability, </a:t>
                      </a:r>
                      <a:r>
                        <a:rPr lang="en-CA" sz="1500" dirty="0"/>
                        <a:t>geo-redundant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 throughput</a:t>
                      </a:r>
                      <a:r>
                        <a:rPr lang="en-US" sz="1500" dirty="0"/>
                        <a:t>, low latency, optimized for AI workloads.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Seamless integration with IBM Watson </a:t>
                      </a:r>
                      <a:r>
                        <a:rPr lang="en-US" sz="1500" dirty="0"/>
                        <a:t>and big data tools like Hadoop and Spark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20753"/>
                  </a:ext>
                </a:extLst>
              </a:tr>
              <a:tr h="1058047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Scalable with flat-rate pricing</a:t>
                      </a:r>
                      <a:r>
                        <a:rPr lang="en-US" sz="1500" dirty="0"/>
                        <a:t>, best for budget-conscious organizations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Fast, low-latency</a:t>
                      </a:r>
                      <a:r>
                        <a:rPr lang="en-US" sz="1500" b="1" dirty="0"/>
                        <a:t>, no egress fees, ideal for hot data</a:t>
                      </a:r>
                      <a:r>
                        <a:rPr lang="en-US" sz="1500" dirty="0"/>
                        <a:t>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Third-party tool integration, lacks native AI/ML tools</a:t>
                      </a:r>
                      <a:endParaRPr lang="en-CA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47039"/>
                  </a:ext>
                </a:extLst>
              </a:tr>
              <a:tr h="1058047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Scalable</a:t>
                      </a:r>
                      <a:r>
                        <a:rPr lang="en-US" sz="1500" dirty="0"/>
                        <a:t>, focused on archival and backup use cases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Reliable performance, </a:t>
                      </a:r>
                      <a:r>
                        <a:rPr lang="en-US" sz="1500" dirty="0"/>
                        <a:t>better for long-term storage than real-time applications.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third-party integrations, </a:t>
                      </a:r>
                      <a:r>
                        <a:rPr lang="en-US" sz="1500" b="1" dirty="0"/>
                        <a:t>lacks native support for advanced analytics</a:t>
                      </a:r>
                      <a:endParaRPr lang="en-CA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64697"/>
                  </a:ext>
                </a:extLst>
              </a:tr>
            </a:tbl>
          </a:graphicData>
        </a:graphic>
      </p:graphicFrame>
      <p:pic>
        <p:nvPicPr>
          <p:cNvPr id="5" name="Picture 4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DF2ACAB8-D9EA-9394-5D1B-F33383746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2" y="61272"/>
            <a:ext cx="1174127" cy="495629"/>
          </a:xfrm>
          <a:prstGeom prst="rect">
            <a:avLst/>
          </a:prstGeom>
        </p:spPr>
      </p:pic>
      <p:pic>
        <p:nvPicPr>
          <p:cNvPr id="1026" name="Picture 2" descr="Backblaze B2 Reserve - subscription ...">
            <a:extLst>
              <a:ext uri="{FF2B5EF4-FFF2-40B4-BE49-F238E27FC236}">
                <a16:creationId xmlns:a16="http://schemas.microsoft.com/office/drawing/2014/main" id="{F8746CED-ACD1-F6C9-5B59-42BACE27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622402"/>
            <a:ext cx="1323975" cy="80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33680B2D-FAA5-1C38-2B35-049767547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2" y="4642074"/>
            <a:ext cx="1866900" cy="558576"/>
          </a:xfrm>
          <a:prstGeom prst="rect">
            <a:avLst/>
          </a:prstGeom>
        </p:spPr>
      </p:pic>
      <p:pic>
        <p:nvPicPr>
          <p:cNvPr id="8" name="Picture 7" descr="A logo for a cloud storage company&#10;&#10;Description automatically generated">
            <a:extLst>
              <a:ext uri="{FF2B5EF4-FFF2-40B4-BE49-F238E27FC236}">
                <a16:creationId xmlns:a16="http://schemas.microsoft.com/office/drawing/2014/main" id="{0596B604-1CE7-D59C-0E3D-EF21AF18F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237" y="3735351"/>
            <a:ext cx="1283913" cy="641957"/>
          </a:xfrm>
          <a:prstGeom prst="rect">
            <a:avLst/>
          </a:prstGeom>
        </p:spPr>
      </p:pic>
      <p:pic>
        <p:nvPicPr>
          <p:cNvPr id="9" name="Picture 2" descr="Target Platform - Microsoft Azure Blob Storage - migration-center®">
            <a:extLst>
              <a:ext uri="{FF2B5EF4-FFF2-40B4-BE49-F238E27FC236}">
                <a16:creationId xmlns:a16="http://schemas.microsoft.com/office/drawing/2014/main" id="{ADCF4757-5345-26DA-1AE7-FC51C4CB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1" r="3" b="19749"/>
          <a:stretch/>
        </p:blipFill>
        <p:spPr bwMode="auto">
          <a:xfrm>
            <a:off x="1493463" y="2904424"/>
            <a:ext cx="1116387" cy="692068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D882068-9383-A5B3-249D-021924552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852" y="1838325"/>
            <a:ext cx="2400681" cy="1284324"/>
          </a:xfrm>
          <a:prstGeom prst="rect">
            <a:avLst/>
          </a:prstGeom>
        </p:spPr>
      </p:pic>
      <p:pic>
        <p:nvPicPr>
          <p:cNvPr id="12" name="Picture 2" descr="Amazon Web Services Logo">
            <a:extLst>
              <a:ext uri="{FF2B5EF4-FFF2-40B4-BE49-F238E27FC236}">
                <a16:creationId xmlns:a16="http://schemas.microsoft.com/office/drawing/2014/main" id="{0BF25792-9245-427E-65D9-4FF91979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r="-3" b="8717"/>
          <a:stretch/>
        </p:blipFill>
        <p:spPr bwMode="auto">
          <a:xfrm>
            <a:off x="1440237" y="1294818"/>
            <a:ext cx="1169613" cy="7250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5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SUMMARY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AWS S3 </a:t>
            </a:r>
            <a:r>
              <a:rPr lang="en-US" sz="1700" dirty="0"/>
              <a:t>and </a:t>
            </a:r>
            <a:r>
              <a:rPr lang="en-US" sz="1700" b="1" dirty="0"/>
              <a:t>Google Cloud Storage </a:t>
            </a:r>
            <a:r>
              <a:rPr lang="en-US" sz="1700" dirty="0"/>
              <a:t>stand </a:t>
            </a:r>
            <a:r>
              <a:rPr lang="en-US" sz="1700" u="sng" dirty="0"/>
              <a:t>out for organizations </a:t>
            </a:r>
            <a:r>
              <a:rPr lang="en-US" sz="1700" dirty="0"/>
              <a:t>needing </a:t>
            </a:r>
            <a:r>
              <a:rPr lang="en-US" sz="1700" i="1" dirty="0"/>
              <a:t>maximum scalability</a:t>
            </a:r>
            <a:r>
              <a:rPr lang="en-US" sz="1700" dirty="0"/>
              <a:t>, </a:t>
            </a:r>
            <a:r>
              <a:rPr lang="en-US" sz="1700" i="1" dirty="0"/>
              <a:t>low-latency performance</a:t>
            </a:r>
            <a:r>
              <a:rPr lang="en-US" sz="1700" dirty="0"/>
              <a:t>, and </a:t>
            </a:r>
            <a:r>
              <a:rPr lang="en-US" sz="1700" i="1" dirty="0"/>
              <a:t>seamless integration </a:t>
            </a:r>
            <a:r>
              <a:rPr lang="en-US" sz="1700" dirty="0"/>
              <a:t>with advanced analytics tools.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Azure Blob Storage </a:t>
            </a:r>
            <a:r>
              <a:rPr lang="en-US" sz="1700" dirty="0"/>
              <a:t>is also a good </a:t>
            </a:r>
            <a:r>
              <a:rPr lang="en-US" sz="1700" u="sng" dirty="0"/>
              <a:t>choice for teams already invested </a:t>
            </a:r>
            <a:r>
              <a:rPr lang="en-US" sz="1700" dirty="0"/>
              <a:t>in the </a:t>
            </a:r>
            <a:r>
              <a:rPr lang="en-US" sz="1700" u="sng" dirty="0"/>
              <a:t>Microsoft ecosystem</a:t>
            </a:r>
            <a:r>
              <a:rPr lang="en-US" sz="1700" dirty="0"/>
              <a:t>, offering </a:t>
            </a:r>
            <a:r>
              <a:rPr lang="en-US" sz="1700" i="1" dirty="0"/>
              <a:t>high performance </a:t>
            </a:r>
            <a:r>
              <a:rPr lang="en-US" sz="1700" dirty="0"/>
              <a:t>and </a:t>
            </a:r>
            <a:r>
              <a:rPr lang="en-US" sz="1700" i="1" dirty="0"/>
              <a:t>excellent integration with data analytics tools like Power BI and Azure, Synapse</a:t>
            </a:r>
            <a:r>
              <a:rPr lang="en-US" sz="17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Wasabi and </a:t>
            </a:r>
            <a:r>
              <a:rPr lang="en-US" sz="1700" b="1" dirty="0" err="1"/>
              <a:t>Backblaze</a:t>
            </a:r>
            <a:r>
              <a:rPr lang="en-US" sz="1700" b="1" dirty="0"/>
              <a:t> </a:t>
            </a:r>
            <a:r>
              <a:rPr lang="en-US" sz="1700" dirty="0"/>
              <a:t>offer </a:t>
            </a:r>
            <a:r>
              <a:rPr lang="en-US" sz="1700" u="sng" dirty="0"/>
              <a:t>cost-effective alternatives for organizations</a:t>
            </a:r>
            <a:r>
              <a:rPr lang="en-US" sz="1700" dirty="0"/>
              <a:t> prioritizing </a:t>
            </a:r>
            <a:r>
              <a:rPr lang="en-US" sz="1700" i="1" dirty="0"/>
              <a:t>scalable, reliable storage without the need for advanced analytics tools or performance optimization</a:t>
            </a:r>
            <a:r>
              <a:rPr lang="en-US" sz="1700" dirty="0"/>
              <a:t>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50405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0029-22C4-E1E8-E370-14468B2E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TEAM</a:t>
            </a:r>
          </a:p>
        </p:txBody>
      </p:sp>
      <p:pic>
        <p:nvPicPr>
          <p:cNvPr id="4" name="Picture 3" descr="A person in a black shirt&#10;&#10;Description automatically generated">
            <a:extLst>
              <a:ext uri="{FF2B5EF4-FFF2-40B4-BE49-F238E27FC236}">
                <a16:creationId xmlns:a16="http://schemas.microsoft.com/office/drawing/2014/main" id="{19CDDFC6-4521-9BC8-5771-A189881F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98285"/>
            <a:ext cx="1485799" cy="1642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874CF247-A769-76CA-31F5-1AD8D49C1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33" y="3778138"/>
            <a:ext cx="1421224" cy="1692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29131F7-F4E4-A8C3-7FDE-C6A8F439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28" y="3778138"/>
            <a:ext cx="1425305" cy="1562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D58EC8A-A0BB-F8D8-0D71-FF40532C7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15" y="3777551"/>
            <a:ext cx="1455564" cy="1642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DD787C-84F1-016B-C600-4446B1F80B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56" y="5564587"/>
            <a:ext cx="2814320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Chibuike Okoroama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F3502-9ED7-9CD1-36D4-468F98868322}"/>
              </a:ext>
            </a:extLst>
          </p:cNvPr>
          <p:cNvSpPr txBox="1"/>
          <p:nvPr/>
        </p:nvSpPr>
        <p:spPr>
          <a:xfrm>
            <a:off x="3809509" y="5614155"/>
            <a:ext cx="17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Prescila</a:t>
            </a:r>
            <a:r>
              <a:rPr lang="en-CA" dirty="0"/>
              <a:t> Mora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F099B-61A8-AE9B-1C58-7F0F8BDF891A}"/>
              </a:ext>
            </a:extLst>
          </p:cNvPr>
          <p:cNvSpPr txBox="1"/>
          <p:nvPr/>
        </p:nvSpPr>
        <p:spPr>
          <a:xfrm>
            <a:off x="6682349" y="5614155"/>
            <a:ext cx="208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Mohamed </a:t>
            </a:r>
            <a:r>
              <a:rPr lang="en-CA" dirty="0" err="1"/>
              <a:t>Afhab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10925-A7D6-3878-3BDD-0F74D9068065}"/>
              </a:ext>
            </a:extLst>
          </p:cNvPr>
          <p:cNvSpPr txBox="1"/>
          <p:nvPr/>
        </p:nvSpPr>
        <p:spPr>
          <a:xfrm>
            <a:off x="9827721" y="5564587"/>
            <a:ext cx="18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Venkata Manish</a:t>
            </a:r>
          </a:p>
        </p:txBody>
      </p:sp>
      <p:pic>
        <p:nvPicPr>
          <p:cNvPr id="12" name="Picture 11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CEED9982-4FE6-A455-5226-FB9F1097C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51" y="1211"/>
            <a:ext cx="2503124" cy="10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391995"/>
            <a:ext cx="6342500" cy="3174788"/>
          </a:xfrm>
        </p:spPr>
        <p:txBody>
          <a:bodyPr anchor="t">
            <a:normAutofit/>
          </a:bodyPr>
          <a:lstStyle/>
          <a:p>
            <a:r>
              <a:rPr lang="en-CA" sz="4800" b="1" dirty="0"/>
              <a:t>CLOUD-BASED STORAGE RECOMMENDATION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1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5731002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RECOMMENDATION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700" b="1" dirty="0"/>
              <a:t>AWS S3 </a:t>
            </a:r>
            <a:r>
              <a:rPr lang="en-US" sz="1700" dirty="0"/>
              <a:t>is the ideal solution for </a:t>
            </a:r>
            <a:r>
              <a:rPr lang="en-US" sz="1700" u="sng" dirty="0"/>
              <a:t>Toronto FC’s data storage needs due to its ability to handle vast amounts of data </a:t>
            </a:r>
            <a:r>
              <a:rPr lang="en-US" sz="1700" dirty="0"/>
              <a:t>with </a:t>
            </a:r>
            <a:r>
              <a:rPr lang="en-US" sz="1700" b="1" dirty="0"/>
              <a:t>unlimited scalability </a:t>
            </a:r>
            <a:r>
              <a:rPr lang="en-US" sz="1700" dirty="0"/>
              <a:t>and </a:t>
            </a:r>
            <a:r>
              <a:rPr lang="en-US" sz="1700" u="sng" dirty="0"/>
              <a:t>high performance, ensuring fast, real-time access to Toronto FC  datasets</a:t>
            </a:r>
            <a:r>
              <a:rPr lang="en-US" sz="1700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It </a:t>
            </a:r>
            <a:r>
              <a:rPr lang="en-US" sz="1700" b="1" dirty="0"/>
              <a:t>integrates seamlessly </a:t>
            </a:r>
            <a:r>
              <a:rPr lang="en-US" sz="1700" dirty="0"/>
              <a:t>with AWS tools like </a:t>
            </a:r>
            <a:r>
              <a:rPr lang="en-US" sz="1700" b="1" dirty="0"/>
              <a:t>Amazon Athena </a:t>
            </a:r>
            <a:r>
              <a:rPr lang="en-US" sz="1700" dirty="0"/>
              <a:t>and </a:t>
            </a:r>
            <a:r>
              <a:rPr lang="en-US" sz="1700" b="1" dirty="0"/>
              <a:t>AWS Lambda</a:t>
            </a:r>
            <a:r>
              <a:rPr lang="en-US" sz="1700" dirty="0"/>
              <a:t>, and third party like </a:t>
            </a:r>
            <a:r>
              <a:rPr lang="en-US" sz="1700" i="1" dirty="0"/>
              <a:t>Apache spark</a:t>
            </a:r>
            <a:r>
              <a:rPr lang="en-US" sz="1700" dirty="0"/>
              <a:t>, </a:t>
            </a:r>
            <a:r>
              <a:rPr lang="en-US" sz="1700" i="1" dirty="0"/>
              <a:t>Hadoop</a:t>
            </a:r>
            <a:r>
              <a:rPr lang="en-US" sz="1700" dirty="0"/>
              <a:t>, </a:t>
            </a:r>
            <a:r>
              <a:rPr lang="en-US" sz="1700" i="1" dirty="0"/>
              <a:t>Power BI</a:t>
            </a:r>
            <a:r>
              <a:rPr lang="en-US" sz="1700" dirty="0"/>
              <a:t>, </a:t>
            </a:r>
            <a:r>
              <a:rPr lang="en-US" sz="1700" i="1" dirty="0"/>
              <a:t>SDK</a:t>
            </a:r>
            <a:r>
              <a:rPr lang="en-US" sz="1700" dirty="0"/>
              <a:t>, </a:t>
            </a:r>
            <a:r>
              <a:rPr lang="en-US" sz="1700" i="1" dirty="0"/>
              <a:t>API</a:t>
            </a:r>
            <a:r>
              <a:rPr lang="en-US" sz="1700" dirty="0"/>
              <a:t> etc.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AWS S3 provides </a:t>
            </a:r>
            <a:r>
              <a:rPr lang="en-US" sz="1700" b="1" dirty="0"/>
              <a:t>Toronto FC </a:t>
            </a:r>
            <a:r>
              <a:rPr lang="en-US" sz="1700" dirty="0"/>
              <a:t>with the </a:t>
            </a:r>
            <a:r>
              <a:rPr lang="en-US" sz="1700" b="1" dirty="0"/>
              <a:t>scalability, efficiency</a:t>
            </a:r>
            <a:r>
              <a:rPr lang="en-US" sz="1700" dirty="0"/>
              <a:t>, and </a:t>
            </a:r>
            <a:r>
              <a:rPr lang="en-US" sz="1700" b="1" dirty="0"/>
              <a:t>security</a:t>
            </a:r>
            <a:r>
              <a:rPr lang="en-US" sz="1700" dirty="0"/>
              <a:t> needed to support data-driven performance and enhance operations on its flexible storage offer.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43103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5731002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CONCLUSION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700" b="1" dirty="0"/>
              <a:t>AWS S3 offers scalability</a:t>
            </a:r>
            <a:r>
              <a:rPr lang="en-US" sz="1700" dirty="0"/>
              <a:t>, </a:t>
            </a:r>
            <a:r>
              <a:rPr lang="en-US" sz="1700" b="1" dirty="0"/>
              <a:t>high performance</a:t>
            </a:r>
            <a:r>
              <a:rPr lang="en-US" sz="1700" dirty="0"/>
              <a:t>, and </a:t>
            </a:r>
            <a:r>
              <a:rPr lang="en-US" sz="1700" b="1" dirty="0"/>
              <a:t>seamless integration </a:t>
            </a:r>
            <a:r>
              <a:rPr lang="en-US" sz="1700" dirty="0"/>
              <a:t>with advanced analytics tools, ensuring that Toronto FC can store, access, and analyze vast amounts of data in real time. 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Its </a:t>
            </a:r>
            <a:r>
              <a:rPr lang="en-US" sz="1700" b="1" dirty="0"/>
              <a:t>cost-effective storage tiers </a:t>
            </a:r>
            <a:r>
              <a:rPr lang="en-US" sz="1700" dirty="0"/>
              <a:t>and industry-leading </a:t>
            </a:r>
            <a:r>
              <a:rPr lang="en-US" sz="1700" b="1" dirty="0"/>
              <a:t>security</a:t>
            </a:r>
            <a:r>
              <a:rPr lang="en-US" sz="1700" dirty="0"/>
              <a:t> make it the best solution for managing sensitive data while optimizing performance. 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With AWS S3, </a:t>
            </a:r>
            <a:r>
              <a:rPr lang="en-US" sz="1700" b="1" dirty="0"/>
              <a:t>Toronto FC </a:t>
            </a:r>
            <a:r>
              <a:rPr lang="en-US" sz="1700" dirty="0"/>
              <a:t>is equipped to harness data-driven insights, thereby  enhancing both operational efficiency and player performance.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7280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5731002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REFERENCES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3"/>
              </a:rPr>
              <a:t>https://aws.amazon.com/s3/</a:t>
            </a:r>
            <a:r>
              <a:rPr lang="en-CA" sz="1500" dirty="0"/>
              <a:t>	</a:t>
            </a:r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4"/>
              </a:rPr>
              <a:t>https://azure.microsoft.com/en-us/services/storage/blobs/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5"/>
              </a:rPr>
              <a:t>https://cloud.google.com/storage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6"/>
              </a:rPr>
              <a:t>https://www.backblaze.com/b2/cloud-storage.html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7"/>
              </a:rPr>
              <a:t>https://wasabi.com/cloud-storage/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8"/>
              </a:rPr>
              <a:t>https://www.ibm.com/cloud/object-storage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CA" sz="1600" dirty="0"/>
          </a:p>
          <a:p>
            <a:pPr algn="just">
              <a:lnSpc>
                <a:spcPct val="100000"/>
              </a:lnSpc>
              <a:buClrTx/>
            </a:pPr>
            <a:endParaRPr lang="en-CA" sz="1600" dirty="0"/>
          </a:p>
          <a:p>
            <a:pPr algn="just">
              <a:lnSpc>
                <a:spcPct val="100000"/>
              </a:lnSpc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1874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C3464-5781-184B-9921-BB41C57D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4438418" cy="2102954"/>
          </a:xfrm>
        </p:spPr>
        <p:txBody>
          <a:bodyPr>
            <a:normAutofit/>
          </a:bodyPr>
          <a:lstStyle/>
          <a:p>
            <a:r>
              <a:rPr lang="en-CA" dirty="0"/>
              <a:t>CLIENT</a:t>
            </a:r>
          </a:p>
        </p:txBody>
      </p:sp>
      <p:pic>
        <p:nvPicPr>
          <p:cNvPr id="7" name="Picture 6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DCAD9BDB-9D6B-DFFA-CA4F-5A67DFFB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1028" name="Picture 4" descr="Toronto FC Logo PNG Vector (AI) Free Download">
            <a:extLst>
              <a:ext uri="{FF2B5EF4-FFF2-40B4-BE49-F238E27FC236}">
                <a16:creationId xmlns:a16="http://schemas.microsoft.com/office/drawing/2014/main" id="{EB76DC27-CDD3-3D0D-C191-65AE159C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5" r="3" b="15187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BAEF-FAD9-BE8C-5284-C0D2C93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996" y="3912041"/>
            <a:ext cx="5239026" cy="23077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CA" sz="1100" b="1" dirty="0"/>
              <a:t>KEY INFO</a:t>
            </a:r>
          </a:p>
          <a:p>
            <a:pPr>
              <a:lnSpc>
                <a:spcPct val="100000"/>
              </a:lnSpc>
            </a:pPr>
            <a:r>
              <a:rPr lang="en-CA" sz="1100" b="1" dirty="0"/>
              <a:t>Name</a:t>
            </a:r>
            <a:r>
              <a:rPr lang="en-CA" sz="1100" dirty="0"/>
              <a:t>: Toronto FC (Football club)</a:t>
            </a:r>
          </a:p>
          <a:p>
            <a:pPr>
              <a:lnSpc>
                <a:spcPct val="100000"/>
              </a:lnSpc>
            </a:pPr>
            <a:r>
              <a:rPr lang="en-CA" sz="1100" b="1" dirty="0"/>
              <a:t>Stadium</a:t>
            </a:r>
            <a:r>
              <a:rPr lang="en-CA" sz="1100" dirty="0"/>
              <a:t>: </a:t>
            </a:r>
            <a:r>
              <a:rPr lang="en-US" sz="1100" dirty="0"/>
              <a:t>BMO Field, </a:t>
            </a:r>
            <a:r>
              <a:rPr lang="en-US" sz="1100" b="1" dirty="0"/>
              <a:t>Fan Base</a:t>
            </a:r>
            <a:r>
              <a:rPr lang="en-US" sz="1100" dirty="0"/>
              <a:t>: “Red Boys” </a:t>
            </a:r>
          </a:p>
          <a:p>
            <a:pPr>
              <a:lnSpc>
                <a:spcPct val="100000"/>
              </a:lnSpc>
            </a:pPr>
            <a:r>
              <a:rPr lang="en-US" sz="1100" b="1" dirty="0"/>
              <a:t>Field Capacity</a:t>
            </a:r>
            <a:r>
              <a:rPr lang="en-US" sz="1100" dirty="0"/>
              <a:t>: 30,000 seats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b="1" dirty="0"/>
              <a:t>TROPHIES</a:t>
            </a:r>
          </a:p>
          <a:p>
            <a:pPr>
              <a:lnSpc>
                <a:spcPct val="100000"/>
              </a:lnSpc>
            </a:pPr>
            <a:r>
              <a:rPr lang="en-US" sz="1100" b="1" dirty="0"/>
              <a:t>MLS &amp; Shield winners</a:t>
            </a:r>
            <a:r>
              <a:rPr lang="en-US" sz="1100" dirty="0"/>
              <a:t>: </a:t>
            </a:r>
            <a:r>
              <a:rPr lang="en-CA" sz="1100" dirty="0"/>
              <a:t>2017 champions</a:t>
            </a:r>
          </a:p>
          <a:p>
            <a:pPr>
              <a:lnSpc>
                <a:spcPct val="100000"/>
              </a:lnSpc>
            </a:pPr>
            <a:r>
              <a:rPr lang="en-CA" sz="1100" b="1" dirty="0"/>
              <a:t>Canadian Championship winners</a:t>
            </a:r>
            <a:r>
              <a:rPr lang="en-CA" sz="1100" dirty="0"/>
              <a:t>: 7 times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40051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13C16-6F34-ECD3-D70A-47E4E26A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OUR OBEJCTIVE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E22A3677-C311-FE40-7444-27593C77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“Is to </a:t>
            </a:r>
            <a:r>
              <a:rPr lang="en-US" b="1" dirty="0"/>
              <a:t>evaluate</a:t>
            </a:r>
            <a:r>
              <a:rPr lang="en-US" dirty="0"/>
              <a:t> and </a:t>
            </a:r>
            <a:r>
              <a:rPr lang="en-US" b="1" dirty="0"/>
              <a:t>compare</a:t>
            </a:r>
            <a:r>
              <a:rPr lang="en-US" dirty="0"/>
              <a:t> different </a:t>
            </a:r>
            <a:r>
              <a:rPr lang="en-US" b="1" dirty="0"/>
              <a:t>cloud-based data storage options </a:t>
            </a:r>
            <a:r>
              <a:rPr lang="en-US" dirty="0"/>
              <a:t>capable of handling </a:t>
            </a:r>
            <a:r>
              <a:rPr lang="en-US" b="1" dirty="0"/>
              <a:t>massive amount of training and match</a:t>
            </a:r>
            <a:r>
              <a:rPr lang="en-US" dirty="0"/>
              <a:t> effectively then </a:t>
            </a:r>
            <a:r>
              <a:rPr lang="en-US" b="1" dirty="0"/>
              <a:t>recommend</a:t>
            </a:r>
            <a:r>
              <a:rPr lang="en-US" dirty="0"/>
              <a:t> the best among all”.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12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13C16-6F34-ECD3-D70A-47E4E26A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AGENDA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92C06DDF-20D7-A14D-E71D-2D4C54AB2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5DC6F09-FC53-9F2E-98FC-61288D290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77744"/>
              </p:ext>
            </p:extLst>
          </p:nvPr>
        </p:nvGraphicFramePr>
        <p:xfrm>
          <a:off x="841248" y="4238625"/>
          <a:ext cx="1074115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5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3C16-6F34-ECD3-D70A-47E4E26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 RECAP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5DD646-A7AE-29A4-0603-AD2F73F4E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271995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E22A3677-C311-FE40-7444-27593C777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18" y="715262"/>
            <a:ext cx="2389482" cy="10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2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algn="ctr"/>
            <a:r>
              <a:rPr lang="en-CA" sz="4800" b="1" dirty="0"/>
              <a:t>INTRODUCTION AND BENEFITS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835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sz="4100" dirty="0"/>
              <a:t>INTRODUCTION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1700" b="1" dirty="0"/>
              <a:t>Cloud-based storage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-is a service that will enable Toronto FC to </a:t>
            </a:r>
            <a:r>
              <a:rPr lang="en-CA" sz="1700" u="sng" dirty="0"/>
              <a:t>store their huge volume of generated data</a:t>
            </a:r>
            <a:r>
              <a:rPr lang="en-CA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-makes it easier for them to store their training sessions and match data in </a:t>
            </a:r>
            <a:r>
              <a:rPr lang="en-CA" sz="1700" u="sng" dirty="0"/>
              <a:t>easily accessible platform</a:t>
            </a:r>
            <a:r>
              <a:rPr lang="en-CA" sz="1700" dirty="0"/>
              <a:t>.</a:t>
            </a:r>
          </a:p>
          <a:p>
            <a:pPr>
              <a:lnSpc>
                <a:spcPct val="100000"/>
              </a:lnSpc>
            </a:pPr>
            <a:endParaRPr lang="en-CA" sz="1700" dirty="0"/>
          </a:p>
          <a:p>
            <a:pPr>
              <a:lnSpc>
                <a:spcPct val="100000"/>
              </a:lnSpc>
            </a:pPr>
            <a:r>
              <a:rPr lang="en-CA" sz="1700" b="1" dirty="0"/>
              <a:t>Purpose</a:t>
            </a:r>
            <a:r>
              <a:rPr lang="en-CA" sz="1700" dirty="0"/>
              <a:t>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-is to provide the flexibility and </a:t>
            </a:r>
            <a:r>
              <a:rPr lang="en-CA" sz="1700" u="sng" dirty="0"/>
              <a:t>efficient way to manage and access their data </a:t>
            </a:r>
            <a:r>
              <a:rPr lang="en-CA" sz="1700" dirty="0"/>
              <a:t>from anywhere.</a:t>
            </a:r>
          </a:p>
        </p:txBody>
      </p:sp>
    </p:spTree>
    <p:extLst>
      <p:ext uri="{BB962C8B-B14F-4D97-AF65-F5344CB8AC3E}">
        <p14:creationId xmlns:p14="http://schemas.microsoft.com/office/powerpoint/2010/main" val="14650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CLOUD BENEFITS 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12B7A8-BBBD-E971-6BCB-437426C19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06089"/>
              </p:ext>
            </p:extLst>
          </p:nvPr>
        </p:nvGraphicFramePr>
        <p:xfrm>
          <a:off x="841248" y="4238625"/>
          <a:ext cx="1074115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07255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6cced0-9ed6-433e-a746-c6d389bdfbe1">
      <Terms xmlns="http://schemas.microsoft.com/office/infopath/2007/PartnerControls"/>
    </lcf76f155ced4ddcb4097134ff3c332f>
    <TaxCatchAll xmlns="c1dcbd4a-0d18-4d16-9d19-9d7ab35680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E2490F41B4D49BC580ECB4DFE4A4C" ma:contentTypeVersion="12" ma:contentTypeDescription="Create a new document." ma:contentTypeScope="" ma:versionID="030628b80a399d81a39cc694e1709d8d">
  <xsd:schema xmlns:xsd="http://www.w3.org/2001/XMLSchema" xmlns:xs="http://www.w3.org/2001/XMLSchema" xmlns:p="http://schemas.microsoft.com/office/2006/metadata/properties" xmlns:ns2="336cced0-9ed6-433e-a746-c6d389bdfbe1" xmlns:ns3="c1dcbd4a-0d18-4d16-9d19-9d7ab35680b0" targetNamespace="http://schemas.microsoft.com/office/2006/metadata/properties" ma:root="true" ma:fieldsID="af127010a47528ee33c65285305ddfad" ns2:_="" ns3:_="">
    <xsd:import namespace="336cced0-9ed6-433e-a746-c6d389bdfbe1"/>
    <xsd:import namespace="c1dcbd4a-0d18-4d16-9d19-9d7ab3568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cced0-9ed6-433e-a746-c6d389bdf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15f1731-198b-4c94-97f0-74c3d07ecf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cbd4a-0d18-4d16-9d19-9d7ab35680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663e0d5-d4b0-4b26-8960-d8901bf1a37f}" ma:internalName="TaxCatchAll" ma:showField="CatchAllData" ma:web="c1dcbd4a-0d18-4d16-9d19-9d7ab3568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682C06-9801-4B1C-A99B-BA5CAD0C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80D0C-ED3B-4687-BEBA-1EC3BF9CA46C}">
  <ds:schemaRefs>
    <ds:schemaRef ds:uri="http://schemas.microsoft.com/office/2006/metadata/properties"/>
    <ds:schemaRef ds:uri="http://schemas.microsoft.com/office/infopath/2007/PartnerControls"/>
    <ds:schemaRef ds:uri="336cced0-9ed6-433e-a746-c6d389bdfbe1"/>
    <ds:schemaRef ds:uri="c1dcbd4a-0d18-4d16-9d19-9d7ab35680b0"/>
  </ds:schemaRefs>
</ds:datastoreItem>
</file>

<file path=customXml/itemProps3.xml><?xml version="1.0" encoding="utf-8"?>
<ds:datastoreItem xmlns:ds="http://schemas.openxmlformats.org/officeDocument/2006/customXml" ds:itemID="{EC4B23E6-15F3-4AED-B661-FD2FDA72E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cced0-9ed6-433e-a746-c6d389bdfbe1"/>
    <ds:schemaRef ds:uri="c1dcbd4a-0d18-4d16-9d19-9d7ab35680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1545</Words>
  <Application>Microsoft Office PowerPoint</Application>
  <PresentationFormat>Widescreen</PresentationFormat>
  <Paragraphs>142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SplashVTI</vt:lpstr>
      <vt:lpstr>TORONTO FC CLOUD STORAGE SELECTION</vt:lpstr>
      <vt:lpstr>TEAM</vt:lpstr>
      <vt:lpstr>CLIENT</vt:lpstr>
      <vt:lpstr>OUR OBEJCTIVE</vt:lpstr>
      <vt:lpstr>AGENDA</vt:lpstr>
      <vt:lpstr>CLIENT RECAP</vt:lpstr>
      <vt:lpstr>PowerPoint Presentation</vt:lpstr>
      <vt:lpstr>INTRODUCTION</vt:lpstr>
      <vt:lpstr>CLOUD BENEFITS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RECOMMENDATION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CHIBUIKE OKOROAMA</dc:creator>
  <cp:lastModifiedBy>CHIBUIKE OKOROAMA</cp:lastModifiedBy>
  <cp:revision>33</cp:revision>
  <dcterms:created xsi:type="dcterms:W3CDTF">2024-09-18T14:58:26Z</dcterms:created>
  <dcterms:modified xsi:type="dcterms:W3CDTF">2024-10-14T23:06:05Z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0x010100715E2490F41B4D49BC580ECB4DFE4A4C</vt:lpwstr>
  </property>
  <property fmtid="{D5CDD505-2E9C-101B-9397-08002B2CF9AE}" pid="3" name="MediaServiceImageTags">
    <vt:lpwstr/>
  </property>
</Properties>
</file>