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FD62F-278D-C748-BDC6-6CF8AFCF97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84A71-4CDA-C64E-9F89-B936B6EB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www.cs.cmu.edu</a:t>
            </a:r>
            <a:r>
              <a:rPr lang="en-US" dirty="0" smtClean="0"/>
              <a:t>/~</a:t>
            </a:r>
            <a:r>
              <a:rPr lang="en-US" dirty="0" err="1" smtClean="0"/>
              <a:t>adamchik</a:t>
            </a:r>
            <a:r>
              <a:rPr lang="en-US" dirty="0" smtClean="0"/>
              <a:t>/15-121/lectures/Linked%20Lists/linked%20lists.html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4A71-4CDA-C64E-9F89-B936B6EBBD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September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September 18,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&amp;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SaBra Neal</a:t>
            </a:r>
          </a:p>
          <a:p>
            <a:r>
              <a:rPr lang="en-US" dirty="0" smtClean="0"/>
              <a:t>September 16,2016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What is a pointer?</a:t>
            </a:r>
          </a:p>
          <a:p>
            <a:pPr lvl="1"/>
            <a:r>
              <a:rPr lang="en-US" dirty="0" smtClean="0"/>
              <a:t>Variable who’s value is the address of another variable stored in that memory location</a:t>
            </a:r>
          </a:p>
          <a:p>
            <a:r>
              <a:rPr lang="en-US" b="1" dirty="0" smtClean="0"/>
              <a:t>Declaring a pointer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use (*) to declare a pointer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*p //declares a pointer that points to an integer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har*h //declares a pointer that points to a char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*p = NULL //setting pointer to NULL (no address value)  </a:t>
            </a:r>
          </a:p>
          <a:p>
            <a:r>
              <a:rPr lang="en-US" b="1" dirty="0" smtClean="0"/>
              <a:t>Storing an address value in a pointer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v = 30; //integer value stored in variable v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*p = &amp;v //stores the address value of variable v</a:t>
            </a:r>
          </a:p>
          <a:p>
            <a:r>
              <a:rPr lang="en-US" b="1" dirty="0" smtClean="0"/>
              <a:t>Access the value using the pointer</a:t>
            </a:r>
          </a:p>
          <a:p>
            <a:pPr lvl="1"/>
            <a:r>
              <a:rPr lang="en-US" dirty="0" smtClean="0"/>
              <a:t>*p = 30 //dereference the pointer to access the value stored using *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are structures that gives the programmer the ability to define a type of variable that holds several member values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 //declares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called student</a:t>
            </a:r>
          </a:p>
          <a:p>
            <a:pPr marL="274320" lvl="1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studentType</a:t>
            </a:r>
            <a:r>
              <a:rPr lang="en-US" dirty="0" smtClean="0"/>
              <a:t>*student 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//defines type student </a:t>
            </a:r>
          </a:p>
          <a:p>
            <a:pPr marL="274320" lvl="1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studentType</a:t>
            </a: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id;	        //integer id member value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char*name;  //string name member value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gpa</a:t>
            </a:r>
            <a:r>
              <a:rPr lang="en-US" dirty="0" smtClean="0"/>
              <a:t>;  //double </a:t>
            </a:r>
            <a:r>
              <a:rPr lang="en-US" dirty="0" err="1" smtClean="0"/>
              <a:t>gpa</a:t>
            </a:r>
            <a:r>
              <a:rPr lang="en-US" dirty="0" smtClean="0"/>
              <a:t> member value</a:t>
            </a:r>
          </a:p>
          <a:p>
            <a:pPr marL="27432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 is necessary to set aside memory for the variables that created within your program.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/>
              <a:t>student* </a:t>
            </a:r>
            <a:r>
              <a:rPr lang="en-US" sz="2000" dirty="0" smtClean="0"/>
              <a:t>s = (</a:t>
            </a:r>
            <a:r>
              <a:rPr lang="en-US" sz="2000" dirty="0" smtClean="0"/>
              <a:t>student*) </a:t>
            </a:r>
            <a:r>
              <a:rPr lang="en-US" sz="2000" dirty="0" err="1" smtClean="0"/>
              <a:t>malloc</a:t>
            </a:r>
            <a:r>
              <a:rPr lang="en-US" sz="2000" dirty="0" smtClean="0"/>
              <a:t>(1*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studentType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s-&gt;id = 15;</a:t>
            </a:r>
          </a:p>
          <a:p>
            <a:pPr marL="0" indent="0">
              <a:buNone/>
            </a:pPr>
            <a:r>
              <a:rPr lang="en-US" sz="2000" dirty="0" smtClean="0"/>
              <a:t>          s-&gt;name = “SaBra”;</a:t>
            </a:r>
          </a:p>
          <a:p>
            <a:pPr marL="0" indent="0">
              <a:buNone/>
            </a:pPr>
            <a:r>
              <a:rPr lang="en-US" sz="2000" dirty="0" smtClean="0"/>
              <a:t>          s-&gt;</a:t>
            </a:r>
            <a:r>
              <a:rPr lang="en-US" sz="2000" dirty="0" err="1" smtClean="0"/>
              <a:t>gpa</a:t>
            </a:r>
            <a:r>
              <a:rPr lang="en-US" sz="2000" dirty="0" smtClean="0"/>
              <a:t> = 4.0;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05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De-allocate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release memory discarded, we must release it.</a:t>
            </a:r>
          </a:p>
          <a:p>
            <a:r>
              <a:rPr lang="en-US" dirty="0" smtClean="0"/>
              <a:t>Use free() function to release memory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 marL="0" indent="0" algn="ctr">
              <a:buNone/>
            </a:pPr>
            <a:r>
              <a:rPr lang="en-US" dirty="0" smtClean="0"/>
              <a:t>//release the memory stored in p with free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free(p);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linear data structure where each element is an object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Each element encompasses data value and a pointer to the next element</a:t>
            </a:r>
          </a:p>
          <a:p>
            <a:r>
              <a:rPr lang="en-US" sz="2000" dirty="0" smtClean="0"/>
              <a:t>The entry point of the list is called the head</a:t>
            </a:r>
          </a:p>
          <a:p>
            <a:r>
              <a:rPr lang="en-US" sz="2000" dirty="0" smtClean="0"/>
              <a:t>The head is the reference to first element in the list</a:t>
            </a:r>
          </a:p>
          <a:p>
            <a:r>
              <a:rPr lang="en-US" sz="2000" dirty="0" smtClean="0"/>
              <a:t>We denote the end of the list by the pointer to the next element in the last element of the list is NULL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1000" dirty="0" smtClean="0"/>
              <a:t>Reference: </a:t>
            </a:r>
            <a:r>
              <a:rPr lang="en-US" sz="1000" dirty="0"/>
              <a:t>https://</a:t>
            </a:r>
            <a:r>
              <a:rPr lang="en-US" sz="1000" dirty="0" err="1"/>
              <a:t>www.cs.cmu.edu</a:t>
            </a:r>
            <a:r>
              <a:rPr lang="en-US" sz="1000" dirty="0"/>
              <a:t>/~</a:t>
            </a:r>
            <a:r>
              <a:rPr lang="en-US" sz="1000" dirty="0" err="1"/>
              <a:t>adamchik</a:t>
            </a:r>
            <a:r>
              <a:rPr lang="en-US" sz="1000" dirty="0"/>
              <a:t>/15-121/lectures/Linked%20Lists/linked%20lists.html</a:t>
            </a:r>
          </a:p>
          <a:p>
            <a:endParaRPr lang="en-US" sz="1000" dirty="0"/>
          </a:p>
        </p:txBody>
      </p:sp>
      <p:pic>
        <p:nvPicPr>
          <p:cNvPr id="4" name="Picture 3" descr="Screen Shot 2016-09-14 at 10.48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309021"/>
            <a:ext cx="7137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function declarations and macro definitions to be shared between several file </a:t>
            </a:r>
          </a:p>
          <a:p>
            <a:endParaRPr lang="en-US" dirty="0"/>
          </a:p>
        </p:txBody>
      </p:sp>
      <p:pic>
        <p:nvPicPr>
          <p:cNvPr id="4" name="Picture 3" descr="Screen Shot 2016-09-14 at 10.5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28" y="2423476"/>
            <a:ext cx="6510835" cy="41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805</TotalTime>
  <Words>419</Words>
  <Application>Microsoft Macintosh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Pointers &amp; linked list</vt:lpstr>
      <vt:lpstr>Pointers</vt:lpstr>
      <vt:lpstr>Struct</vt:lpstr>
      <vt:lpstr>Memory Allocation</vt:lpstr>
      <vt:lpstr>De-allocate Memory</vt:lpstr>
      <vt:lpstr>Linked List</vt:lpstr>
      <vt:lpstr>H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linked list</dc:title>
  <dc:creator>SaBra Neal</dc:creator>
  <cp:lastModifiedBy>SaBra Neal</cp:lastModifiedBy>
  <cp:revision>16</cp:revision>
  <dcterms:created xsi:type="dcterms:W3CDTF">2016-09-15T01:36:20Z</dcterms:created>
  <dcterms:modified xsi:type="dcterms:W3CDTF">2016-09-19T00:47:26Z</dcterms:modified>
</cp:coreProperties>
</file>