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8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aan123/Big_data_systems/tree/main/ddm-spark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720" y="883920"/>
            <a:ext cx="7518400" cy="5694998"/>
          </a:xfrm>
        </p:spPr>
        <p:txBody>
          <a:bodyPr>
            <a:noAutofit/>
          </a:bodyPr>
          <a:lstStyle/>
          <a:p>
            <a:r>
              <a:rPr lang="en-IN" sz="2500" dirty="0">
                <a:latin typeface="+mn-lt"/>
              </a:rPr>
              <a:t>Philipps University of Marburg</a:t>
            </a:r>
            <a:br>
              <a:rPr lang="en-IN" sz="2500" dirty="0">
                <a:latin typeface="+mn-lt"/>
              </a:rPr>
            </a:br>
            <a:r>
              <a:rPr lang="en-IN" sz="2500" dirty="0">
                <a:latin typeface="+mn-lt"/>
              </a:rPr>
              <a:t>Course: Big Data Systems</a:t>
            </a:r>
            <a:br>
              <a:rPr lang="en-IN" sz="2500" dirty="0">
                <a:latin typeface="+mn-lt"/>
              </a:rPr>
            </a:br>
            <a:r>
              <a:rPr lang="en-IN" sz="2500" dirty="0">
                <a:latin typeface="+mn-lt"/>
              </a:rPr>
              <a:t>Instructor: </a:t>
            </a:r>
            <a:r>
              <a:rPr lang="en-IN" sz="2500" dirty="0" err="1">
                <a:latin typeface="+mn-lt"/>
              </a:rPr>
              <a:t>Prof.</a:t>
            </a:r>
            <a:r>
              <a:rPr lang="en-IN" sz="2500" dirty="0">
                <a:latin typeface="+mn-lt"/>
              </a:rPr>
              <a:t> </a:t>
            </a:r>
            <a:r>
              <a:rPr lang="en-IN" sz="2500" dirty="0" err="1">
                <a:latin typeface="+mn-lt"/>
              </a:rPr>
              <a:t>Dr.</a:t>
            </a:r>
            <a:r>
              <a:rPr lang="en-IN" sz="2500" dirty="0">
                <a:latin typeface="+mn-lt"/>
              </a:rPr>
              <a:t> Thorsten </a:t>
            </a:r>
            <a:r>
              <a:rPr lang="en-IN" sz="2500" dirty="0" err="1">
                <a:latin typeface="+mn-lt"/>
              </a:rPr>
              <a:t>Papenbrock</a:t>
            </a:r>
            <a:r>
              <a:rPr lang="en-IN" sz="2500" dirty="0">
                <a:latin typeface="+mn-lt"/>
              </a:rPr>
              <a:t/>
            </a:r>
            <a:br>
              <a:rPr lang="en-IN" sz="2500" dirty="0">
                <a:latin typeface="+mn-lt"/>
              </a:rPr>
            </a:br>
            <a:r>
              <a:rPr lang="en-IN" sz="2500" dirty="0">
                <a:latin typeface="+mn-lt"/>
              </a:rPr>
              <a:t>Submitted by:</a:t>
            </a:r>
            <a:br>
              <a:rPr lang="en-IN" sz="2500" dirty="0">
                <a:latin typeface="+mn-lt"/>
              </a:rPr>
            </a:br>
            <a:r>
              <a:rPr lang="en-IN" sz="2500" dirty="0">
                <a:latin typeface="+mn-lt"/>
              </a:rPr>
              <a:t>Mohammed Afaan </a:t>
            </a:r>
            <a:r>
              <a:rPr lang="en-IN" sz="2500" dirty="0" err="1">
                <a:latin typeface="+mn-lt"/>
              </a:rPr>
              <a:t>Sajjad</a:t>
            </a:r>
            <a:r>
              <a:rPr lang="en-IN" sz="2500" dirty="0">
                <a:latin typeface="+mn-lt"/>
              </a:rPr>
              <a:t> Hussain Shaikh (3844933)</a:t>
            </a:r>
            <a:br>
              <a:rPr lang="en-IN" sz="2500" dirty="0">
                <a:latin typeface="+mn-lt"/>
              </a:rPr>
            </a:br>
            <a:r>
              <a:rPr lang="en-IN" sz="2500" dirty="0">
                <a:latin typeface="+mn-lt"/>
              </a:rPr>
              <a:t>Ram </a:t>
            </a:r>
            <a:r>
              <a:rPr lang="en-IN" sz="2500" dirty="0" err="1">
                <a:latin typeface="+mn-lt"/>
              </a:rPr>
              <a:t>Binay</a:t>
            </a:r>
            <a:r>
              <a:rPr lang="en-IN" sz="2500" dirty="0">
                <a:latin typeface="+mn-lt"/>
              </a:rPr>
              <a:t> </a:t>
            </a:r>
            <a:r>
              <a:rPr lang="en-IN" sz="2500" dirty="0" smtClean="0">
                <a:latin typeface="+mn-lt"/>
              </a:rPr>
              <a:t>Gupta (3848283)</a:t>
            </a:r>
            <a:r>
              <a:rPr lang="en-IN" sz="2500" dirty="0">
                <a:latin typeface="+mn-lt"/>
              </a:rPr>
              <a:t/>
            </a:r>
            <a:br>
              <a:rPr lang="en-IN" sz="2500" dirty="0">
                <a:latin typeface="+mn-lt"/>
              </a:rPr>
            </a:br>
            <a:r>
              <a:rPr lang="en-IN" sz="2500" dirty="0" smtClean="0">
                <a:latin typeface="+mn-lt"/>
              </a:rPr>
              <a:t>Feb 1th</a:t>
            </a:r>
            <a:r>
              <a:rPr lang="en-IN" sz="2500" dirty="0">
                <a:latin typeface="+mn-lt"/>
              </a:rPr>
              <a:t>, 2025</a:t>
            </a:r>
            <a:br>
              <a:rPr lang="en-IN" sz="2500" dirty="0">
                <a:latin typeface="+mn-lt"/>
              </a:rPr>
            </a:br>
            <a:r>
              <a:rPr lang="en-IN" sz="2500" dirty="0">
                <a:latin typeface="+mn-lt"/>
              </a:rPr>
              <a:t/>
            </a:r>
            <a:br>
              <a:rPr lang="en-IN" sz="2500" dirty="0">
                <a:latin typeface="+mn-lt"/>
              </a:rPr>
            </a:br>
            <a:r>
              <a:rPr lang="en-IN" sz="2500" dirty="0">
                <a:latin typeface="+mn-lt"/>
                <a:hlinkClick r:id="rId2"/>
              </a:rPr>
              <a:t>https://</a:t>
            </a:r>
            <a:r>
              <a:rPr lang="en-IN" sz="2500" dirty="0" smtClean="0">
                <a:latin typeface="+mn-lt"/>
                <a:hlinkClick r:id="rId2"/>
              </a:rPr>
              <a:t>github.com/afaan123/Big_data_systems/tree/main/ddm-spark</a:t>
            </a:r>
            <a:r>
              <a:rPr lang="en-IN" sz="2500" dirty="0" smtClean="0">
                <a:latin typeface="+mn-lt"/>
              </a:rPr>
              <a:t/>
            </a:r>
            <a:br>
              <a:rPr lang="en-IN" sz="2500" dirty="0" smtClean="0">
                <a:latin typeface="+mn-lt"/>
              </a:rPr>
            </a:br>
            <a:r>
              <a:rPr lang="en-IN" sz="2500" dirty="0">
                <a:latin typeface="+mn-lt"/>
              </a:rPr>
              <a:t/>
            </a:r>
            <a:br>
              <a:rPr lang="en-IN" sz="2500" dirty="0">
                <a:latin typeface="+mn-lt"/>
              </a:rPr>
            </a:br>
            <a:endParaRPr lang="en-IN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710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240" y="238971"/>
            <a:ext cx="3965892" cy="646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3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smtClean="0"/>
              <a:t>Steps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Read datasets into </a:t>
            </a:r>
            <a:r>
              <a:rPr dirty="0" err="1"/>
              <a:t>DataFrames</a:t>
            </a:r>
            <a:endParaRPr dirty="0"/>
          </a:p>
          <a:p>
            <a:r>
              <a:rPr dirty="0"/>
              <a:t>2. Extract (value, column) pairs</a:t>
            </a:r>
          </a:p>
          <a:p>
            <a:r>
              <a:rPr dirty="0"/>
              <a:t>3. Group values to create attribute sets</a:t>
            </a:r>
          </a:p>
          <a:p>
            <a:r>
              <a:rPr dirty="0"/>
              <a:t>4. Generate potential IND candidates</a:t>
            </a:r>
          </a:p>
          <a:p>
            <a:r>
              <a:rPr dirty="0"/>
              <a:t>5. Apply strict intersection filtering</a:t>
            </a:r>
          </a:p>
          <a:p>
            <a:r>
              <a:rPr dirty="0"/>
              <a:t>6. Sort and write results to a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Successfully </a:t>
            </a:r>
            <a:r>
              <a:rPr dirty="0"/>
              <a:t>discovered Inclusion Dependencies</a:t>
            </a:r>
          </a:p>
          <a:p>
            <a:r>
              <a:rPr dirty="0" smtClean="0"/>
              <a:t>Ensured </a:t>
            </a:r>
            <a:r>
              <a:rPr dirty="0"/>
              <a:t>correct lexicographical ordering</a:t>
            </a:r>
          </a:p>
          <a:p>
            <a:r>
              <a:rPr dirty="0" smtClean="0"/>
              <a:t>Results </a:t>
            </a:r>
            <a:r>
              <a:rPr dirty="0"/>
              <a:t>written to </a:t>
            </a:r>
            <a:r>
              <a:rPr dirty="0" smtClean="0"/>
              <a:t>results.txt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111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Philipps University of Marburg Course: Big Data Systems Instructor: Prof. Dr. Thorsten Papenbrock Submitted by: Mohammed Afaan Sajjad Hussain Shaikh (3844933) Ram Binay Gupta (3848283) Feb 1th, 2025  https://github.com/afaan123/Big_data_systems/tree/main/ddm-spark  </vt:lpstr>
      <vt:lpstr>PowerPoint Presentation</vt:lpstr>
      <vt:lpstr>Steps</vt:lpstr>
      <vt:lpstr>Results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Philipps University of Marburg Course: Big Data Systems Instructor: Prof. Dr. Thorsten Papenbrock Submitted by: Mohammed Afaan Sajjad Hussain Shaikh (3844933) Ram Binay Gupta (3848283) Feb 1th, 2025  https://github.com/afaan123/Big_data_systems/tree/main/ddm-spark  </dc:title>
  <dc:subject/>
  <dc:creator/>
  <cp:keywords/>
  <dc:description>generated using python-pptx</dc:description>
  <cp:lastModifiedBy>afaan shaikh</cp:lastModifiedBy>
  <cp:revision>2</cp:revision>
  <dcterms:created xsi:type="dcterms:W3CDTF">2013-01-27T09:14:16Z</dcterms:created>
  <dcterms:modified xsi:type="dcterms:W3CDTF">2025-02-01T14:43:53Z</dcterms:modified>
  <cp:category/>
</cp:coreProperties>
</file>