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80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3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54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7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85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69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34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38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66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04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5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E4F0-4950-D941-8ADC-D36FD721FFEF}" type="datetimeFigureOut">
              <a:rPr lang="es-ES" smtClean="0"/>
              <a:t>02/12/16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CA38-23A1-E043-B792-7CD0D88E7F6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56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Macintosh%20HD:Users:alfonsoduarte:Documents:Meteor:deporteb:otro.docx!OLE_LINK2" TargetMode="External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794"/>
              </p:ext>
            </p:extLst>
          </p:nvPr>
        </p:nvGraphicFramePr>
        <p:xfrm>
          <a:off x="146447" y="144200"/>
          <a:ext cx="5753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o" r:id="rId3" imgW="5753100" imgH="1219200" progId="Word.Document.12">
                  <p:link updateAutomatic="1"/>
                </p:oleObj>
              </mc:Choice>
              <mc:Fallback>
                <p:oleObj name="Documento" r:id="rId3" imgW="5753100" imgH="1219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447" y="144200"/>
                        <a:ext cx="57531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337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Macintosh HD:Users:alfonsoduarte:Documents:Meteor:deporteb:otro.docx!OLE_LINK2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Alfonso Duarte</dc:creator>
  <cp:lastModifiedBy>Alfonso Duarte</cp:lastModifiedBy>
  <cp:revision>1</cp:revision>
  <dcterms:created xsi:type="dcterms:W3CDTF">2016-12-02T14:55:42Z</dcterms:created>
  <dcterms:modified xsi:type="dcterms:W3CDTF">2016-12-02T14:58:33Z</dcterms:modified>
</cp:coreProperties>
</file>