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293900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Angular Tabata Timer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1" lang="en" sz="4800">
                <a:latin typeface="Raleway"/>
                <a:ea typeface="Raleway"/>
                <a:cs typeface="Raleway"/>
                <a:sym typeface="Raleway"/>
              </a:rPr>
              <a:t>Demo Application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96900" y="575950"/>
            <a:ext cx="83250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Thanks For Watching!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31846" y="1612950"/>
            <a:ext cx="82803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 hope you enjoyed this demo.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Feel free to download the code from: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https://github.com/afabriciof/angular-tabata-timer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i="1"/>
          </a:p>
          <a:p>
            <a:pPr lvl="0" algn="ctr">
              <a:spcBef>
                <a:spcPts val="0"/>
              </a:spcBef>
              <a:buNone/>
            </a:pPr>
            <a:r>
              <a:rPr b="1" i="1" lang="en"/>
              <a:t>Bye!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96900" y="575950"/>
            <a:ext cx="83250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Welcome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1371" y="1595775"/>
            <a:ext cx="82803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an application to show: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usage of the AngularJs framework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to test the architecture suggested by John Papa's Style guide.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(See https://github.com/johnpapa/angular-styleguide/blob/master/a1/README.md)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96900" y="575950"/>
            <a:ext cx="83250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tabata?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1371" y="1595775"/>
            <a:ext cx="82803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</a:t>
            </a:r>
            <a:r>
              <a:rPr lang="en"/>
              <a:t> </a:t>
            </a:r>
            <a:r>
              <a:rPr b="1" lang="en">
                <a:solidFill>
                  <a:srgbClr val="FF9900"/>
                </a:solidFill>
              </a:rPr>
              <a:t>gym exercise</a:t>
            </a:r>
            <a:r>
              <a:rPr lang="en"/>
              <a:t> based on a strategy of </a:t>
            </a:r>
            <a:r>
              <a:rPr lang="en">
                <a:solidFill>
                  <a:srgbClr val="FF9900"/>
                </a:solidFill>
              </a:rPr>
              <a:t>alternating</a:t>
            </a:r>
            <a:r>
              <a:rPr lang="en"/>
              <a:t> short </a:t>
            </a:r>
            <a:r>
              <a:rPr lang="en">
                <a:solidFill>
                  <a:srgbClr val="FF9900"/>
                </a:solidFill>
              </a:rPr>
              <a:t>periods</a:t>
            </a:r>
            <a:r>
              <a:rPr lang="en"/>
              <a:t> of: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high intensity training (work)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with less intense periods (rest)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At the start of the exercise we have a preparation period.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96900" y="575950"/>
            <a:ext cx="83250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UI	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1371" y="1595775"/>
            <a:ext cx="82803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</a:t>
            </a:r>
            <a:r>
              <a:rPr lang="en"/>
              <a:t> a SPA (Single Page Application), as it is usual with AngularJS.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has: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Sample Login (user = password to log in)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Timer Tab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Tabata Tab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96900" y="575950"/>
            <a:ext cx="83250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Backend Technologies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1371" y="1595775"/>
            <a:ext cx="82803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Maven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 8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Spring Boot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Spring MVC / Spring Rest Controller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JPA / Hibernate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Postgresql database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96900" y="575950"/>
            <a:ext cx="83250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Front End</a:t>
            </a:r>
            <a:r>
              <a:rPr lang="en"/>
              <a:t> Technologies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31846" y="1689150"/>
            <a:ext cx="82803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AngularJs version 1 + plugins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Bootstrap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Grunt + plugins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Karma server / jasmine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bower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npm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96900" y="575950"/>
            <a:ext cx="83250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 </a:t>
            </a:r>
            <a:r>
              <a:rPr lang="en"/>
              <a:t>Architecture Overview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31846" y="1689150"/>
            <a:ext cx="82803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Follow John Papa Style guide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Single file Responsibility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Small functions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vm viewmodel standard syntax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defer control logic to services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return Promise for data calls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folder structure and file naming convention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application has a route provider to switch among tabs (app.config.js)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Rest Calls to save Tabata settings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Cookies to save Classic Timer settings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96900" y="575950"/>
            <a:ext cx="83250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 Mode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31846" y="1689150"/>
            <a:ext cx="82803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Grunt dev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Unit Test Run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96900" y="575950"/>
            <a:ext cx="83250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Deploy Mode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31846" y="1612950"/>
            <a:ext cx="82803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Grunt build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Unzip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startup a server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