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9256-2230-4E9D-83AF-6C53407F50CC}" type="datetimeFigureOut">
              <a:rPr lang="en-AU" smtClean="0"/>
              <a:t>5/11/2023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074C-2696-43B4-BD08-353FC1A73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1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melbourne_cb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90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36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3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9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9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88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8BDD0-EE76-E17D-4897-855CCC5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akbar fadillah</dc:creator>
  <cp:keywords/>
  <dc:description>generated using python-pptx</dc:description>
  <cp:lastModifiedBy>akbar fadillah</cp:lastModifiedBy>
  <cp:revision>4</cp:revision>
  <dcterms:created xsi:type="dcterms:W3CDTF">2013-01-27T09:14:16Z</dcterms:created>
  <dcterms:modified xsi:type="dcterms:W3CDTF">2023-11-05T01:06:49Z</dcterms:modified>
  <cp:category/>
</cp:coreProperties>
</file>