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A9256-2230-4E9D-83AF-6C53407F50CC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2074C-2696-43B4-BD08-353FC1A739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12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68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3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0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722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melbourne_cb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363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33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9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98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F9-5E96-93BA-4EB4-21D2D9E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B6E-2595-3E01-5F82-0370425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88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8BDD0-EE76-E17D-4897-855CCC5B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81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akbar fadillah</dc:creator>
  <cp:keywords/>
  <dc:description>generated using python-pptx</dc:description>
  <cp:lastModifiedBy>akbar fadillah</cp:lastModifiedBy>
  <cp:revision>3</cp:revision>
  <dcterms:created xsi:type="dcterms:W3CDTF">2013-01-27T09:14:16Z</dcterms:created>
  <dcterms:modified xsi:type="dcterms:W3CDTF">2023-11-04T04:33:02Z</dcterms:modified>
  <cp:category/>
</cp:coreProperties>
</file>