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A9256-2230-4E9D-83AF-6C53407F50CC}" type="datetimeFigureOut">
              <a:rPr lang="en-AU" smtClean="0"/>
              <a:t>5/11/2023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2074C-2696-43B4-BD08-353FC1A739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3128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3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3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0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09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4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0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5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2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7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14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thonypino/melbourne-housing-marke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melbourne_cb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6908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94AC17-6B07-F370-4990-C5BA6DB5E6DB}"/>
              </a:ext>
            </a:extLst>
          </p:cNvPr>
          <p:cNvSpPr txBox="1"/>
          <p:nvPr/>
        </p:nvSpPr>
        <p:spPr>
          <a:xfrm>
            <a:off x="822960" y="4977476"/>
            <a:ext cx="857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Harnessing Data to Empower Real Estate Decisions</a:t>
            </a:r>
            <a:endParaRPr lang="en-AU" sz="2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254FB-1BE4-B283-69A6-64E7EA339233}"/>
              </a:ext>
            </a:extLst>
          </p:cNvPr>
          <p:cNvSpPr txBox="1"/>
          <p:nvPr/>
        </p:nvSpPr>
        <p:spPr>
          <a:xfrm>
            <a:off x="3456432" y="5614236"/>
            <a:ext cx="5687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FINAL PROJECT TEAM 7:  JORGE CHICAS, SAMEER HOODA, RAVISKA, AKBAR FADILLAH</a:t>
            </a:r>
            <a:endParaRPr lang="en-A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69F9-5E96-93BA-4EB4-21D2D9EE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Project Introduction</a:t>
            </a:r>
            <a:endParaRPr lang="en-A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B6E-2595-3E01-5F82-03704259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GB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Challenges in Property Market Decision-Making:</a:t>
            </a:r>
          </a:p>
          <a:p>
            <a:pPr marL="0" indent="0" algn="l">
              <a:buNone/>
            </a:pPr>
            <a:r>
              <a:rPr lang="en-GB" dirty="0">
                <a:solidFill>
                  <a:srgbClr val="374151"/>
                </a:solidFill>
                <a:latin typeface="Söhne"/>
              </a:rPr>
              <a:t>	- Lack of information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Advantages of Machine Learning:</a:t>
            </a:r>
          </a:p>
          <a:p>
            <a:pPr marL="0" indent="0">
              <a:buNone/>
            </a:pPr>
            <a:r>
              <a:rPr lang="en-GB" dirty="0">
                <a:solidFill>
                  <a:srgbClr val="374151"/>
                </a:solidFill>
                <a:latin typeface="Söhne"/>
              </a:rPr>
              <a:t>	- Data-driven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Project Goal:</a:t>
            </a:r>
          </a:p>
          <a:p>
            <a:pPr marL="0" indent="0" algn="l">
              <a:buNone/>
            </a:pPr>
            <a:r>
              <a:rPr lang="en-GB" dirty="0">
                <a:solidFill>
                  <a:srgbClr val="374151"/>
                </a:solidFill>
                <a:latin typeface="Söhne"/>
              </a:rPr>
              <a:t>	- Predict property price accurately</a:t>
            </a:r>
            <a:br>
              <a:rPr lang="en-GB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363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69F9-5E96-93BA-4EB4-21D2D9EE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Project Objective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B6E-2595-3E01-5F82-03704259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GB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For Families :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match their budget and preferences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For Investors: </a:t>
            </a:r>
            <a:r>
              <a:rPr lang="en-AU" b="0" i="0" dirty="0">
                <a:solidFill>
                  <a:srgbClr val="374151"/>
                </a:solidFill>
                <a:effectLst/>
                <a:latin typeface="Söhne"/>
              </a:rPr>
              <a:t>profitable investment opportunities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E30D8-B27E-F577-DBB9-62C40362D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95" y="4064361"/>
            <a:ext cx="1523809" cy="1523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5061E5-C4B7-5290-D2C5-89312D2E1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304" y="4076746"/>
            <a:ext cx="1406558" cy="1283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1B26AC-D9D0-ABD6-05B7-547C0E4F4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804" y="4044600"/>
            <a:ext cx="1409603" cy="1435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36B195-0E8E-F58A-9DCE-33140DE53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080" y="4044600"/>
            <a:ext cx="1409603" cy="1435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024CE1-14D6-5D01-394F-EFC348758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4120847"/>
            <a:ext cx="1406558" cy="128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3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69F9-5E96-93BA-4EB4-21D2D9EE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Data Sources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3E6434-523A-0CE8-44AD-BA4B73ABD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120" y="2337189"/>
            <a:ext cx="2294096" cy="8991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660152-634E-C374-BFFA-B1A5B1321F6B}"/>
              </a:ext>
            </a:extLst>
          </p:cNvPr>
          <p:cNvSpPr txBox="1"/>
          <p:nvPr/>
        </p:nvSpPr>
        <p:spPr>
          <a:xfrm>
            <a:off x="917098" y="3344697"/>
            <a:ext cx="74496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>
                <a:hlinkClick r:id="rId3"/>
              </a:rPr>
              <a:t>https://www.kaggle.com/datasets/anthonypino/melbourne-housing-market</a:t>
            </a:r>
            <a:endParaRPr lang="en-AU" sz="1200" dirty="0"/>
          </a:p>
          <a:p>
            <a:endParaRPr lang="en-AU" sz="1200" dirty="0"/>
          </a:p>
          <a:p>
            <a:endParaRPr lang="en-AU" sz="1200" dirty="0"/>
          </a:p>
          <a:p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6659E7-FD3F-3718-BD3F-27C3C2FA77E6}"/>
              </a:ext>
            </a:extLst>
          </p:cNvPr>
          <p:cNvSpPr txBox="1"/>
          <p:nvPr/>
        </p:nvSpPr>
        <p:spPr>
          <a:xfrm>
            <a:off x="917098" y="3667862"/>
            <a:ext cx="238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Data from 2016 - 2018</a:t>
            </a:r>
            <a:endParaRPr lang="en-A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1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69F9-5E96-93BA-4EB4-21D2D9EE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Extract, Transform &amp; Load</a:t>
            </a: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FEFA95-881F-10DD-BC0E-06AEFE2B4B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43" y="2677817"/>
            <a:ext cx="1757933" cy="166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4EF001-697E-CC6B-7EBF-115A19573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323" y="2848962"/>
            <a:ext cx="1421893" cy="148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1901E95-E70D-7629-F793-0F66CB87E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696" y="2769258"/>
            <a:ext cx="1655064" cy="157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FD5961-FAA5-1ECF-9B72-9B800750A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7355" y="2848962"/>
            <a:ext cx="1409603" cy="1435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5F8985-316B-E765-28E3-11AD67A02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438" y="2848962"/>
            <a:ext cx="1409603" cy="14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8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69F9-5E96-93BA-4EB4-21D2D9EE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en-AU" b="1" i="0" dirty="0">
                <a:effectLst/>
                <a:latin typeface="Söhne"/>
              </a:rPr>
              <a:t> </a:t>
            </a:r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B6E-2595-3E01-5F82-03704259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GB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br>
              <a:rPr lang="en-GB" dirty="0"/>
            </a:b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5300A-69FF-5291-F94C-DCFB7A06B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91" y="2015471"/>
            <a:ext cx="2106549" cy="10569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33219-7AE4-48F2-62A9-AAE018D0C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26" y="3180758"/>
            <a:ext cx="2817491" cy="23500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808283-41DD-E206-7F3A-04CC3CBF1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561" y="3832801"/>
            <a:ext cx="4983480" cy="104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8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69F9-5E96-93BA-4EB4-21D2D9EE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Webpage</a:t>
            </a:r>
            <a:endParaRPr lang="en-AU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9F5A02E-2B2D-E111-E62C-1B6499947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4531" y="3287284"/>
            <a:ext cx="1684639" cy="1360162"/>
          </a:xfr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8CBC11C-4D8D-AFF4-9B83-85DF0D5D2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085" y="1880093"/>
            <a:ext cx="1358670" cy="126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09D68AE-D973-C9C8-03EA-BD890ADA7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941" y="4841237"/>
            <a:ext cx="1482115" cy="121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B0CA23-94D6-71C9-B57C-4A7E0F404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0174" y="3146191"/>
            <a:ext cx="1593057" cy="14356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1CC4AA-DE46-116E-0CC4-494AB011914F}"/>
              </a:ext>
            </a:extLst>
          </p:cNvPr>
          <p:cNvSpPr txBox="1"/>
          <p:nvPr/>
        </p:nvSpPr>
        <p:spPr>
          <a:xfrm>
            <a:off x="2286000" y="3244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effectLst/>
              </a:rPr>
              <a:t> </a:t>
            </a:r>
            <a:endParaRPr lang="en-AU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7818946-1DC3-5EE3-6123-BB4768002D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0030" y="3244334"/>
            <a:ext cx="1409603" cy="143560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79398B1-82AF-70FE-2871-DA9437EA3D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663" y="3211838"/>
            <a:ext cx="1409603" cy="14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87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08BDD0-EE76-E17D-4897-855CCC5BA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672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E6945B-8712-4D74-1E44-300F1AEC6546}"/>
              </a:ext>
            </a:extLst>
          </p:cNvPr>
          <p:cNvSpPr txBox="1"/>
          <p:nvPr/>
        </p:nvSpPr>
        <p:spPr>
          <a:xfrm>
            <a:off x="2907792" y="5232154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Let’s have a look at the website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0581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</TotalTime>
  <Words>106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Retrospect</vt:lpstr>
      <vt:lpstr>PowerPoint Presentation</vt:lpstr>
      <vt:lpstr>Project Introduction</vt:lpstr>
      <vt:lpstr>Project Objective</vt:lpstr>
      <vt:lpstr>Data Sources</vt:lpstr>
      <vt:lpstr>Extract, Transform &amp; Load</vt:lpstr>
      <vt:lpstr>Model Performance</vt:lpstr>
      <vt:lpstr>Webpage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akbar fadillah</dc:creator>
  <cp:keywords/>
  <dc:description>generated using python-pptx</dc:description>
  <cp:lastModifiedBy>akbar fadillah</cp:lastModifiedBy>
  <cp:revision>8</cp:revision>
  <dcterms:created xsi:type="dcterms:W3CDTF">2013-01-27T09:14:16Z</dcterms:created>
  <dcterms:modified xsi:type="dcterms:W3CDTF">2023-11-05T09:47:27Z</dcterms:modified>
  <cp:category/>
</cp:coreProperties>
</file>