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1" r:id="rId7"/>
    <p:sldId id="258" r:id="rId8"/>
    <p:sldId id="260" r:id="rId9"/>
    <p:sldId id="298" r:id="rId10"/>
    <p:sldId id="337" r:id="rId11"/>
  </p:sldIdLst>
  <p:sldSz cx="9144000" cy="5143500"/>
  <p:notesSz cx="6858000" cy="9144000"/>
  <p:embeddedFontLst>
    <p:embeddedFont>
      <p:font typeface="Caveat Brush"/>
      <p:regular r:id="rId15"/>
    </p:embeddedFont>
    <p:embeddedFont>
      <p:font typeface="Poppins" panose="0000050000000000000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4" name="Shape 654"/>
        <p:cNvGrpSpPr/>
        <p:nvPr/>
      </p:nvGrpSpPr>
      <p:grpSpPr>
        <a:xfrm>
          <a:off x="0" y="0"/>
          <a:ext cx="0" cy="0"/>
          <a:chOff x="0" y="0"/>
          <a:chExt cx="0" cy="0"/>
        </a:xfrm>
      </p:grpSpPr>
      <p:sp>
        <p:nvSpPr>
          <p:cNvPr id="655" name="Google Shape;655;gdd6bb563a4_1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d6bb563a4_1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9" name="Shape 679"/>
        <p:cNvGrpSpPr/>
        <p:nvPr/>
      </p:nvGrpSpPr>
      <p:grpSpPr>
        <a:xfrm>
          <a:off x="0" y="0"/>
          <a:ext cx="0" cy="0"/>
          <a:chOff x="0" y="0"/>
          <a:chExt cx="0" cy="0"/>
        </a:xfrm>
      </p:grpSpPr>
      <p:sp>
        <p:nvSpPr>
          <p:cNvPr id="680" name="Google Shape;680;gdd6bb563a4_1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dd6bb563a4_1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5" name="Shape 715"/>
        <p:cNvGrpSpPr/>
        <p:nvPr/>
      </p:nvGrpSpPr>
      <p:grpSpPr>
        <a:xfrm>
          <a:off x="0" y="0"/>
          <a:ext cx="0" cy="0"/>
          <a:chOff x="0" y="0"/>
          <a:chExt cx="0" cy="0"/>
        </a:xfrm>
      </p:grpSpPr>
      <p:sp>
        <p:nvSpPr>
          <p:cNvPr id="716" name="Google Shape;716;gdad19b686c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ad19b686c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1" name="Shape 661"/>
        <p:cNvGrpSpPr/>
        <p:nvPr/>
      </p:nvGrpSpPr>
      <p:grpSpPr>
        <a:xfrm>
          <a:off x="0" y="0"/>
          <a:ext cx="0" cy="0"/>
          <a:chOff x="0" y="0"/>
          <a:chExt cx="0" cy="0"/>
        </a:xfrm>
      </p:grpSpPr>
      <p:sp>
        <p:nvSpPr>
          <p:cNvPr id="662" name="Google Shape;662;gdad19b686c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dad19b686c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7" name="Shape 697"/>
        <p:cNvGrpSpPr/>
        <p:nvPr/>
      </p:nvGrpSpPr>
      <p:grpSpPr>
        <a:xfrm>
          <a:off x="0" y="0"/>
          <a:ext cx="0" cy="0"/>
          <a:chOff x="0" y="0"/>
          <a:chExt cx="0" cy="0"/>
        </a:xfrm>
      </p:grpSpPr>
      <p:sp>
        <p:nvSpPr>
          <p:cNvPr id="698" name="Google Shape;698;gdd6bb563a4_1_248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dd6bb563a4_1_248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71725" y="1097600"/>
            <a:ext cx="5800500" cy="22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71776" y="3630000"/>
            <a:ext cx="5800500" cy="54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3558529" y="-401037"/>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65775" y="-121425"/>
            <a:ext cx="1823569" cy="5563502"/>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7067155" y="340867"/>
            <a:ext cx="2727134" cy="1273696"/>
            <a:chOff x="1438325" y="603625"/>
            <a:chExt cx="1613975" cy="753800"/>
          </a:xfrm>
        </p:grpSpPr>
        <p:sp>
          <p:nvSpPr>
            <p:cNvPr id="15" name="Google Shape;15;p2"/>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a:off x="8600981" y="1424566"/>
            <a:ext cx="694759" cy="3842220"/>
            <a:chOff x="5379800" y="2555600"/>
            <a:chExt cx="236425" cy="1307500"/>
          </a:xfrm>
        </p:grpSpPr>
        <p:sp>
          <p:nvSpPr>
            <p:cNvPr id="22" name="Google Shape;22;p2"/>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7878380" y="1196751"/>
            <a:ext cx="763375" cy="4116611"/>
            <a:chOff x="5133900" y="2478075"/>
            <a:chExt cx="259775" cy="1400875"/>
          </a:xfrm>
        </p:grpSpPr>
        <p:sp>
          <p:nvSpPr>
            <p:cNvPr id="31" name="Google Shape;31;p2"/>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41;p2"/>
          <p:cNvGrpSpPr/>
          <p:nvPr/>
        </p:nvGrpSpPr>
        <p:grpSpPr>
          <a:xfrm>
            <a:off x="678314" y="690187"/>
            <a:ext cx="1161195" cy="734388"/>
            <a:chOff x="5161625" y="732525"/>
            <a:chExt cx="456050" cy="288425"/>
          </a:xfrm>
        </p:grpSpPr>
        <p:sp>
          <p:nvSpPr>
            <p:cNvPr id="42" name="Google Shape;42;p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2"/>
          <p:cNvSpPr/>
          <p:nvPr/>
        </p:nvSpPr>
        <p:spPr>
          <a:xfrm>
            <a:off x="780488" y="432811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 name="Google Shape;52;p2"/>
          <p:cNvGrpSpPr/>
          <p:nvPr/>
        </p:nvGrpSpPr>
        <p:grpSpPr>
          <a:xfrm rot="5400000">
            <a:off x="-569884" y="3259886"/>
            <a:ext cx="1732599" cy="946480"/>
            <a:chOff x="6928067" y="2555588"/>
            <a:chExt cx="1830919" cy="1000190"/>
          </a:xfrm>
        </p:grpSpPr>
        <p:sp>
          <p:nvSpPr>
            <p:cNvPr id="53" name="Google Shape;53;p2"/>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 name="Google Shape;54;p2"/>
            <p:cNvGrpSpPr/>
            <p:nvPr/>
          </p:nvGrpSpPr>
          <p:grpSpPr>
            <a:xfrm>
              <a:off x="7124316" y="2726160"/>
              <a:ext cx="1447758" cy="751473"/>
              <a:chOff x="7124316" y="2726160"/>
              <a:chExt cx="1447758" cy="751473"/>
            </a:xfrm>
          </p:grpSpPr>
          <p:sp>
            <p:nvSpPr>
              <p:cNvPr id="55" name="Google Shape;55;p2"/>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4" name="Google Shape;64;p2"/>
          <p:cNvSpPr/>
          <p:nvPr/>
        </p:nvSpPr>
        <p:spPr>
          <a:xfrm rot="9900051">
            <a:off x="3394329" y="-361541"/>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5400000">
            <a:off x="4927603" y="3979301"/>
            <a:ext cx="746297" cy="1909296"/>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 name="Google Shape;66;p2"/>
          <p:cNvGrpSpPr/>
          <p:nvPr/>
        </p:nvGrpSpPr>
        <p:grpSpPr>
          <a:xfrm rot="8416454">
            <a:off x="5582023" y="4677212"/>
            <a:ext cx="1161186" cy="734383"/>
            <a:chOff x="5161625" y="732525"/>
            <a:chExt cx="456050" cy="288425"/>
          </a:xfrm>
        </p:grpSpPr>
        <p:sp>
          <p:nvSpPr>
            <p:cNvPr id="67" name="Google Shape;67;p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72" name="Shape 272"/>
        <p:cNvGrpSpPr/>
        <p:nvPr/>
      </p:nvGrpSpPr>
      <p:grpSpPr>
        <a:xfrm>
          <a:off x="0" y="0"/>
          <a:ext cx="0" cy="0"/>
          <a:chOff x="0" y="0"/>
          <a:chExt cx="0" cy="0"/>
        </a:xfrm>
      </p:grpSpPr>
      <p:sp>
        <p:nvSpPr>
          <p:cNvPr id="273" name="Google Shape;273;p11"/>
          <p:cNvSpPr txBox="1"/>
          <p:nvPr>
            <p:ph type="title" hasCustomPrompt="1"/>
          </p:nvPr>
        </p:nvSpPr>
        <p:spPr>
          <a:xfrm>
            <a:off x="3500075" y="1608863"/>
            <a:ext cx="4930500" cy="1407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4" name="Google Shape;274;p11"/>
          <p:cNvSpPr txBox="1"/>
          <p:nvPr>
            <p:ph type="body" idx="1"/>
          </p:nvPr>
        </p:nvSpPr>
        <p:spPr>
          <a:xfrm>
            <a:off x="3500075" y="3015938"/>
            <a:ext cx="4930500" cy="51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p:txBody>
      </p:sp>
      <p:sp>
        <p:nvSpPr>
          <p:cNvPr id="275" name="Google Shape;275;p11"/>
          <p:cNvSpPr/>
          <p:nvPr/>
        </p:nvSpPr>
        <p:spPr>
          <a:xfrm>
            <a:off x="-1311125" y="-428150"/>
            <a:ext cx="5181814" cy="3063666"/>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7172850" y="-376925"/>
            <a:ext cx="1384095" cy="1300620"/>
          </a:xfrm>
          <a:custGeom>
            <a:avLst/>
            <a:gdLst/>
            <a:ahLst/>
            <a:cxnLst/>
            <a:rect l="l" t="t" r="r" b="b"/>
            <a:pathLst>
              <a:path w="64384" h="60501" extrusionOk="0">
                <a:moveTo>
                  <a:pt x="29565" y="1"/>
                </a:moveTo>
                <a:cubicBezTo>
                  <a:pt x="21716" y="1"/>
                  <a:pt x="14503" y="2837"/>
                  <a:pt x="11033" y="10802"/>
                </a:cubicBezTo>
                <a:cubicBezTo>
                  <a:pt x="6538" y="13311"/>
                  <a:pt x="1" y="34325"/>
                  <a:pt x="2073" y="44890"/>
                </a:cubicBezTo>
                <a:cubicBezTo>
                  <a:pt x="4244" y="55890"/>
                  <a:pt x="13924" y="60500"/>
                  <a:pt x="24671" y="60500"/>
                </a:cubicBezTo>
                <a:cubicBezTo>
                  <a:pt x="37905" y="60500"/>
                  <a:pt x="52758" y="53509"/>
                  <a:pt x="57204" y="42847"/>
                </a:cubicBezTo>
                <a:cubicBezTo>
                  <a:pt x="61290" y="33041"/>
                  <a:pt x="64383" y="13603"/>
                  <a:pt x="52826" y="6745"/>
                </a:cubicBezTo>
                <a:cubicBezTo>
                  <a:pt x="46781" y="3139"/>
                  <a:pt x="37822" y="1"/>
                  <a:pt x="29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7" name="Google Shape;277;p11"/>
          <p:cNvGrpSpPr/>
          <p:nvPr/>
        </p:nvGrpSpPr>
        <p:grpSpPr>
          <a:xfrm rot="3615558">
            <a:off x="6418897" y="449732"/>
            <a:ext cx="1161188" cy="734383"/>
            <a:chOff x="5161625" y="732525"/>
            <a:chExt cx="456050" cy="288425"/>
          </a:xfrm>
        </p:grpSpPr>
        <p:sp>
          <p:nvSpPr>
            <p:cNvPr id="278" name="Google Shape;278;p11"/>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7" name="Google Shape;287;p11"/>
          <p:cNvGrpSpPr/>
          <p:nvPr/>
        </p:nvGrpSpPr>
        <p:grpSpPr>
          <a:xfrm rot="5400000">
            <a:off x="5191616" y="3308754"/>
            <a:ext cx="1547406" cy="2672051"/>
            <a:chOff x="428525" y="2080425"/>
            <a:chExt cx="639900" cy="1104975"/>
          </a:xfrm>
        </p:grpSpPr>
        <p:sp>
          <p:nvSpPr>
            <p:cNvPr id="288" name="Google Shape;288;p11"/>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1"/>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1"/>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11"/>
          <p:cNvGrpSpPr/>
          <p:nvPr/>
        </p:nvGrpSpPr>
        <p:grpSpPr>
          <a:xfrm rot="-5806368" flipH="1">
            <a:off x="5099270" y="4451547"/>
            <a:ext cx="1732605" cy="946484"/>
            <a:chOff x="6928067" y="2555588"/>
            <a:chExt cx="1830919" cy="1000190"/>
          </a:xfrm>
        </p:grpSpPr>
        <p:sp>
          <p:nvSpPr>
            <p:cNvPr id="300" name="Google Shape;300;p11"/>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1" name="Google Shape;301;p11"/>
            <p:cNvGrpSpPr/>
            <p:nvPr/>
          </p:nvGrpSpPr>
          <p:grpSpPr>
            <a:xfrm>
              <a:off x="7124316" y="2726160"/>
              <a:ext cx="1447758" cy="751473"/>
              <a:chOff x="7124316" y="2726160"/>
              <a:chExt cx="1447758" cy="751473"/>
            </a:xfrm>
          </p:grpSpPr>
          <p:sp>
            <p:nvSpPr>
              <p:cNvPr id="302" name="Google Shape;302;p11"/>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1"/>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1"/>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1"/>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1"/>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1"/>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1"/>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1"/>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1"/>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11" name="Shape 311"/>
        <p:cNvGrpSpPr/>
        <p:nvPr/>
      </p:nvGrpSpPr>
      <p:grpSpPr>
        <a:xfrm>
          <a:off x="0" y="0"/>
          <a:ext cx="0" cy="0"/>
          <a:chOff x="0" y="0"/>
          <a:chExt cx="0" cy="0"/>
        </a:xfrm>
      </p:grpSpPr>
      <p:sp>
        <p:nvSpPr>
          <p:cNvPr id="312" name="Google Shape;312;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313" name="Shape 313"/>
        <p:cNvGrpSpPr/>
        <p:nvPr/>
      </p:nvGrpSpPr>
      <p:grpSpPr>
        <a:xfrm>
          <a:off x="0" y="0"/>
          <a:ext cx="0" cy="0"/>
          <a:chOff x="0" y="0"/>
          <a:chExt cx="0" cy="0"/>
        </a:xfrm>
      </p:grpSpPr>
      <p:sp>
        <p:nvSpPr>
          <p:cNvPr id="314" name="Google Shape;314;p1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5" name="Google Shape;315;p13"/>
          <p:cNvSpPr txBox="1"/>
          <p:nvPr>
            <p:ph type="title" idx="2" hasCustomPrompt="1"/>
          </p:nvPr>
        </p:nvSpPr>
        <p:spPr>
          <a:xfrm>
            <a:off x="1117325"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6" name="Google Shape;316;p13"/>
          <p:cNvSpPr txBox="1"/>
          <p:nvPr>
            <p:ph type="title" idx="3"/>
          </p:nvPr>
        </p:nvSpPr>
        <p:spPr>
          <a:xfrm>
            <a:off x="713275" y="2784250"/>
            <a:ext cx="2504400" cy="4962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800"/>
            </a:lvl1pPr>
            <a:lvl2pPr lvl="1">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17" name="Google Shape;317;p13"/>
          <p:cNvSpPr txBox="1"/>
          <p:nvPr>
            <p:ph type="subTitle" idx="1"/>
          </p:nvPr>
        </p:nvSpPr>
        <p:spPr>
          <a:xfrm>
            <a:off x="713275" y="3239151"/>
            <a:ext cx="2504400" cy="6483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318" name="Google Shape;318;p13"/>
          <p:cNvSpPr txBox="1"/>
          <p:nvPr>
            <p:ph type="title" idx="4" hasCustomPrompt="1"/>
          </p:nvPr>
        </p:nvSpPr>
        <p:spPr>
          <a:xfrm>
            <a:off x="3723862"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9" name="Google Shape;319;p13"/>
          <p:cNvSpPr txBox="1"/>
          <p:nvPr>
            <p:ph type="title" idx="5"/>
          </p:nvPr>
        </p:nvSpPr>
        <p:spPr>
          <a:xfrm>
            <a:off x="3319812" y="2784250"/>
            <a:ext cx="25044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20" name="Google Shape;320;p13"/>
          <p:cNvSpPr txBox="1"/>
          <p:nvPr>
            <p:ph type="subTitle" idx="6"/>
          </p:nvPr>
        </p:nvSpPr>
        <p:spPr>
          <a:xfrm>
            <a:off x="3319812" y="3239151"/>
            <a:ext cx="2504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21" name="Google Shape;321;p13"/>
          <p:cNvSpPr txBox="1"/>
          <p:nvPr>
            <p:ph type="title" idx="7" hasCustomPrompt="1"/>
          </p:nvPr>
        </p:nvSpPr>
        <p:spPr>
          <a:xfrm>
            <a:off x="6330400" y="1976875"/>
            <a:ext cx="16962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22" name="Google Shape;322;p13"/>
          <p:cNvSpPr txBox="1"/>
          <p:nvPr>
            <p:ph type="title" idx="8"/>
          </p:nvPr>
        </p:nvSpPr>
        <p:spPr>
          <a:xfrm>
            <a:off x="5926349" y="2784250"/>
            <a:ext cx="25044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23" name="Google Shape;323;p13"/>
          <p:cNvSpPr txBox="1"/>
          <p:nvPr>
            <p:ph type="subTitle" idx="9"/>
          </p:nvPr>
        </p:nvSpPr>
        <p:spPr>
          <a:xfrm>
            <a:off x="5926350" y="3239151"/>
            <a:ext cx="2504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24" name="Google Shape;324;p13"/>
          <p:cNvSpPr/>
          <p:nvPr/>
        </p:nvSpPr>
        <p:spPr>
          <a:xfrm>
            <a:off x="86479" y="-209112"/>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5" name="Google Shape;325;p13"/>
          <p:cNvGrpSpPr/>
          <p:nvPr/>
        </p:nvGrpSpPr>
        <p:grpSpPr>
          <a:xfrm>
            <a:off x="-217579" y="4186279"/>
            <a:ext cx="1598239" cy="746840"/>
            <a:chOff x="2431350" y="1519275"/>
            <a:chExt cx="925925" cy="432675"/>
          </a:xfrm>
        </p:grpSpPr>
        <p:sp>
          <p:nvSpPr>
            <p:cNvPr id="326" name="Google Shape;326;p1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 name="Google Shape;332;p13"/>
          <p:cNvSpPr/>
          <p:nvPr/>
        </p:nvSpPr>
        <p:spPr>
          <a:xfrm rot="6641666">
            <a:off x="-160039" y="2383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rot="-5400000">
            <a:off x="7770279" y="4203224"/>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4" name="Google Shape;334;p13"/>
          <p:cNvGrpSpPr/>
          <p:nvPr/>
        </p:nvGrpSpPr>
        <p:grpSpPr>
          <a:xfrm rot="-5400000" flipH="1">
            <a:off x="8122815" y="4086461"/>
            <a:ext cx="1732599" cy="946480"/>
            <a:chOff x="6928067" y="2555588"/>
            <a:chExt cx="1830919" cy="1000190"/>
          </a:xfrm>
        </p:grpSpPr>
        <p:sp>
          <p:nvSpPr>
            <p:cNvPr id="335" name="Google Shape;335;p13"/>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6" name="Google Shape;336;p13"/>
            <p:cNvGrpSpPr/>
            <p:nvPr/>
          </p:nvGrpSpPr>
          <p:grpSpPr>
            <a:xfrm>
              <a:off x="7124316" y="2726160"/>
              <a:ext cx="1447758" cy="751473"/>
              <a:chOff x="7124316" y="2726160"/>
              <a:chExt cx="1447758" cy="751473"/>
            </a:xfrm>
          </p:grpSpPr>
          <p:sp>
            <p:nvSpPr>
              <p:cNvPr id="337" name="Google Shape;337;p13"/>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3"/>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3"/>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3"/>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3"/>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3"/>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3"/>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3"/>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46" name="Google Shape;346;p13"/>
          <p:cNvSpPr/>
          <p:nvPr/>
        </p:nvSpPr>
        <p:spPr>
          <a:xfrm rot="-8999932" flipH="1">
            <a:off x="7779204" y="4523658"/>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7" name="Google Shape;347;p13"/>
          <p:cNvGrpSpPr/>
          <p:nvPr/>
        </p:nvGrpSpPr>
        <p:grpSpPr>
          <a:xfrm rot="5400000">
            <a:off x="7911740" y="416600"/>
            <a:ext cx="1161195" cy="734388"/>
            <a:chOff x="5161625" y="732525"/>
            <a:chExt cx="456050" cy="288425"/>
          </a:xfrm>
        </p:grpSpPr>
        <p:sp>
          <p:nvSpPr>
            <p:cNvPr id="348" name="Google Shape;348;p13"/>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3"/>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3"/>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3"/>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3"/>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3"/>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3"/>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3"/>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3"/>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357" name="Shape 357"/>
        <p:cNvGrpSpPr/>
        <p:nvPr/>
      </p:nvGrpSpPr>
      <p:grpSpPr>
        <a:xfrm>
          <a:off x="0" y="0"/>
          <a:ext cx="0" cy="0"/>
          <a:chOff x="0" y="0"/>
          <a:chExt cx="0" cy="0"/>
        </a:xfrm>
      </p:grpSpPr>
      <p:sp>
        <p:nvSpPr>
          <p:cNvPr id="358" name="Google Shape;358;p14"/>
          <p:cNvSpPr txBox="1"/>
          <p:nvPr>
            <p:ph type="title"/>
          </p:nvPr>
        </p:nvSpPr>
        <p:spPr>
          <a:xfrm>
            <a:off x="838450"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59" name="Google Shape;359;p14"/>
          <p:cNvSpPr txBox="1"/>
          <p:nvPr>
            <p:ph type="subTitle" idx="1"/>
          </p:nvPr>
        </p:nvSpPr>
        <p:spPr>
          <a:xfrm>
            <a:off x="838450"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0" name="Google Shape;360;p14"/>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1" name="Google Shape;361;p14"/>
          <p:cNvSpPr txBox="1"/>
          <p:nvPr>
            <p:ph type="title" idx="3"/>
          </p:nvPr>
        </p:nvSpPr>
        <p:spPr>
          <a:xfrm>
            <a:off x="3360421"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62" name="Google Shape;362;p14"/>
          <p:cNvSpPr txBox="1"/>
          <p:nvPr>
            <p:ph type="subTitle" idx="4"/>
          </p:nvPr>
        </p:nvSpPr>
        <p:spPr>
          <a:xfrm>
            <a:off x="3360424"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3" name="Google Shape;363;p14"/>
          <p:cNvSpPr txBox="1"/>
          <p:nvPr>
            <p:ph type="title" idx="5"/>
          </p:nvPr>
        </p:nvSpPr>
        <p:spPr>
          <a:xfrm>
            <a:off x="5882391" y="26318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64" name="Google Shape;364;p14"/>
          <p:cNvSpPr txBox="1"/>
          <p:nvPr>
            <p:ph type="subTitle" idx="6"/>
          </p:nvPr>
        </p:nvSpPr>
        <p:spPr>
          <a:xfrm>
            <a:off x="5882397" y="3086750"/>
            <a:ext cx="2423100" cy="8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65" name="Google Shape;365;p14"/>
          <p:cNvSpPr/>
          <p:nvPr/>
        </p:nvSpPr>
        <p:spPr>
          <a:xfrm>
            <a:off x="8305500" y="-1670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 name="Google Shape;366;p14"/>
          <p:cNvGrpSpPr/>
          <p:nvPr/>
        </p:nvGrpSpPr>
        <p:grpSpPr>
          <a:xfrm rot="5400000">
            <a:off x="7951739" y="858987"/>
            <a:ext cx="1161195" cy="734388"/>
            <a:chOff x="5161625" y="732525"/>
            <a:chExt cx="456050" cy="288425"/>
          </a:xfrm>
        </p:grpSpPr>
        <p:sp>
          <p:nvSpPr>
            <p:cNvPr id="367" name="Google Shape;367;p14"/>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4"/>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4"/>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4"/>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6" name="Google Shape;376;p14"/>
          <p:cNvSpPr/>
          <p:nvPr/>
        </p:nvSpPr>
        <p:spPr>
          <a:xfrm>
            <a:off x="-191596" y="439603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4"/>
          <p:cNvSpPr/>
          <p:nvPr/>
        </p:nvSpPr>
        <p:spPr>
          <a:xfrm rot="9900051">
            <a:off x="-279596" y="3825934"/>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378" name="Shape 378"/>
        <p:cNvGrpSpPr/>
        <p:nvPr/>
      </p:nvGrpSpPr>
      <p:grpSpPr>
        <a:xfrm>
          <a:off x="0" y="0"/>
          <a:ext cx="0" cy="0"/>
          <a:chOff x="0" y="0"/>
          <a:chExt cx="0" cy="0"/>
        </a:xfrm>
      </p:grpSpPr>
      <p:sp>
        <p:nvSpPr>
          <p:cNvPr id="379" name="Google Shape;379;p15"/>
          <p:cNvSpPr txBox="1"/>
          <p:nvPr>
            <p:ph type="title"/>
          </p:nvPr>
        </p:nvSpPr>
        <p:spPr>
          <a:xfrm>
            <a:off x="2061313" y="1768575"/>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0" name="Google Shape;380;p15"/>
          <p:cNvSpPr txBox="1"/>
          <p:nvPr>
            <p:ph type="subTitle" idx="1"/>
          </p:nvPr>
        </p:nvSpPr>
        <p:spPr>
          <a:xfrm>
            <a:off x="2061313" y="2223475"/>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1" name="Google Shape;381;p15"/>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2" name="Google Shape;382;p15"/>
          <p:cNvSpPr txBox="1"/>
          <p:nvPr>
            <p:ph type="title" idx="3"/>
          </p:nvPr>
        </p:nvSpPr>
        <p:spPr>
          <a:xfrm>
            <a:off x="4659483" y="1768575"/>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3" name="Google Shape;383;p15"/>
          <p:cNvSpPr txBox="1"/>
          <p:nvPr>
            <p:ph type="subTitle" idx="4"/>
          </p:nvPr>
        </p:nvSpPr>
        <p:spPr>
          <a:xfrm>
            <a:off x="4659483" y="2223475"/>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4" name="Google Shape;384;p15"/>
          <p:cNvSpPr txBox="1"/>
          <p:nvPr>
            <p:ph type="title" idx="5"/>
          </p:nvPr>
        </p:nvSpPr>
        <p:spPr>
          <a:xfrm>
            <a:off x="2061313" y="31973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5" name="Google Shape;385;p15"/>
          <p:cNvSpPr txBox="1"/>
          <p:nvPr>
            <p:ph type="subTitle" idx="6"/>
          </p:nvPr>
        </p:nvSpPr>
        <p:spPr>
          <a:xfrm>
            <a:off x="2061313" y="36522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386" name="Google Shape;386;p15"/>
          <p:cNvSpPr txBox="1"/>
          <p:nvPr>
            <p:ph type="title" idx="7"/>
          </p:nvPr>
        </p:nvSpPr>
        <p:spPr>
          <a:xfrm>
            <a:off x="4659483" y="31973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387" name="Google Shape;387;p15"/>
          <p:cNvSpPr txBox="1"/>
          <p:nvPr>
            <p:ph type="subTitle" idx="8"/>
          </p:nvPr>
        </p:nvSpPr>
        <p:spPr>
          <a:xfrm>
            <a:off x="4659483" y="36522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grpSp>
        <p:nvGrpSpPr>
          <p:cNvPr id="388" name="Google Shape;388;p15"/>
          <p:cNvGrpSpPr/>
          <p:nvPr/>
        </p:nvGrpSpPr>
        <p:grpSpPr>
          <a:xfrm rot="10800000">
            <a:off x="-294114" y="4366888"/>
            <a:ext cx="1661943" cy="776608"/>
            <a:chOff x="2431350" y="1519275"/>
            <a:chExt cx="925925" cy="432675"/>
          </a:xfrm>
        </p:grpSpPr>
        <p:sp>
          <p:nvSpPr>
            <p:cNvPr id="389" name="Google Shape;389;p15"/>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5"/>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5"/>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5"/>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5"/>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5"/>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15"/>
          <p:cNvGrpSpPr/>
          <p:nvPr/>
        </p:nvGrpSpPr>
        <p:grpSpPr>
          <a:xfrm rot="5400000">
            <a:off x="-354070" y="3559411"/>
            <a:ext cx="1161195" cy="734388"/>
            <a:chOff x="5161625" y="732525"/>
            <a:chExt cx="456050" cy="288425"/>
          </a:xfrm>
        </p:grpSpPr>
        <p:sp>
          <p:nvSpPr>
            <p:cNvPr id="396" name="Google Shape;396;p15"/>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5"/>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5"/>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5"/>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5"/>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5"/>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5"/>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5"/>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5"/>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15"/>
          <p:cNvSpPr/>
          <p:nvPr/>
        </p:nvSpPr>
        <p:spPr>
          <a:xfrm rot="10800000">
            <a:off x="8218637" y="-101255"/>
            <a:ext cx="1145014" cy="1280188"/>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15"/>
          <p:cNvGrpSpPr/>
          <p:nvPr/>
        </p:nvGrpSpPr>
        <p:grpSpPr>
          <a:xfrm rot="10800000" flipH="1">
            <a:off x="7709445" y="-355550"/>
            <a:ext cx="1501903" cy="820456"/>
            <a:chOff x="6928067" y="2555588"/>
            <a:chExt cx="1830919" cy="1000190"/>
          </a:xfrm>
        </p:grpSpPr>
        <p:sp>
          <p:nvSpPr>
            <p:cNvPr id="407" name="Google Shape;407;p15"/>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8" name="Google Shape;408;p15"/>
            <p:cNvGrpSpPr/>
            <p:nvPr/>
          </p:nvGrpSpPr>
          <p:grpSpPr>
            <a:xfrm>
              <a:off x="7124316" y="2726160"/>
              <a:ext cx="1447758" cy="751473"/>
              <a:chOff x="7124316" y="2726160"/>
              <a:chExt cx="1447758" cy="751473"/>
            </a:xfrm>
          </p:grpSpPr>
          <p:sp>
            <p:nvSpPr>
              <p:cNvPr id="409" name="Google Shape;409;p15"/>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5"/>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5"/>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5"/>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5"/>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5"/>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5"/>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5"/>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5"/>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18" name="Google Shape;418;p15"/>
          <p:cNvSpPr/>
          <p:nvPr/>
        </p:nvSpPr>
        <p:spPr>
          <a:xfrm rot="7200088" flipH="1">
            <a:off x="8040008" y="-33406"/>
            <a:ext cx="1525780" cy="748157"/>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419" name="Shape 419"/>
        <p:cNvGrpSpPr/>
        <p:nvPr/>
      </p:nvGrpSpPr>
      <p:grpSpPr>
        <a:xfrm>
          <a:off x="0" y="0"/>
          <a:ext cx="0" cy="0"/>
          <a:chOff x="0" y="0"/>
          <a:chExt cx="0" cy="0"/>
        </a:xfrm>
      </p:grpSpPr>
      <p:sp>
        <p:nvSpPr>
          <p:cNvPr id="420" name="Google Shape;420;p16"/>
          <p:cNvSpPr txBox="1"/>
          <p:nvPr>
            <p:ph type="title"/>
          </p:nvPr>
        </p:nvSpPr>
        <p:spPr>
          <a:xfrm>
            <a:off x="83846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1" name="Google Shape;421;p16"/>
          <p:cNvSpPr txBox="1"/>
          <p:nvPr>
            <p:ph type="subTitle" idx="1"/>
          </p:nvPr>
        </p:nvSpPr>
        <p:spPr>
          <a:xfrm>
            <a:off x="83846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2" name="Google Shape;422;p16"/>
          <p:cNvSpPr txBox="1"/>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3" name="Google Shape;423;p16"/>
          <p:cNvSpPr txBox="1"/>
          <p:nvPr>
            <p:ph type="title" idx="3"/>
          </p:nvPr>
        </p:nvSpPr>
        <p:spPr>
          <a:xfrm>
            <a:off x="336043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4" name="Google Shape;424;p16"/>
          <p:cNvSpPr txBox="1"/>
          <p:nvPr>
            <p:ph type="subTitle" idx="4"/>
          </p:nvPr>
        </p:nvSpPr>
        <p:spPr>
          <a:xfrm>
            <a:off x="336043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5" name="Google Shape;425;p16"/>
          <p:cNvSpPr txBox="1"/>
          <p:nvPr>
            <p:ph type="title" idx="5"/>
          </p:nvPr>
        </p:nvSpPr>
        <p:spPr>
          <a:xfrm>
            <a:off x="83846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6" name="Google Shape;426;p16"/>
          <p:cNvSpPr txBox="1"/>
          <p:nvPr>
            <p:ph type="subTitle" idx="6"/>
          </p:nvPr>
        </p:nvSpPr>
        <p:spPr>
          <a:xfrm>
            <a:off x="83846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7" name="Google Shape;427;p16"/>
          <p:cNvSpPr txBox="1"/>
          <p:nvPr>
            <p:ph type="title" idx="7"/>
          </p:nvPr>
        </p:nvSpPr>
        <p:spPr>
          <a:xfrm>
            <a:off x="336043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28" name="Google Shape;428;p16"/>
          <p:cNvSpPr txBox="1"/>
          <p:nvPr>
            <p:ph type="subTitle" idx="8"/>
          </p:nvPr>
        </p:nvSpPr>
        <p:spPr>
          <a:xfrm>
            <a:off x="336043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29" name="Google Shape;429;p16"/>
          <p:cNvSpPr txBox="1"/>
          <p:nvPr>
            <p:ph type="title" idx="9"/>
          </p:nvPr>
        </p:nvSpPr>
        <p:spPr>
          <a:xfrm>
            <a:off x="5882383" y="179655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30" name="Google Shape;430;p16"/>
          <p:cNvSpPr txBox="1"/>
          <p:nvPr>
            <p:ph type="subTitle" idx="13"/>
          </p:nvPr>
        </p:nvSpPr>
        <p:spPr>
          <a:xfrm>
            <a:off x="5882383" y="225145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31" name="Google Shape;431;p16"/>
          <p:cNvSpPr txBox="1"/>
          <p:nvPr>
            <p:ph type="title" idx="14"/>
          </p:nvPr>
        </p:nvSpPr>
        <p:spPr>
          <a:xfrm>
            <a:off x="5882383" y="3500800"/>
            <a:ext cx="24231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432" name="Google Shape;432;p16"/>
          <p:cNvSpPr txBox="1"/>
          <p:nvPr>
            <p:ph type="subTitle" idx="15"/>
          </p:nvPr>
        </p:nvSpPr>
        <p:spPr>
          <a:xfrm>
            <a:off x="5882383" y="3955700"/>
            <a:ext cx="2423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33" name="Google Shape;433;p16"/>
          <p:cNvSpPr/>
          <p:nvPr/>
        </p:nvSpPr>
        <p:spPr>
          <a:xfrm>
            <a:off x="8201521" y="-152400"/>
            <a:ext cx="1475859" cy="1093135"/>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6"/>
          <p:cNvSpPr/>
          <p:nvPr/>
        </p:nvSpPr>
        <p:spPr>
          <a:xfrm>
            <a:off x="8305463" y="29246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6"/>
          <p:cNvSpPr/>
          <p:nvPr/>
        </p:nvSpPr>
        <p:spPr>
          <a:xfrm>
            <a:off x="-264500" y="41982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6" name="Google Shape;436;p16"/>
          <p:cNvGrpSpPr/>
          <p:nvPr/>
        </p:nvGrpSpPr>
        <p:grpSpPr>
          <a:xfrm rot="5400000">
            <a:off x="-295385" y="3599550"/>
            <a:ext cx="1161195" cy="734388"/>
            <a:chOff x="5161625" y="732525"/>
            <a:chExt cx="456050" cy="288425"/>
          </a:xfrm>
        </p:grpSpPr>
        <p:sp>
          <p:nvSpPr>
            <p:cNvPr id="437" name="Google Shape;437;p1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446" name="Shape 446"/>
        <p:cNvGrpSpPr/>
        <p:nvPr/>
      </p:nvGrpSpPr>
      <p:grpSpPr>
        <a:xfrm>
          <a:off x="0" y="0"/>
          <a:ext cx="0" cy="0"/>
          <a:chOff x="0" y="0"/>
          <a:chExt cx="0" cy="0"/>
        </a:xfrm>
      </p:grpSpPr>
      <p:sp>
        <p:nvSpPr>
          <p:cNvPr id="447" name="Google Shape;447;p17"/>
          <p:cNvSpPr txBox="1"/>
          <p:nvPr>
            <p:ph type="subTitle" idx="1"/>
          </p:nvPr>
        </p:nvSpPr>
        <p:spPr>
          <a:xfrm>
            <a:off x="1185375" y="2503100"/>
            <a:ext cx="3185100" cy="115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48" name="Google Shape;448;p1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9" name="Google Shape;449;p17"/>
          <p:cNvSpPr/>
          <p:nvPr/>
        </p:nvSpPr>
        <p:spPr>
          <a:xfrm>
            <a:off x="3179" y="439368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7"/>
          <p:cNvSpPr/>
          <p:nvPr/>
        </p:nvSpPr>
        <p:spPr>
          <a:xfrm rot="6641666">
            <a:off x="-160064" y="42801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1" name="Google Shape;451;p17"/>
          <p:cNvGrpSpPr/>
          <p:nvPr/>
        </p:nvGrpSpPr>
        <p:grpSpPr>
          <a:xfrm>
            <a:off x="7726177" y="111975"/>
            <a:ext cx="1161195" cy="734388"/>
            <a:chOff x="5161625" y="732525"/>
            <a:chExt cx="456050" cy="288425"/>
          </a:xfrm>
        </p:grpSpPr>
        <p:sp>
          <p:nvSpPr>
            <p:cNvPr id="452" name="Google Shape;452;p17"/>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7"/>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7"/>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7"/>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7"/>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7"/>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7"/>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7"/>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7"/>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461" name="Shape 461"/>
        <p:cNvGrpSpPr/>
        <p:nvPr/>
      </p:nvGrpSpPr>
      <p:grpSpPr>
        <a:xfrm>
          <a:off x="0" y="0"/>
          <a:ext cx="0" cy="0"/>
          <a:chOff x="0" y="0"/>
          <a:chExt cx="0" cy="0"/>
        </a:xfrm>
      </p:grpSpPr>
      <p:grpSp>
        <p:nvGrpSpPr>
          <p:cNvPr id="462" name="Google Shape;462;p18"/>
          <p:cNvGrpSpPr/>
          <p:nvPr/>
        </p:nvGrpSpPr>
        <p:grpSpPr>
          <a:xfrm rot="6300008">
            <a:off x="-4701" y="428693"/>
            <a:ext cx="1161176" cy="734376"/>
            <a:chOff x="5161625" y="732525"/>
            <a:chExt cx="456050" cy="288425"/>
          </a:xfrm>
        </p:grpSpPr>
        <p:sp>
          <p:nvSpPr>
            <p:cNvPr id="463" name="Google Shape;463;p18"/>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8"/>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8"/>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8"/>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8"/>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8"/>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8"/>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8"/>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8"/>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2" name="Google Shape;472;p18"/>
          <p:cNvGrpSpPr/>
          <p:nvPr/>
        </p:nvGrpSpPr>
        <p:grpSpPr>
          <a:xfrm rot="10800000">
            <a:off x="7894090" y="4282375"/>
            <a:ext cx="1161195" cy="734388"/>
            <a:chOff x="5161625" y="732525"/>
            <a:chExt cx="456050" cy="288425"/>
          </a:xfrm>
        </p:grpSpPr>
        <p:sp>
          <p:nvSpPr>
            <p:cNvPr id="473" name="Google Shape;473;p18"/>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8"/>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8"/>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8"/>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8"/>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8"/>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8"/>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8"/>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8"/>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1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483" name="Shape 483"/>
        <p:cNvGrpSpPr/>
        <p:nvPr/>
      </p:nvGrpSpPr>
      <p:grpSpPr>
        <a:xfrm>
          <a:off x="0" y="0"/>
          <a:ext cx="0" cy="0"/>
          <a:chOff x="0" y="0"/>
          <a:chExt cx="0" cy="0"/>
        </a:xfrm>
      </p:grpSpPr>
      <p:sp>
        <p:nvSpPr>
          <p:cNvPr id="484" name="Google Shape;484;p19"/>
          <p:cNvSpPr txBox="1"/>
          <p:nvPr>
            <p:ph type="title" hasCustomPrompt="1"/>
          </p:nvPr>
        </p:nvSpPr>
        <p:spPr>
          <a:xfrm>
            <a:off x="817075" y="1969100"/>
            <a:ext cx="22971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5" name="Google Shape;485;p19"/>
          <p:cNvSpPr txBox="1"/>
          <p:nvPr>
            <p:ph type="subTitle" idx="1"/>
          </p:nvPr>
        </p:nvSpPr>
        <p:spPr>
          <a:xfrm>
            <a:off x="816937" y="2617400"/>
            <a:ext cx="2297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86" name="Google Shape;486;p19"/>
          <p:cNvSpPr txBox="1"/>
          <p:nvPr>
            <p:ph type="title" idx="2" hasCustomPrompt="1"/>
          </p:nvPr>
        </p:nvSpPr>
        <p:spPr>
          <a:xfrm>
            <a:off x="3423425" y="1969100"/>
            <a:ext cx="22971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7" name="Google Shape;487;p19"/>
          <p:cNvSpPr txBox="1"/>
          <p:nvPr>
            <p:ph type="subTitle" idx="3"/>
          </p:nvPr>
        </p:nvSpPr>
        <p:spPr>
          <a:xfrm>
            <a:off x="3423471" y="2617400"/>
            <a:ext cx="22971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88" name="Google Shape;488;p19"/>
          <p:cNvSpPr txBox="1"/>
          <p:nvPr>
            <p:ph type="title" idx="4" hasCustomPrompt="1"/>
          </p:nvPr>
        </p:nvSpPr>
        <p:spPr>
          <a:xfrm>
            <a:off x="6029850" y="1969100"/>
            <a:ext cx="2297400" cy="64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89" name="Google Shape;489;p19"/>
          <p:cNvSpPr txBox="1"/>
          <p:nvPr>
            <p:ph type="subTitle" idx="5"/>
          </p:nvPr>
        </p:nvSpPr>
        <p:spPr>
          <a:xfrm>
            <a:off x="6029896" y="2617400"/>
            <a:ext cx="2297400" cy="64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p:txBody>
      </p:sp>
      <p:sp>
        <p:nvSpPr>
          <p:cNvPr id="490" name="Google Shape;490;p19"/>
          <p:cNvSpPr/>
          <p:nvPr/>
        </p:nvSpPr>
        <p:spPr>
          <a:xfrm>
            <a:off x="-322771" y="-268225"/>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9"/>
          <p:cNvSpPr/>
          <p:nvPr/>
        </p:nvSpPr>
        <p:spPr>
          <a:xfrm rot="9900051">
            <a:off x="-486971" y="-228728"/>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9"/>
          <p:cNvSpPr/>
          <p:nvPr/>
        </p:nvSpPr>
        <p:spPr>
          <a:xfrm>
            <a:off x="5016079" y="4342775"/>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9"/>
          <p:cNvSpPr/>
          <p:nvPr/>
        </p:nvSpPr>
        <p:spPr>
          <a:xfrm>
            <a:off x="5754988" y="4342785"/>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94" name="Shape 494"/>
        <p:cNvGrpSpPr/>
        <p:nvPr/>
      </p:nvGrpSpPr>
      <p:grpSpPr>
        <a:xfrm>
          <a:off x="0" y="0"/>
          <a:ext cx="0" cy="0"/>
          <a:chOff x="0" y="0"/>
          <a:chExt cx="0" cy="0"/>
        </a:xfrm>
      </p:grpSpPr>
      <p:sp>
        <p:nvSpPr>
          <p:cNvPr id="495" name="Google Shape;495;p20"/>
          <p:cNvSpPr txBox="1"/>
          <p:nvPr>
            <p:ph type="ctrTitle"/>
          </p:nvPr>
        </p:nvSpPr>
        <p:spPr>
          <a:xfrm>
            <a:off x="2511575" y="387100"/>
            <a:ext cx="4120800" cy="115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96" name="Google Shape;496;p20"/>
          <p:cNvSpPr txBox="1"/>
          <p:nvPr>
            <p:ph type="subTitle" idx="1"/>
          </p:nvPr>
        </p:nvSpPr>
        <p:spPr>
          <a:xfrm>
            <a:off x="2511600" y="1734456"/>
            <a:ext cx="41208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97" name="Google Shape;497;p20"/>
          <p:cNvSpPr/>
          <p:nvPr/>
        </p:nvSpPr>
        <p:spPr>
          <a:xfrm rot="10800000">
            <a:off x="3408906" y="4805489"/>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8" name="Google Shape;498;p20"/>
          <p:cNvGrpSpPr/>
          <p:nvPr/>
        </p:nvGrpSpPr>
        <p:grpSpPr>
          <a:xfrm rot="-5400000">
            <a:off x="-608865" y="3762309"/>
            <a:ext cx="2571708" cy="1201180"/>
            <a:chOff x="1438325" y="603625"/>
            <a:chExt cx="1613975" cy="753800"/>
          </a:xfrm>
        </p:grpSpPr>
        <p:sp>
          <p:nvSpPr>
            <p:cNvPr id="499" name="Google Shape;499;p20"/>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0"/>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0"/>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5" name="Google Shape;505;p20"/>
          <p:cNvSpPr/>
          <p:nvPr/>
        </p:nvSpPr>
        <p:spPr>
          <a:xfrm rot="5400000">
            <a:off x="-167475" y="617061"/>
            <a:ext cx="979485" cy="129986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0"/>
          <p:cNvSpPr/>
          <p:nvPr/>
        </p:nvSpPr>
        <p:spPr>
          <a:xfrm rot="-899949">
            <a:off x="3764140" y="4655633"/>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0"/>
          <p:cNvSpPr/>
          <p:nvPr/>
        </p:nvSpPr>
        <p:spPr>
          <a:xfrm rot="-2700084" flipH="1">
            <a:off x="-441070" y="550958"/>
            <a:ext cx="1760220" cy="863145"/>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8" name="Google Shape;508;p20"/>
          <p:cNvGrpSpPr/>
          <p:nvPr/>
        </p:nvGrpSpPr>
        <p:grpSpPr>
          <a:xfrm>
            <a:off x="652539" y="1351012"/>
            <a:ext cx="1161195" cy="734388"/>
            <a:chOff x="5161625" y="732525"/>
            <a:chExt cx="456050" cy="288425"/>
          </a:xfrm>
        </p:grpSpPr>
        <p:sp>
          <p:nvSpPr>
            <p:cNvPr id="509" name="Google Shape;509;p2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0"/>
          <p:cNvGrpSpPr/>
          <p:nvPr/>
        </p:nvGrpSpPr>
        <p:grpSpPr>
          <a:xfrm rot="2923180">
            <a:off x="7569685" y="298509"/>
            <a:ext cx="1161167" cy="734370"/>
            <a:chOff x="5161625" y="732525"/>
            <a:chExt cx="456050" cy="288425"/>
          </a:xfrm>
        </p:grpSpPr>
        <p:sp>
          <p:nvSpPr>
            <p:cNvPr id="519" name="Google Shape;519;p2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20"/>
          <p:cNvGrpSpPr/>
          <p:nvPr/>
        </p:nvGrpSpPr>
        <p:grpSpPr>
          <a:xfrm>
            <a:off x="7996643" y="1886853"/>
            <a:ext cx="1362411" cy="2352602"/>
            <a:chOff x="428525" y="2080425"/>
            <a:chExt cx="639900" cy="1104975"/>
          </a:xfrm>
        </p:grpSpPr>
        <p:sp>
          <p:nvSpPr>
            <p:cNvPr id="529" name="Google Shape;529;p20"/>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0"/>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0"/>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0"/>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0" name="Google Shape;540;p20"/>
          <p:cNvSpPr/>
          <p:nvPr/>
        </p:nvSpPr>
        <p:spPr>
          <a:xfrm rot="10800000" flipH="1">
            <a:off x="8247938" y="217910"/>
            <a:ext cx="1201152" cy="895947"/>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1" name="Google Shape;541;p20"/>
          <p:cNvGrpSpPr/>
          <p:nvPr/>
        </p:nvGrpSpPr>
        <p:grpSpPr>
          <a:xfrm rot="-7492646" flipH="1">
            <a:off x="7609208" y="2556340"/>
            <a:ext cx="1732547" cy="946452"/>
            <a:chOff x="6928067" y="2555588"/>
            <a:chExt cx="1830919" cy="1000190"/>
          </a:xfrm>
        </p:grpSpPr>
        <p:sp>
          <p:nvSpPr>
            <p:cNvPr id="542" name="Google Shape;542;p20"/>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3" name="Google Shape;543;p20"/>
            <p:cNvGrpSpPr/>
            <p:nvPr/>
          </p:nvGrpSpPr>
          <p:grpSpPr>
            <a:xfrm>
              <a:off x="7124316" y="2726160"/>
              <a:ext cx="1447758" cy="751473"/>
              <a:chOff x="7124316" y="2726160"/>
              <a:chExt cx="1447758" cy="751473"/>
            </a:xfrm>
          </p:grpSpPr>
          <p:sp>
            <p:nvSpPr>
              <p:cNvPr id="544" name="Google Shape;544;p20"/>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0"/>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0"/>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0"/>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0"/>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0"/>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0"/>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0"/>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0"/>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6" name="Shape 76"/>
        <p:cNvGrpSpPr/>
        <p:nvPr/>
      </p:nvGrpSpPr>
      <p:grpSpPr>
        <a:xfrm>
          <a:off x="0" y="0"/>
          <a:ext cx="0" cy="0"/>
          <a:chOff x="0" y="0"/>
          <a:chExt cx="0" cy="0"/>
        </a:xfrm>
      </p:grpSpPr>
      <p:sp>
        <p:nvSpPr>
          <p:cNvPr id="77" name="Google Shape;77;p3"/>
          <p:cNvSpPr txBox="1"/>
          <p:nvPr>
            <p:ph type="title"/>
          </p:nvPr>
        </p:nvSpPr>
        <p:spPr>
          <a:xfrm>
            <a:off x="2014225" y="2659250"/>
            <a:ext cx="5115600" cy="12234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type="subTitle" idx="1"/>
          </p:nvPr>
        </p:nvSpPr>
        <p:spPr>
          <a:xfrm>
            <a:off x="2014225" y="3763800"/>
            <a:ext cx="5115600" cy="5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9" name="Google Shape;79;p3"/>
          <p:cNvSpPr txBox="1"/>
          <p:nvPr>
            <p:ph type="title" idx="2" hasCustomPrompt="1"/>
          </p:nvPr>
        </p:nvSpPr>
        <p:spPr>
          <a:xfrm>
            <a:off x="3104875" y="1228574"/>
            <a:ext cx="2934300" cy="137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 name="Google Shape;80;p3"/>
          <p:cNvSpPr/>
          <p:nvPr/>
        </p:nvSpPr>
        <p:spPr>
          <a:xfrm>
            <a:off x="-203787" y="142349"/>
            <a:ext cx="1320613" cy="1476518"/>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rot="5400000">
            <a:off x="-367056" y="3890590"/>
            <a:ext cx="2235831" cy="1044780"/>
            <a:chOff x="2431350" y="1519275"/>
            <a:chExt cx="925925" cy="432675"/>
          </a:xfrm>
        </p:grpSpPr>
        <p:sp>
          <p:nvSpPr>
            <p:cNvPr id="82" name="Google Shape;82;p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 name="Google Shape;88;p3"/>
          <p:cNvGrpSpPr/>
          <p:nvPr/>
        </p:nvGrpSpPr>
        <p:grpSpPr>
          <a:xfrm rot="3600121" flipH="1">
            <a:off x="-227094" y="711710"/>
            <a:ext cx="1732521" cy="946438"/>
            <a:chOff x="6928067" y="2555588"/>
            <a:chExt cx="1830919" cy="1000190"/>
          </a:xfrm>
        </p:grpSpPr>
        <p:sp>
          <p:nvSpPr>
            <p:cNvPr id="89" name="Google Shape;89;p3"/>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 name="Google Shape;90;p3"/>
            <p:cNvGrpSpPr/>
            <p:nvPr/>
          </p:nvGrpSpPr>
          <p:grpSpPr>
            <a:xfrm>
              <a:off x="7124316" y="2726160"/>
              <a:ext cx="1447758" cy="751473"/>
              <a:chOff x="7124316" y="2726160"/>
              <a:chExt cx="1447758" cy="751473"/>
            </a:xfrm>
          </p:grpSpPr>
          <p:sp>
            <p:nvSpPr>
              <p:cNvPr id="91" name="Google Shape;91;p3"/>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0" name="Google Shape;100;p3"/>
          <p:cNvSpPr/>
          <p:nvPr/>
        </p:nvSpPr>
        <p:spPr>
          <a:xfrm>
            <a:off x="7975800" y="-317325"/>
            <a:ext cx="1320607" cy="3332174"/>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rot="-9900051" flipH="1">
            <a:off x="7815004" y="1825997"/>
            <a:ext cx="1528603" cy="1384055"/>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553" name="Shape 55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554" name="Shape 554"/>
        <p:cNvGrpSpPr/>
        <p:nvPr/>
      </p:nvGrpSpPr>
      <p:grpSpPr>
        <a:xfrm>
          <a:off x="0" y="0"/>
          <a:ext cx="0" cy="0"/>
          <a:chOff x="0" y="0"/>
          <a:chExt cx="0" cy="0"/>
        </a:xfrm>
      </p:grpSpPr>
      <p:grpSp>
        <p:nvGrpSpPr>
          <p:cNvPr id="555" name="Google Shape;555;p22"/>
          <p:cNvGrpSpPr/>
          <p:nvPr/>
        </p:nvGrpSpPr>
        <p:grpSpPr>
          <a:xfrm rot="-5400000">
            <a:off x="3542852" y="-704438"/>
            <a:ext cx="1362411" cy="2352602"/>
            <a:chOff x="428525" y="2080425"/>
            <a:chExt cx="639900" cy="1104975"/>
          </a:xfrm>
        </p:grpSpPr>
        <p:sp>
          <p:nvSpPr>
            <p:cNvPr id="556" name="Google Shape;556;p22"/>
            <p:cNvSpPr/>
            <p:nvPr/>
          </p:nvSpPr>
          <p:spPr>
            <a:xfrm>
              <a:off x="428525" y="2080425"/>
              <a:ext cx="607075" cy="1104975"/>
            </a:xfrm>
            <a:custGeom>
              <a:avLst/>
              <a:gdLst/>
              <a:ahLst/>
              <a:cxnLst/>
              <a:rect l="l" t="t" r="r" b="b"/>
              <a:pathLst>
                <a:path w="24283" h="44199" extrusionOk="0">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2"/>
            <p:cNvSpPr/>
            <p:nvPr/>
          </p:nvSpPr>
          <p:spPr>
            <a:xfrm>
              <a:off x="904975" y="2557400"/>
              <a:ext cx="74425" cy="125000"/>
            </a:xfrm>
            <a:custGeom>
              <a:avLst/>
              <a:gdLst/>
              <a:ahLst/>
              <a:cxnLst/>
              <a:rect l="l" t="t" r="r" b="b"/>
              <a:pathLst>
                <a:path w="2977" h="5000" extrusionOk="0">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2"/>
            <p:cNvSpPr/>
            <p:nvPr/>
          </p:nvSpPr>
          <p:spPr>
            <a:xfrm>
              <a:off x="865575" y="2502775"/>
              <a:ext cx="110175" cy="229750"/>
            </a:xfrm>
            <a:custGeom>
              <a:avLst/>
              <a:gdLst/>
              <a:ahLst/>
              <a:cxnLst/>
              <a:rect l="l" t="t" r="r" b="b"/>
              <a:pathLst>
                <a:path w="4407" h="9190" extrusionOk="0">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2"/>
            <p:cNvSpPr/>
            <p:nvPr/>
          </p:nvSpPr>
          <p:spPr>
            <a:xfrm>
              <a:off x="823975" y="2458750"/>
              <a:ext cx="171475" cy="321425"/>
            </a:xfrm>
            <a:custGeom>
              <a:avLst/>
              <a:gdLst/>
              <a:ahLst/>
              <a:cxnLst/>
              <a:rect l="l" t="t" r="r" b="b"/>
              <a:pathLst>
                <a:path w="6859" h="12857" extrusionOk="0">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2"/>
            <p:cNvSpPr/>
            <p:nvPr/>
          </p:nvSpPr>
          <p:spPr>
            <a:xfrm>
              <a:off x="796250" y="2395625"/>
              <a:ext cx="217450" cy="446575"/>
            </a:xfrm>
            <a:custGeom>
              <a:avLst/>
              <a:gdLst/>
              <a:ahLst/>
              <a:cxnLst/>
              <a:rect l="l" t="t" r="r" b="b"/>
              <a:pathLst>
                <a:path w="8698" h="17863" extrusionOk="0">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2"/>
            <p:cNvSpPr/>
            <p:nvPr/>
          </p:nvSpPr>
          <p:spPr>
            <a:xfrm>
              <a:off x="740800" y="2355500"/>
              <a:ext cx="274350" cy="531200"/>
            </a:xfrm>
            <a:custGeom>
              <a:avLst/>
              <a:gdLst/>
              <a:ahLst/>
              <a:cxnLst/>
              <a:rect l="l" t="t" r="r" b="b"/>
              <a:pathLst>
                <a:path w="10974" h="21248" extrusionOk="0">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2"/>
            <p:cNvSpPr/>
            <p:nvPr/>
          </p:nvSpPr>
          <p:spPr>
            <a:xfrm>
              <a:off x="697750" y="2309525"/>
              <a:ext cx="340750" cy="624000"/>
            </a:xfrm>
            <a:custGeom>
              <a:avLst/>
              <a:gdLst/>
              <a:ahLst/>
              <a:cxnLst/>
              <a:rect l="l" t="t" r="r" b="b"/>
              <a:pathLst>
                <a:path w="13630" h="24960" extrusionOk="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2"/>
            <p:cNvSpPr/>
            <p:nvPr/>
          </p:nvSpPr>
          <p:spPr>
            <a:xfrm>
              <a:off x="622600" y="2273775"/>
              <a:ext cx="409350" cy="712150"/>
            </a:xfrm>
            <a:custGeom>
              <a:avLst/>
              <a:gdLst/>
              <a:ahLst/>
              <a:cxnLst/>
              <a:rect l="l" t="t" r="r" b="b"/>
              <a:pathLst>
                <a:path w="16374" h="28486" extrusionOk="0">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p:nvPr/>
          </p:nvSpPr>
          <p:spPr>
            <a:xfrm>
              <a:off x="598525" y="2241675"/>
              <a:ext cx="450925" cy="804925"/>
            </a:xfrm>
            <a:custGeom>
              <a:avLst/>
              <a:gdLst/>
              <a:ahLst/>
              <a:cxnLst/>
              <a:rect l="l" t="t" r="r" b="b"/>
              <a:pathLst>
                <a:path w="18037" h="32197" extrusionOk="0">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2"/>
            <p:cNvSpPr/>
            <p:nvPr/>
          </p:nvSpPr>
          <p:spPr>
            <a:xfrm>
              <a:off x="540150" y="2180400"/>
              <a:ext cx="515150" cy="928825"/>
            </a:xfrm>
            <a:custGeom>
              <a:avLst/>
              <a:gdLst/>
              <a:ahLst/>
              <a:cxnLst/>
              <a:rect l="l" t="t" r="r" b="b"/>
              <a:pathLst>
                <a:path w="20606" h="37153" extrusionOk="0">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2"/>
            <p:cNvSpPr/>
            <p:nvPr/>
          </p:nvSpPr>
          <p:spPr>
            <a:xfrm>
              <a:off x="483225" y="2138800"/>
              <a:ext cx="585200" cy="1011300"/>
            </a:xfrm>
            <a:custGeom>
              <a:avLst/>
              <a:gdLst/>
              <a:ahLst/>
              <a:cxnLst/>
              <a:rect l="l" t="t" r="r" b="b"/>
              <a:pathLst>
                <a:path w="23408" h="40452" extrusionOk="0">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22"/>
          <p:cNvGrpSpPr/>
          <p:nvPr/>
        </p:nvGrpSpPr>
        <p:grpSpPr>
          <a:xfrm rot="8707354" flipH="1">
            <a:off x="3324195" y="201003"/>
            <a:ext cx="1732547" cy="946452"/>
            <a:chOff x="6928067" y="2555588"/>
            <a:chExt cx="1830919" cy="1000190"/>
          </a:xfrm>
        </p:grpSpPr>
        <p:sp>
          <p:nvSpPr>
            <p:cNvPr id="568" name="Google Shape;568;p22"/>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9" name="Google Shape;569;p22"/>
            <p:cNvGrpSpPr/>
            <p:nvPr/>
          </p:nvGrpSpPr>
          <p:grpSpPr>
            <a:xfrm>
              <a:off x="7124316" y="2726160"/>
              <a:ext cx="1447758" cy="751473"/>
              <a:chOff x="7124316" y="2726160"/>
              <a:chExt cx="1447758" cy="751473"/>
            </a:xfrm>
          </p:grpSpPr>
          <p:sp>
            <p:nvSpPr>
              <p:cNvPr id="570" name="Google Shape;570;p22"/>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2"/>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2"/>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2"/>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2"/>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2"/>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2"/>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2"/>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79" name="Google Shape;579;p22"/>
          <p:cNvSpPr/>
          <p:nvPr/>
        </p:nvSpPr>
        <p:spPr>
          <a:xfrm>
            <a:off x="3179" y="4393688"/>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rot="6641666">
            <a:off x="-160064" y="42801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rot="5400000" flipH="1">
            <a:off x="7825645" y="3391586"/>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rot="-9000008" flipH="1">
            <a:off x="7822248" y="3263593"/>
            <a:ext cx="1528607" cy="1384058"/>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3" name="Google Shape;583;p22"/>
          <p:cNvGrpSpPr/>
          <p:nvPr/>
        </p:nvGrpSpPr>
        <p:grpSpPr>
          <a:xfrm>
            <a:off x="1331839" y="4281987"/>
            <a:ext cx="1161195" cy="734388"/>
            <a:chOff x="5161625" y="732525"/>
            <a:chExt cx="456050" cy="288425"/>
          </a:xfrm>
        </p:grpSpPr>
        <p:sp>
          <p:nvSpPr>
            <p:cNvPr id="584" name="Google Shape;584;p2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22"/>
          <p:cNvGrpSpPr/>
          <p:nvPr/>
        </p:nvGrpSpPr>
        <p:grpSpPr>
          <a:xfrm rot="5400000">
            <a:off x="7850126" y="2679112"/>
            <a:ext cx="1161195" cy="734388"/>
            <a:chOff x="5161625" y="732525"/>
            <a:chExt cx="456050" cy="288425"/>
          </a:xfrm>
        </p:grpSpPr>
        <p:sp>
          <p:nvSpPr>
            <p:cNvPr id="594" name="Google Shape;594;p22"/>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2"/>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2"/>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2"/>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2"/>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2"/>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2"/>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2"/>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2"/>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603" name="Shape 603"/>
        <p:cNvGrpSpPr/>
        <p:nvPr/>
      </p:nvGrpSpPr>
      <p:grpSpPr>
        <a:xfrm>
          <a:off x="0" y="0"/>
          <a:ext cx="0" cy="0"/>
          <a:chOff x="0" y="0"/>
          <a:chExt cx="0" cy="0"/>
        </a:xfrm>
      </p:grpSpPr>
      <p:grpSp>
        <p:nvGrpSpPr>
          <p:cNvPr id="604" name="Google Shape;604;p23"/>
          <p:cNvGrpSpPr/>
          <p:nvPr/>
        </p:nvGrpSpPr>
        <p:grpSpPr>
          <a:xfrm>
            <a:off x="7583829" y="2419228"/>
            <a:ext cx="1842313" cy="860893"/>
            <a:chOff x="2431350" y="1519275"/>
            <a:chExt cx="925925" cy="432675"/>
          </a:xfrm>
        </p:grpSpPr>
        <p:sp>
          <p:nvSpPr>
            <p:cNvPr id="605" name="Google Shape;605;p23"/>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3"/>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3"/>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3"/>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3"/>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1" name="Google Shape;611;p23"/>
          <p:cNvGrpSpPr/>
          <p:nvPr/>
        </p:nvGrpSpPr>
        <p:grpSpPr>
          <a:xfrm>
            <a:off x="8393397" y="2311894"/>
            <a:ext cx="519497" cy="2872970"/>
            <a:chOff x="5379800" y="2555600"/>
            <a:chExt cx="236425" cy="1307500"/>
          </a:xfrm>
        </p:grpSpPr>
        <p:sp>
          <p:nvSpPr>
            <p:cNvPr id="612" name="Google Shape;612;p23"/>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3"/>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3"/>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3"/>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3"/>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3"/>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3"/>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3"/>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0" name="Google Shape;620;p23"/>
          <p:cNvGrpSpPr/>
          <p:nvPr/>
        </p:nvGrpSpPr>
        <p:grpSpPr>
          <a:xfrm>
            <a:off x="7853081" y="2141548"/>
            <a:ext cx="570804" cy="3078143"/>
            <a:chOff x="5133900" y="2478075"/>
            <a:chExt cx="259775" cy="1400875"/>
          </a:xfrm>
        </p:grpSpPr>
        <p:sp>
          <p:nvSpPr>
            <p:cNvPr id="621" name="Google Shape;621;p23"/>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3"/>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3"/>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3"/>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3"/>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3"/>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3"/>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3"/>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3"/>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3"/>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1" name="Google Shape;631;p23"/>
          <p:cNvSpPr/>
          <p:nvPr/>
        </p:nvSpPr>
        <p:spPr>
          <a:xfrm>
            <a:off x="-514300" y="-267800"/>
            <a:ext cx="2304211" cy="5814015"/>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3"/>
          <p:cNvSpPr/>
          <p:nvPr/>
        </p:nvSpPr>
        <p:spPr>
          <a:xfrm rot="-6299968">
            <a:off x="1076464" y="-132387"/>
            <a:ext cx="1201178" cy="895966"/>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3" name="Google Shape;633;p23"/>
          <p:cNvGrpSpPr/>
          <p:nvPr/>
        </p:nvGrpSpPr>
        <p:grpSpPr>
          <a:xfrm rot="5400000">
            <a:off x="1224989" y="3450037"/>
            <a:ext cx="1161195" cy="734388"/>
            <a:chOff x="5161625" y="732525"/>
            <a:chExt cx="456050" cy="288425"/>
          </a:xfrm>
        </p:grpSpPr>
        <p:sp>
          <p:nvSpPr>
            <p:cNvPr id="634" name="Google Shape;634;p23"/>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3"/>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3"/>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3"/>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3"/>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3"/>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3"/>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3"/>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3"/>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2" name="Shape 102"/>
        <p:cNvGrpSpPr/>
        <p:nvPr/>
      </p:nvGrpSpPr>
      <p:grpSpPr>
        <a:xfrm>
          <a:off x="0" y="0"/>
          <a:ext cx="0" cy="0"/>
          <a:chOff x="0" y="0"/>
          <a:chExt cx="0" cy="0"/>
        </a:xfrm>
      </p:grpSpPr>
      <p:sp>
        <p:nvSpPr>
          <p:cNvPr id="103" name="Google Shape;103;p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4" name="Google Shape;104;p4"/>
          <p:cNvSpPr txBox="1"/>
          <p:nvPr>
            <p:ph type="body" idx="1"/>
          </p:nvPr>
        </p:nvSpPr>
        <p:spPr>
          <a:xfrm>
            <a:off x="713250" y="1183725"/>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05" name="Google Shape;105;p4"/>
          <p:cNvSpPr/>
          <p:nvPr/>
        </p:nvSpPr>
        <p:spPr>
          <a:xfrm>
            <a:off x="-540214" y="3510863"/>
            <a:ext cx="1475859" cy="1093135"/>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4"/>
          <p:cNvGrpSpPr/>
          <p:nvPr/>
        </p:nvGrpSpPr>
        <p:grpSpPr>
          <a:xfrm>
            <a:off x="7788664" y="4604012"/>
            <a:ext cx="1161195" cy="734388"/>
            <a:chOff x="5161625" y="732525"/>
            <a:chExt cx="456050" cy="288425"/>
          </a:xfrm>
        </p:grpSpPr>
        <p:sp>
          <p:nvSpPr>
            <p:cNvPr id="107" name="Google Shape;107;p4"/>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 name="Google Shape;116;p4"/>
          <p:cNvSpPr/>
          <p:nvPr/>
        </p:nvSpPr>
        <p:spPr>
          <a:xfrm rot="-9482827">
            <a:off x="-566592" y="2857569"/>
            <a:ext cx="1528617" cy="1384067"/>
          </a:xfrm>
          <a:custGeom>
            <a:avLst/>
            <a:gdLst/>
            <a:ahLst/>
            <a:cxnLst/>
            <a:rect l="l" t="t" r="r" b="b"/>
            <a:pathLst>
              <a:path w="25158" h="22779" extrusionOk="0">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rot="10800000">
            <a:off x="8216700" y="-212025"/>
            <a:ext cx="977725" cy="1093150"/>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rot="9624733" flipH="1">
            <a:off x="7744824" y="-207126"/>
            <a:ext cx="1371822" cy="672675"/>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9" name="Shape 119"/>
        <p:cNvGrpSpPr/>
        <p:nvPr/>
      </p:nvGrpSpPr>
      <p:grpSpPr>
        <a:xfrm>
          <a:off x="0" y="0"/>
          <a:ext cx="0" cy="0"/>
          <a:chOff x="0" y="0"/>
          <a:chExt cx="0" cy="0"/>
        </a:xfrm>
      </p:grpSpPr>
      <p:sp>
        <p:nvSpPr>
          <p:cNvPr id="120" name="Google Shape;120;p5"/>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21" name="Google Shape;121;p5"/>
          <p:cNvSpPr txBox="1"/>
          <p:nvPr>
            <p:ph type="body" idx="1"/>
          </p:nvPr>
        </p:nvSpPr>
        <p:spPr>
          <a:xfrm>
            <a:off x="1216400" y="3064375"/>
            <a:ext cx="3150600" cy="120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22" name="Google Shape;122;p5"/>
          <p:cNvSpPr txBox="1"/>
          <p:nvPr>
            <p:ph type="body" idx="2"/>
          </p:nvPr>
        </p:nvSpPr>
        <p:spPr>
          <a:xfrm>
            <a:off x="4777104" y="3064375"/>
            <a:ext cx="3150600" cy="120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123" name="Google Shape;123;p5"/>
          <p:cNvSpPr txBox="1"/>
          <p:nvPr>
            <p:ph type="title" idx="3"/>
          </p:nvPr>
        </p:nvSpPr>
        <p:spPr>
          <a:xfrm>
            <a:off x="1216400" y="2609475"/>
            <a:ext cx="31506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124" name="Google Shape;124;p5"/>
          <p:cNvSpPr txBox="1"/>
          <p:nvPr>
            <p:ph type="title" idx="4"/>
          </p:nvPr>
        </p:nvSpPr>
        <p:spPr>
          <a:xfrm>
            <a:off x="4777113" y="2609475"/>
            <a:ext cx="3150600" cy="496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200"/>
              <a:buNone/>
              <a:defRPr>
                <a:latin typeface="Poppins" panose="00000500000000000000"/>
                <a:ea typeface="Poppins" panose="00000500000000000000"/>
                <a:cs typeface="Poppins" panose="00000500000000000000"/>
                <a:sym typeface="Poppins" panose="00000500000000000000"/>
              </a:defRPr>
            </a:lvl9pPr>
          </a:lstStyle>
          <a:p/>
        </p:txBody>
      </p:sp>
      <p:sp>
        <p:nvSpPr>
          <p:cNvPr id="125" name="Google Shape;125;p5"/>
          <p:cNvSpPr/>
          <p:nvPr/>
        </p:nvSpPr>
        <p:spPr>
          <a:xfrm>
            <a:off x="-514300" y="-267800"/>
            <a:ext cx="1320607" cy="3332174"/>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 name="Google Shape;126;p5"/>
          <p:cNvGrpSpPr/>
          <p:nvPr/>
        </p:nvGrpSpPr>
        <p:grpSpPr>
          <a:xfrm rot="-5400000">
            <a:off x="7606857" y="198228"/>
            <a:ext cx="1842313" cy="860893"/>
            <a:chOff x="2431350" y="1519275"/>
            <a:chExt cx="925925" cy="432675"/>
          </a:xfrm>
        </p:grpSpPr>
        <p:sp>
          <p:nvSpPr>
            <p:cNvPr id="127" name="Google Shape;127;p5"/>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5"/>
          <p:cNvGrpSpPr/>
          <p:nvPr/>
        </p:nvGrpSpPr>
        <p:grpSpPr>
          <a:xfrm>
            <a:off x="490310" y="2387944"/>
            <a:ext cx="519497" cy="2872970"/>
            <a:chOff x="5379800" y="2555600"/>
            <a:chExt cx="236425" cy="1307500"/>
          </a:xfrm>
        </p:grpSpPr>
        <p:sp>
          <p:nvSpPr>
            <p:cNvPr id="134" name="Google Shape;134;p5"/>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 name="Google Shape;142;p5"/>
          <p:cNvGrpSpPr/>
          <p:nvPr/>
        </p:nvGrpSpPr>
        <p:grpSpPr>
          <a:xfrm>
            <a:off x="-50006" y="2217598"/>
            <a:ext cx="570804" cy="3078143"/>
            <a:chOff x="5133900" y="2478075"/>
            <a:chExt cx="259775" cy="1400875"/>
          </a:xfrm>
        </p:grpSpPr>
        <p:sp>
          <p:nvSpPr>
            <p:cNvPr id="143" name="Google Shape;143;p5"/>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5"/>
          <p:cNvGrpSpPr/>
          <p:nvPr/>
        </p:nvGrpSpPr>
        <p:grpSpPr>
          <a:xfrm>
            <a:off x="7762965" y="4358025"/>
            <a:ext cx="1161195" cy="734388"/>
            <a:chOff x="5161625" y="732525"/>
            <a:chExt cx="456050" cy="288425"/>
          </a:xfrm>
        </p:grpSpPr>
        <p:sp>
          <p:nvSpPr>
            <p:cNvPr id="154" name="Google Shape;154;p5"/>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3" name="Shape 163"/>
        <p:cNvGrpSpPr/>
        <p:nvPr/>
      </p:nvGrpSpPr>
      <p:grpSpPr>
        <a:xfrm>
          <a:off x="0" y="0"/>
          <a:ext cx="0" cy="0"/>
          <a:chOff x="0" y="0"/>
          <a:chExt cx="0" cy="0"/>
        </a:xfrm>
      </p:grpSpPr>
      <p:sp>
        <p:nvSpPr>
          <p:cNvPr id="164" name="Google Shape;164;p6"/>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5" name="Google Shape;165;p6"/>
          <p:cNvSpPr/>
          <p:nvPr/>
        </p:nvSpPr>
        <p:spPr>
          <a:xfrm rot="-5400000">
            <a:off x="-635421" y="4232724"/>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6"/>
          <p:cNvGrpSpPr/>
          <p:nvPr/>
        </p:nvGrpSpPr>
        <p:grpSpPr>
          <a:xfrm>
            <a:off x="61840" y="4604000"/>
            <a:ext cx="1161195" cy="734388"/>
            <a:chOff x="5161625" y="732525"/>
            <a:chExt cx="456050" cy="288425"/>
          </a:xfrm>
        </p:grpSpPr>
        <p:sp>
          <p:nvSpPr>
            <p:cNvPr id="167" name="Google Shape;167;p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 name="Google Shape;176;p6"/>
          <p:cNvSpPr/>
          <p:nvPr/>
        </p:nvSpPr>
        <p:spPr>
          <a:xfrm>
            <a:off x="7743454" y="-478687"/>
            <a:ext cx="1719636" cy="1273696"/>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 name="Google Shape;177;p6"/>
          <p:cNvGrpSpPr/>
          <p:nvPr/>
        </p:nvGrpSpPr>
        <p:grpSpPr>
          <a:xfrm rot="-5400000">
            <a:off x="8214540" y="458650"/>
            <a:ext cx="1161195" cy="734388"/>
            <a:chOff x="5161625" y="732525"/>
            <a:chExt cx="456050" cy="288425"/>
          </a:xfrm>
        </p:grpSpPr>
        <p:sp>
          <p:nvSpPr>
            <p:cNvPr id="178" name="Google Shape;178;p6"/>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7" name="Shape 187"/>
        <p:cNvGrpSpPr/>
        <p:nvPr/>
      </p:nvGrpSpPr>
      <p:grpSpPr>
        <a:xfrm>
          <a:off x="0" y="0"/>
          <a:ext cx="0" cy="0"/>
          <a:chOff x="0" y="0"/>
          <a:chExt cx="0" cy="0"/>
        </a:xfrm>
      </p:grpSpPr>
      <p:sp>
        <p:nvSpPr>
          <p:cNvPr id="188" name="Google Shape;188;p7"/>
          <p:cNvSpPr txBox="1"/>
          <p:nvPr>
            <p:ph type="title"/>
          </p:nvPr>
        </p:nvSpPr>
        <p:spPr>
          <a:xfrm>
            <a:off x="3866575" y="822775"/>
            <a:ext cx="4564200" cy="112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7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9" name="Google Shape;189;p7"/>
          <p:cNvSpPr txBox="1"/>
          <p:nvPr>
            <p:ph type="body" idx="1"/>
          </p:nvPr>
        </p:nvSpPr>
        <p:spPr>
          <a:xfrm>
            <a:off x="3866614" y="2024225"/>
            <a:ext cx="4564200" cy="229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0" name="Google Shape;190;p7"/>
          <p:cNvSpPr/>
          <p:nvPr/>
        </p:nvSpPr>
        <p:spPr>
          <a:xfrm>
            <a:off x="-514300" y="-267800"/>
            <a:ext cx="2304211" cy="5814015"/>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 name="Google Shape;191;p7"/>
          <p:cNvGrpSpPr/>
          <p:nvPr/>
        </p:nvGrpSpPr>
        <p:grpSpPr>
          <a:xfrm>
            <a:off x="7606857" y="122028"/>
            <a:ext cx="1842313" cy="860893"/>
            <a:chOff x="2431350" y="1519275"/>
            <a:chExt cx="925925" cy="432675"/>
          </a:xfrm>
        </p:grpSpPr>
        <p:sp>
          <p:nvSpPr>
            <p:cNvPr id="192" name="Google Shape;192;p7"/>
            <p:cNvSpPr/>
            <p:nvPr/>
          </p:nvSpPr>
          <p:spPr>
            <a:xfrm>
              <a:off x="2436450" y="1902400"/>
              <a:ext cx="822325" cy="49550"/>
            </a:xfrm>
            <a:custGeom>
              <a:avLst/>
              <a:gdLst/>
              <a:ahLst/>
              <a:cxnLst/>
              <a:rect l="l" t="t" r="r" b="b"/>
              <a:pathLst>
                <a:path w="32893" h="1982" extrusionOk="0">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2458550" y="1828350"/>
              <a:ext cx="822000" cy="58175"/>
            </a:xfrm>
            <a:custGeom>
              <a:avLst/>
              <a:gdLst/>
              <a:ahLst/>
              <a:cxnLst/>
              <a:rect l="l" t="t" r="r" b="b"/>
              <a:pathLst>
                <a:path w="32880" h="2327" extrusionOk="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2431350" y="1738000"/>
              <a:ext cx="883975" cy="71800"/>
            </a:xfrm>
            <a:custGeom>
              <a:avLst/>
              <a:gdLst/>
              <a:ahLst/>
              <a:cxnLst/>
              <a:rect l="l" t="t" r="r" b="b"/>
              <a:pathLst>
                <a:path w="35359" h="2872" extrusionOk="0">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7"/>
            <p:cNvSpPr/>
            <p:nvPr/>
          </p:nvSpPr>
          <p:spPr>
            <a:xfrm>
              <a:off x="2465650" y="1677525"/>
              <a:ext cx="858050" cy="41800"/>
            </a:xfrm>
            <a:custGeom>
              <a:avLst/>
              <a:gdLst/>
              <a:ahLst/>
              <a:cxnLst/>
              <a:rect l="l" t="t" r="r" b="b"/>
              <a:pathLst>
                <a:path w="34322" h="1672" extrusionOk="0">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7"/>
            <p:cNvSpPr/>
            <p:nvPr/>
          </p:nvSpPr>
          <p:spPr>
            <a:xfrm>
              <a:off x="2461275" y="1595975"/>
              <a:ext cx="869550" cy="44525"/>
            </a:xfrm>
            <a:custGeom>
              <a:avLst/>
              <a:gdLst/>
              <a:ahLst/>
              <a:cxnLst/>
              <a:rect l="l" t="t" r="r" b="b"/>
              <a:pathLst>
                <a:path w="34782" h="1781" extrusionOk="0">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2476600" y="1519275"/>
              <a:ext cx="880675" cy="52375"/>
            </a:xfrm>
            <a:custGeom>
              <a:avLst/>
              <a:gdLst/>
              <a:ahLst/>
              <a:cxnLst/>
              <a:rect l="l" t="t" r="r" b="b"/>
              <a:pathLst>
                <a:path w="35227" h="2095" extrusionOk="0">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8" name="Shape 198"/>
        <p:cNvGrpSpPr/>
        <p:nvPr/>
      </p:nvGrpSpPr>
      <p:grpSpPr>
        <a:xfrm>
          <a:off x="0" y="0"/>
          <a:ext cx="0" cy="0"/>
          <a:chOff x="0" y="0"/>
          <a:chExt cx="0" cy="0"/>
        </a:xfrm>
      </p:grpSpPr>
      <p:sp>
        <p:nvSpPr>
          <p:cNvPr id="199" name="Google Shape;199;p8"/>
          <p:cNvSpPr txBox="1"/>
          <p:nvPr>
            <p:ph type="title"/>
          </p:nvPr>
        </p:nvSpPr>
        <p:spPr>
          <a:xfrm>
            <a:off x="1221900" y="1560900"/>
            <a:ext cx="3936300" cy="2021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0" name="Google Shape;200;p8"/>
          <p:cNvGrpSpPr/>
          <p:nvPr/>
        </p:nvGrpSpPr>
        <p:grpSpPr>
          <a:xfrm>
            <a:off x="-306615" y="146375"/>
            <a:ext cx="2185645" cy="1020796"/>
            <a:chOff x="1438325" y="603625"/>
            <a:chExt cx="1613975" cy="753800"/>
          </a:xfrm>
        </p:grpSpPr>
        <p:sp>
          <p:nvSpPr>
            <p:cNvPr id="201" name="Google Shape;201;p8"/>
            <p:cNvSpPr/>
            <p:nvPr/>
          </p:nvSpPr>
          <p:spPr>
            <a:xfrm>
              <a:off x="1609775" y="603625"/>
              <a:ext cx="1434125" cy="85425"/>
            </a:xfrm>
            <a:custGeom>
              <a:avLst/>
              <a:gdLst/>
              <a:ahLst/>
              <a:cxnLst/>
              <a:rect l="l" t="t" r="r" b="b"/>
              <a:pathLst>
                <a:path w="57365" h="3417" extrusionOk="0">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1571825" y="716225"/>
              <a:ext cx="1432875" cy="101600"/>
            </a:xfrm>
            <a:custGeom>
              <a:avLst/>
              <a:gdLst/>
              <a:ahLst/>
              <a:cxnLst/>
              <a:rect l="l" t="t" r="r" b="b"/>
              <a:pathLst>
                <a:path w="57315" h="4064" extrusionOk="0">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1510550" y="850250"/>
              <a:ext cx="1541750" cy="125300"/>
            </a:xfrm>
            <a:custGeom>
              <a:avLst/>
              <a:gdLst/>
              <a:ahLst/>
              <a:cxnLst/>
              <a:rect l="l" t="t" r="r" b="b"/>
              <a:pathLst>
                <a:path w="61670" h="5012" extrusionOk="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1497425" y="1008550"/>
              <a:ext cx="1496500" cy="73300"/>
            </a:xfrm>
            <a:custGeom>
              <a:avLst/>
              <a:gdLst/>
              <a:ahLst/>
              <a:cxnLst/>
              <a:rect l="l" t="t" r="r" b="b"/>
              <a:pathLst>
                <a:path w="59860" h="2932" extrusionOk="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1485025" y="1146350"/>
              <a:ext cx="1516200" cy="78150"/>
            </a:xfrm>
            <a:custGeom>
              <a:avLst/>
              <a:gdLst/>
              <a:ahLst/>
              <a:cxnLst/>
              <a:rect l="l" t="t" r="r" b="b"/>
              <a:pathLst>
                <a:path w="60648" h="3126" extrusionOk="0">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1438325" y="1265625"/>
              <a:ext cx="1534425" cy="91800"/>
            </a:xfrm>
            <a:custGeom>
              <a:avLst/>
              <a:gdLst/>
              <a:ahLst/>
              <a:cxnLst/>
              <a:rect l="l" t="t" r="r" b="b"/>
              <a:pathLst>
                <a:path w="61377" h="3672" extrusionOk="0">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8"/>
          <p:cNvSpPr/>
          <p:nvPr/>
        </p:nvSpPr>
        <p:spPr>
          <a:xfrm rot="5400000" flipH="1">
            <a:off x="51984" y="3997505"/>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8"/>
          <p:cNvGrpSpPr/>
          <p:nvPr/>
        </p:nvGrpSpPr>
        <p:grpSpPr>
          <a:xfrm rot="5400000">
            <a:off x="-712244" y="3880742"/>
            <a:ext cx="1732599" cy="946480"/>
            <a:chOff x="6928067" y="2555588"/>
            <a:chExt cx="1830919" cy="1000190"/>
          </a:xfrm>
        </p:grpSpPr>
        <p:sp>
          <p:nvSpPr>
            <p:cNvPr id="209" name="Google Shape;209;p8"/>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 name="Google Shape;210;p8"/>
            <p:cNvGrpSpPr/>
            <p:nvPr/>
          </p:nvGrpSpPr>
          <p:grpSpPr>
            <a:xfrm>
              <a:off x="7124316" y="2726160"/>
              <a:ext cx="1447758" cy="751473"/>
              <a:chOff x="7124316" y="2726160"/>
              <a:chExt cx="1447758" cy="751473"/>
            </a:xfrm>
          </p:grpSpPr>
          <p:sp>
            <p:nvSpPr>
              <p:cNvPr id="211" name="Google Shape;211;p8"/>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0" name="Google Shape;220;p8"/>
          <p:cNvSpPr/>
          <p:nvPr/>
        </p:nvSpPr>
        <p:spPr>
          <a:xfrm rot="8999932">
            <a:off x="-396269" y="4317940"/>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8"/>
          <p:cNvSpPr/>
          <p:nvPr/>
        </p:nvSpPr>
        <p:spPr>
          <a:xfrm>
            <a:off x="7293825" y="-288600"/>
            <a:ext cx="2185669" cy="5514811"/>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2" name="Shape 222"/>
        <p:cNvGrpSpPr/>
        <p:nvPr/>
      </p:nvGrpSpPr>
      <p:grpSpPr>
        <a:xfrm>
          <a:off x="0" y="0"/>
          <a:ext cx="0" cy="0"/>
          <a:chOff x="0" y="0"/>
          <a:chExt cx="0" cy="0"/>
        </a:xfrm>
      </p:grpSpPr>
      <p:sp>
        <p:nvSpPr>
          <p:cNvPr id="223" name="Google Shape;223;p9"/>
          <p:cNvSpPr txBox="1"/>
          <p:nvPr>
            <p:ph type="title"/>
          </p:nvPr>
        </p:nvSpPr>
        <p:spPr>
          <a:xfrm>
            <a:off x="1088200" y="1213050"/>
            <a:ext cx="3597600" cy="14823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4" name="Google Shape;224;p9"/>
          <p:cNvSpPr txBox="1"/>
          <p:nvPr>
            <p:ph type="subTitle" idx="1"/>
          </p:nvPr>
        </p:nvSpPr>
        <p:spPr>
          <a:xfrm>
            <a:off x="1088200" y="2695350"/>
            <a:ext cx="35976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5" name="Google Shape;225;p9"/>
          <p:cNvSpPr/>
          <p:nvPr/>
        </p:nvSpPr>
        <p:spPr>
          <a:xfrm rot="5400000">
            <a:off x="44982" y="-376819"/>
            <a:ext cx="1320906" cy="1476955"/>
          </a:xfrm>
          <a:custGeom>
            <a:avLst/>
            <a:gdLst/>
            <a:ahLst/>
            <a:cxnLst/>
            <a:rect l="l" t="t" r="r" b="b"/>
            <a:pathLst>
              <a:path w="39109" h="43726" extrusionOk="0">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 name="Google Shape;226;p9"/>
          <p:cNvGrpSpPr/>
          <p:nvPr/>
        </p:nvGrpSpPr>
        <p:grpSpPr>
          <a:xfrm rot="5400000" flipH="1">
            <a:off x="-719246" y="270418"/>
            <a:ext cx="1732599" cy="946480"/>
            <a:chOff x="6928067" y="2555588"/>
            <a:chExt cx="1830919" cy="1000190"/>
          </a:xfrm>
        </p:grpSpPr>
        <p:sp>
          <p:nvSpPr>
            <p:cNvPr id="227" name="Google Shape;227;p9"/>
            <p:cNvSpPr/>
            <p:nvPr/>
          </p:nvSpPr>
          <p:spPr>
            <a:xfrm>
              <a:off x="6928067" y="2555588"/>
              <a:ext cx="1830919" cy="1000190"/>
            </a:xfrm>
            <a:custGeom>
              <a:avLst/>
              <a:gdLst/>
              <a:ahLst/>
              <a:cxnLst/>
              <a:rect l="l" t="t" r="r" b="b"/>
              <a:pathLst>
                <a:path w="29593" h="16166" extrusionOk="0">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9"/>
            <p:cNvGrpSpPr/>
            <p:nvPr/>
          </p:nvGrpSpPr>
          <p:grpSpPr>
            <a:xfrm>
              <a:off x="7124316" y="2726160"/>
              <a:ext cx="1447758" cy="751473"/>
              <a:chOff x="7124316" y="2726160"/>
              <a:chExt cx="1447758" cy="751473"/>
            </a:xfrm>
          </p:grpSpPr>
          <p:sp>
            <p:nvSpPr>
              <p:cNvPr id="229" name="Google Shape;229;p9"/>
              <p:cNvSpPr/>
              <p:nvPr/>
            </p:nvSpPr>
            <p:spPr>
              <a:xfrm>
                <a:off x="7124316" y="2726160"/>
                <a:ext cx="1447758" cy="751473"/>
              </a:xfrm>
              <a:custGeom>
                <a:avLst/>
                <a:gdLst/>
                <a:ahLst/>
                <a:cxnLst/>
                <a:rect l="l" t="t" r="r" b="b"/>
                <a:pathLst>
                  <a:path w="23400" h="12146" extrusionOk="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7895699" y="2991702"/>
                <a:ext cx="275012" cy="309907"/>
              </a:xfrm>
              <a:custGeom>
                <a:avLst/>
                <a:gdLst/>
                <a:ahLst/>
                <a:cxnLst/>
                <a:rect l="l" t="t" r="r" b="b"/>
                <a:pathLst>
                  <a:path w="4445" h="5009" extrusionOk="0">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7388249" y="2757033"/>
                <a:ext cx="153994" cy="215555"/>
              </a:xfrm>
              <a:custGeom>
                <a:avLst/>
                <a:gdLst/>
                <a:ahLst/>
                <a:cxnLst/>
                <a:rect l="l" t="t" r="r" b="b"/>
                <a:pathLst>
                  <a:path w="2489" h="3484" extrusionOk="0">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p:nvPr/>
            </p:nvSpPr>
            <p:spPr>
              <a:xfrm>
                <a:off x="7633869" y="2868892"/>
                <a:ext cx="152633" cy="235477"/>
              </a:xfrm>
              <a:custGeom>
                <a:avLst/>
                <a:gdLst/>
                <a:ahLst/>
                <a:cxnLst/>
                <a:rect l="l" t="t" r="r" b="b"/>
                <a:pathLst>
                  <a:path w="2467" h="3806" extrusionOk="0">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9"/>
              <p:cNvSpPr/>
              <p:nvPr/>
            </p:nvSpPr>
            <p:spPr>
              <a:xfrm>
                <a:off x="8269264" y="3259348"/>
                <a:ext cx="138218" cy="158573"/>
              </a:xfrm>
              <a:custGeom>
                <a:avLst/>
                <a:gdLst/>
                <a:ahLst/>
                <a:cxnLst/>
                <a:rect l="l" t="t" r="r" b="b"/>
                <a:pathLst>
                  <a:path w="2234" h="2563" extrusionOk="0">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9"/>
              <p:cNvSpPr/>
              <p:nvPr/>
            </p:nvSpPr>
            <p:spPr>
              <a:xfrm>
                <a:off x="7737995" y="3189127"/>
                <a:ext cx="214627" cy="88103"/>
              </a:xfrm>
              <a:custGeom>
                <a:avLst/>
                <a:gdLst/>
                <a:ahLst/>
                <a:cxnLst/>
                <a:rect l="l" t="t" r="r" b="b"/>
                <a:pathLst>
                  <a:path w="3469" h="1424" extrusionOk="0">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9"/>
              <p:cNvSpPr/>
              <p:nvPr/>
            </p:nvSpPr>
            <p:spPr>
              <a:xfrm>
                <a:off x="7447396" y="3017564"/>
                <a:ext cx="192849" cy="77214"/>
              </a:xfrm>
              <a:custGeom>
                <a:avLst/>
                <a:gdLst/>
                <a:ahLst/>
                <a:cxnLst/>
                <a:rect l="l" t="t" r="r" b="b"/>
                <a:pathLst>
                  <a:path w="3117" h="1248" extrusionOk="0">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9"/>
              <p:cNvSpPr/>
              <p:nvPr/>
            </p:nvSpPr>
            <p:spPr>
              <a:xfrm>
                <a:off x="7183153" y="2842907"/>
                <a:ext cx="154242" cy="43742"/>
              </a:xfrm>
              <a:custGeom>
                <a:avLst/>
                <a:gdLst/>
                <a:ahLst/>
                <a:cxnLst/>
                <a:rect l="l" t="t" r="r" b="b"/>
                <a:pathLst>
                  <a:path w="2493" h="707" extrusionOk="0">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8060828" y="3342005"/>
                <a:ext cx="214503" cy="77276"/>
              </a:xfrm>
              <a:custGeom>
                <a:avLst/>
                <a:gdLst/>
                <a:ahLst/>
                <a:cxnLst/>
                <a:rect l="l" t="t" r="r" b="b"/>
                <a:pathLst>
                  <a:path w="3467" h="1249" extrusionOk="0">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38" name="Google Shape;238;p9"/>
          <p:cNvSpPr/>
          <p:nvPr/>
        </p:nvSpPr>
        <p:spPr>
          <a:xfrm rot="1800068" flipH="1">
            <a:off x="-403271" y="-83425"/>
            <a:ext cx="1760234" cy="863126"/>
          </a:xfrm>
          <a:custGeom>
            <a:avLst/>
            <a:gdLst/>
            <a:ahLst/>
            <a:cxnLst/>
            <a:rect l="l" t="t" r="r" b="b"/>
            <a:pathLst>
              <a:path w="24295" h="13033" extrusionOk="0">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9" name="Google Shape;239;p9"/>
          <p:cNvGrpSpPr/>
          <p:nvPr/>
        </p:nvGrpSpPr>
        <p:grpSpPr>
          <a:xfrm>
            <a:off x="132727" y="4122850"/>
            <a:ext cx="1161195" cy="734388"/>
            <a:chOff x="5161625" y="732525"/>
            <a:chExt cx="456050" cy="288425"/>
          </a:xfrm>
        </p:grpSpPr>
        <p:sp>
          <p:nvSpPr>
            <p:cNvPr id="240" name="Google Shape;240;p9"/>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9"/>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9"/>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9"/>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9"/>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9"/>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 name="Google Shape;249;p9"/>
          <p:cNvSpPr/>
          <p:nvPr/>
        </p:nvSpPr>
        <p:spPr>
          <a:xfrm rot="5400067">
            <a:off x="5515996" y="2207138"/>
            <a:ext cx="4606353" cy="3411954"/>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0" name="Shape 250"/>
        <p:cNvGrpSpPr/>
        <p:nvPr/>
      </p:nvGrpSpPr>
      <p:grpSpPr>
        <a:xfrm>
          <a:off x="0" y="0"/>
          <a:ext cx="0" cy="0"/>
          <a:chOff x="0" y="0"/>
          <a:chExt cx="0" cy="0"/>
        </a:xfrm>
      </p:grpSpPr>
      <p:sp>
        <p:nvSpPr>
          <p:cNvPr id="251" name="Google Shape;251;p10"/>
          <p:cNvSpPr txBox="1"/>
          <p:nvPr>
            <p:ph type="title"/>
          </p:nvPr>
        </p:nvSpPr>
        <p:spPr>
          <a:xfrm>
            <a:off x="6376500" y="2556625"/>
            <a:ext cx="2169300" cy="1978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52" name="Google Shape;252;p10"/>
          <p:cNvGrpSpPr/>
          <p:nvPr/>
        </p:nvGrpSpPr>
        <p:grpSpPr>
          <a:xfrm>
            <a:off x="646969" y="2443268"/>
            <a:ext cx="496114" cy="2743789"/>
            <a:chOff x="5379800" y="2555600"/>
            <a:chExt cx="236425" cy="1307500"/>
          </a:xfrm>
        </p:grpSpPr>
        <p:sp>
          <p:nvSpPr>
            <p:cNvPr id="253" name="Google Shape;253;p10"/>
            <p:cNvSpPr/>
            <p:nvPr/>
          </p:nvSpPr>
          <p:spPr>
            <a:xfrm>
              <a:off x="5379800" y="2555600"/>
              <a:ext cx="106550" cy="325250"/>
            </a:xfrm>
            <a:custGeom>
              <a:avLst/>
              <a:gdLst/>
              <a:ahLst/>
              <a:cxnLst/>
              <a:rect l="l" t="t" r="r" b="b"/>
              <a:pathLst>
                <a:path w="4262" h="13010" extrusionOk="0">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0"/>
            <p:cNvSpPr/>
            <p:nvPr/>
          </p:nvSpPr>
          <p:spPr>
            <a:xfrm>
              <a:off x="5484850" y="2738550"/>
              <a:ext cx="120425" cy="245925"/>
            </a:xfrm>
            <a:custGeom>
              <a:avLst/>
              <a:gdLst/>
              <a:ahLst/>
              <a:cxnLst/>
              <a:rect l="l" t="t" r="r" b="b"/>
              <a:pathLst>
                <a:path w="4817" h="9837" extrusionOk="0">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0"/>
            <p:cNvSpPr/>
            <p:nvPr/>
          </p:nvSpPr>
          <p:spPr>
            <a:xfrm>
              <a:off x="5379800" y="2998700"/>
              <a:ext cx="85375" cy="238225"/>
            </a:xfrm>
            <a:custGeom>
              <a:avLst/>
              <a:gdLst/>
              <a:ahLst/>
              <a:cxnLst/>
              <a:rect l="l" t="t" r="r" b="b"/>
              <a:pathLst>
                <a:path w="3415" h="9529" extrusionOk="0">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0"/>
            <p:cNvSpPr/>
            <p:nvPr/>
          </p:nvSpPr>
          <p:spPr>
            <a:xfrm>
              <a:off x="5482675" y="3168100"/>
              <a:ext cx="133550" cy="266550"/>
            </a:xfrm>
            <a:custGeom>
              <a:avLst/>
              <a:gdLst/>
              <a:ahLst/>
              <a:cxnLst/>
              <a:rect l="l" t="t" r="r" b="b"/>
              <a:pathLst>
                <a:path w="5342" h="10662" extrusionOk="0">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0"/>
            <p:cNvSpPr/>
            <p:nvPr/>
          </p:nvSpPr>
          <p:spPr>
            <a:xfrm>
              <a:off x="5386350" y="3444050"/>
              <a:ext cx="75175" cy="237950"/>
            </a:xfrm>
            <a:custGeom>
              <a:avLst/>
              <a:gdLst/>
              <a:ahLst/>
              <a:cxnLst/>
              <a:rect l="l" t="t" r="r" b="b"/>
              <a:pathLst>
                <a:path w="3007" h="9518" extrusionOk="0">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0"/>
            <p:cNvSpPr/>
            <p:nvPr/>
          </p:nvSpPr>
          <p:spPr>
            <a:xfrm>
              <a:off x="5458600" y="2859200"/>
              <a:ext cx="26275" cy="1003900"/>
            </a:xfrm>
            <a:custGeom>
              <a:avLst/>
              <a:gdLst/>
              <a:ahLst/>
              <a:cxnLst/>
              <a:rect l="l" t="t" r="r" b="b"/>
              <a:pathLst>
                <a:path w="1051" h="40156" extrusionOk="0">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0"/>
            <p:cNvSpPr/>
            <p:nvPr/>
          </p:nvSpPr>
          <p:spPr>
            <a:xfrm>
              <a:off x="5468800" y="2962325"/>
              <a:ext cx="32525" cy="84825"/>
            </a:xfrm>
            <a:custGeom>
              <a:avLst/>
              <a:gdLst/>
              <a:ahLst/>
              <a:cxnLst/>
              <a:rect l="l" t="t" r="r" b="b"/>
              <a:pathLst>
                <a:path w="1301" h="3393" extrusionOk="0">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0"/>
            <p:cNvSpPr/>
            <p:nvPr/>
          </p:nvSpPr>
          <p:spPr>
            <a:xfrm>
              <a:off x="5463700" y="3405650"/>
              <a:ext cx="39050" cy="79600"/>
            </a:xfrm>
            <a:custGeom>
              <a:avLst/>
              <a:gdLst/>
              <a:ahLst/>
              <a:cxnLst/>
              <a:rect l="l" t="t" r="r" b="b"/>
              <a:pathLst>
                <a:path w="1562" h="3184" extrusionOk="0">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10"/>
          <p:cNvGrpSpPr/>
          <p:nvPr/>
        </p:nvGrpSpPr>
        <p:grpSpPr>
          <a:xfrm>
            <a:off x="130973" y="2280582"/>
            <a:ext cx="545112" cy="2939736"/>
            <a:chOff x="5133900" y="2478075"/>
            <a:chExt cx="259775" cy="1400875"/>
          </a:xfrm>
        </p:grpSpPr>
        <p:sp>
          <p:nvSpPr>
            <p:cNvPr id="262" name="Google Shape;262;p10"/>
            <p:cNvSpPr/>
            <p:nvPr/>
          </p:nvSpPr>
          <p:spPr>
            <a:xfrm>
              <a:off x="5133900" y="2647800"/>
              <a:ext cx="102600" cy="175450"/>
            </a:xfrm>
            <a:custGeom>
              <a:avLst/>
              <a:gdLst/>
              <a:ahLst/>
              <a:cxnLst/>
              <a:rect l="l" t="t" r="r" b="b"/>
              <a:pathLst>
                <a:path w="4104" h="7018" extrusionOk="0">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0"/>
            <p:cNvSpPr/>
            <p:nvPr/>
          </p:nvSpPr>
          <p:spPr>
            <a:xfrm>
              <a:off x="5185700" y="2478075"/>
              <a:ext cx="59850" cy="225475"/>
            </a:xfrm>
            <a:custGeom>
              <a:avLst/>
              <a:gdLst/>
              <a:ahLst/>
              <a:cxnLst/>
              <a:rect l="l" t="t" r="r" b="b"/>
              <a:pathLst>
                <a:path w="2394" h="9019" extrusionOk="0">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0"/>
            <p:cNvSpPr/>
            <p:nvPr/>
          </p:nvSpPr>
          <p:spPr>
            <a:xfrm>
              <a:off x="5237500" y="2541875"/>
              <a:ext cx="76650" cy="250700"/>
            </a:xfrm>
            <a:custGeom>
              <a:avLst/>
              <a:gdLst/>
              <a:ahLst/>
              <a:cxnLst/>
              <a:rect l="l" t="t" r="r" b="b"/>
              <a:pathLst>
                <a:path w="3066" h="10028" extrusionOk="0">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0"/>
            <p:cNvSpPr/>
            <p:nvPr/>
          </p:nvSpPr>
          <p:spPr>
            <a:xfrm>
              <a:off x="5268150" y="2833225"/>
              <a:ext cx="62050" cy="241725"/>
            </a:xfrm>
            <a:custGeom>
              <a:avLst/>
              <a:gdLst/>
              <a:ahLst/>
              <a:cxnLst/>
              <a:rect l="l" t="t" r="r" b="b"/>
              <a:pathLst>
                <a:path w="2482" h="9669" extrusionOk="0">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0"/>
            <p:cNvSpPr/>
            <p:nvPr/>
          </p:nvSpPr>
          <p:spPr>
            <a:xfrm>
              <a:off x="5171125" y="3007400"/>
              <a:ext cx="92675" cy="147075"/>
            </a:xfrm>
            <a:custGeom>
              <a:avLst/>
              <a:gdLst/>
              <a:ahLst/>
              <a:cxnLst/>
              <a:rect l="l" t="t" r="r" b="b"/>
              <a:pathLst>
                <a:path w="3707" h="5883" extrusionOk="0">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0"/>
            <p:cNvSpPr/>
            <p:nvPr/>
          </p:nvSpPr>
          <p:spPr>
            <a:xfrm>
              <a:off x="5283475" y="3176275"/>
              <a:ext cx="97800" cy="339375"/>
            </a:xfrm>
            <a:custGeom>
              <a:avLst/>
              <a:gdLst/>
              <a:ahLst/>
              <a:cxnLst/>
              <a:rect l="l" t="t" r="r" b="b"/>
              <a:pathLst>
                <a:path w="3912" h="13575" extrusionOk="0">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0"/>
            <p:cNvSpPr/>
            <p:nvPr/>
          </p:nvSpPr>
          <p:spPr>
            <a:xfrm>
              <a:off x="5182800" y="3282175"/>
              <a:ext cx="98500" cy="251725"/>
            </a:xfrm>
            <a:custGeom>
              <a:avLst/>
              <a:gdLst/>
              <a:ahLst/>
              <a:cxnLst/>
              <a:rect l="l" t="t" r="r" b="b"/>
              <a:pathLst>
                <a:path w="3940" h="10069" extrusionOk="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0"/>
            <p:cNvSpPr/>
            <p:nvPr/>
          </p:nvSpPr>
          <p:spPr>
            <a:xfrm>
              <a:off x="5271075" y="3474025"/>
              <a:ext cx="122600" cy="404925"/>
            </a:xfrm>
            <a:custGeom>
              <a:avLst/>
              <a:gdLst/>
              <a:ahLst/>
              <a:cxnLst/>
              <a:rect l="l" t="t" r="r" b="b"/>
              <a:pathLst>
                <a:path w="4904" h="16197" extrusionOk="0">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0"/>
            <p:cNvSpPr/>
            <p:nvPr/>
          </p:nvSpPr>
          <p:spPr>
            <a:xfrm>
              <a:off x="5214900" y="2723975"/>
              <a:ext cx="6575" cy="14050"/>
            </a:xfrm>
            <a:custGeom>
              <a:avLst/>
              <a:gdLst/>
              <a:ahLst/>
              <a:cxnLst/>
              <a:rect l="l" t="t" r="r" b="b"/>
              <a:pathLst>
                <a:path w="263" h="562" extrusionOk="0">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0"/>
            <p:cNvSpPr/>
            <p:nvPr/>
          </p:nvSpPr>
          <p:spPr>
            <a:xfrm>
              <a:off x="5196650" y="2681050"/>
              <a:ext cx="94875" cy="829475"/>
            </a:xfrm>
            <a:custGeom>
              <a:avLst/>
              <a:gdLst/>
              <a:ahLst/>
              <a:cxnLst/>
              <a:rect l="l" t="t" r="r" b="b"/>
              <a:pathLst>
                <a:path w="3795" h="33179" extrusionOk="0">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1pPr>
            <a:lvl2pPr lvl="1"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2pPr>
            <a:lvl3pPr lvl="2"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3pPr>
            <a:lvl4pPr lvl="3"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4pPr>
            <a:lvl5pPr lvl="4"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5pPr>
            <a:lvl6pPr lvl="5"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6pPr>
            <a:lvl7pPr lvl="6"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7pPr>
            <a:lvl8pPr lvl="7"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8pPr>
            <a:lvl9pPr lvl="8" algn="ctr">
              <a:spcBef>
                <a:spcPts val="0"/>
              </a:spcBef>
              <a:spcAft>
                <a:spcPts val="0"/>
              </a:spcAft>
              <a:buClr>
                <a:schemeClr val="dk1"/>
              </a:buClr>
              <a:buSzPts val="3200"/>
              <a:buFont typeface="Caveat Brush"/>
              <a:buNone/>
              <a:defRPr sz="3200" b="1">
                <a:solidFill>
                  <a:schemeClr val="dk1"/>
                </a:solidFill>
                <a:latin typeface="Caveat Brush"/>
                <a:ea typeface="Caveat Brush"/>
                <a:cs typeface="Caveat Brush"/>
                <a:sym typeface="Caveat Brush"/>
              </a:defRPr>
            </a:lvl9pPr>
          </a:lstStyle>
          <a:p/>
        </p:txBody>
      </p:sp>
      <p:sp>
        <p:nvSpPr>
          <p:cNvPr id="7" name="Google Shape;7;p1"/>
          <p:cNvSpPr txBox="1"/>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30200">
              <a:lnSpc>
                <a:spcPct val="100000"/>
              </a:lnSpc>
              <a:spcBef>
                <a:spcPts val="0"/>
              </a:spcBef>
              <a:spcAft>
                <a:spcPts val="0"/>
              </a:spcAft>
              <a:buClr>
                <a:schemeClr val="dk1"/>
              </a:buClr>
              <a:buSzPts val="1600"/>
              <a:buFont typeface="Poppins" panose="00000500000000000000"/>
              <a:buChar char="■"/>
              <a:defRPr sz="1600">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1" name="Google Shape;651;p26"/>
          <p:cNvSpPr txBox="1"/>
          <p:nvPr>
            <p:ph type="ctrTitle"/>
          </p:nvPr>
        </p:nvSpPr>
        <p:spPr>
          <a:xfrm>
            <a:off x="1671725" y="1097600"/>
            <a:ext cx="5800500" cy="22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4000"/>
              <a:t>TINDAK PIDANA KORUPSI </a:t>
            </a:r>
            <a:endParaRPr lang="id-ID" altLang="en-GB" sz="4000"/>
          </a:p>
        </p:txBody>
      </p:sp>
      <p:sp>
        <p:nvSpPr>
          <p:cNvPr id="652" name="Google Shape;652;p26"/>
          <p:cNvSpPr txBox="1"/>
          <p:nvPr>
            <p:ph type="subTitle" idx="1"/>
          </p:nvPr>
        </p:nvSpPr>
        <p:spPr>
          <a:xfrm>
            <a:off x="1671776" y="3630000"/>
            <a:ext cx="5800500" cy="5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GB"/>
          </a:p>
        </p:txBody>
      </p:sp>
      <p:cxnSp>
        <p:nvCxnSpPr>
          <p:cNvPr id="653" name="Google Shape;653;p26"/>
          <p:cNvCxnSpPr/>
          <p:nvPr/>
        </p:nvCxnSpPr>
        <p:spPr>
          <a:xfrm>
            <a:off x="2731075" y="3489500"/>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7" name="Shape 657"/>
        <p:cNvGrpSpPr/>
        <p:nvPr/>
      </p:nvGrpSpPr>
      <p:grpSpPr>
        <a:xfrm>
          <a:off x="0" y="0"/>
          <a:ext cx="0" cy="0"/>
          <a:chOff x="0" y="0"/>
          <a:chExt cx="0" cy="0"/>
        </a:xfrm>
      </p:grpSpPr>
      <p:sp>
        <p:nvSpPr>
          <p:cNvPr id="658" name="Google Shape;658;p2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PENGERTIAN TINDAK PIDANA KORUPSI </a:t>
            </a:r>
            <a:endParaRPr lang="id-ID" altLang="en-GB"/>
          </a:p>
        </p:txBody>
      </p:sp>
      <p:sp>
        <p:nvSpPr>
          <p:cNvPr id="659" name="Google Shape;659;p27"/>
          <p:cNvSpPr txBox="1"/>
          <p:nvPr>
            <p:ph type="body" idx="1"/>
          </p:nvPr>
        </p:nvSpPr>
        <p:spPr>
          <a:xfrm>
            <a:off x="713250" y="118372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id-ID"/>
              <a:t>	Korusi atau rasuah adalah tindakan pejabat publik, baik politisi maupun pegawai negri, serta pi lain yang terlibat dalam tindakan itu yang secara tidak wajar dan tidak legal menuyalahgunakan kepercayaan publik yang dikuasakan kepada mereka intuk mendapatkan keuntungan sepihak. </a:t>
            </a:r>
            <a:endParaRPr lang="id-ID"/>
          </a:p>
          <a:p>
            <a:pPr marL="0" lvl="0" indent="0" algn="l" rtl="0">
              <a:spcBef>
                <a:spcPts val="0"/>
              </a:spcBef>
              <a:spcAft>
                <a:spcPts val="0"/>
              </a:spcAft>
              <a:buClr>
                <a:schemeClr val="dk1"/>
              </a:buClr>
              <a:buSzPts val="1100"/>
              <a:buFont typeface="Arial" panose="020B0604020202020204"/>
              <a:buNone/>
            </a:pPr>
            <a:r>
              <a:rPr lang="id-ID"/>
              <a:t>	Korupsi atau korupsi politisi adalah penyalahgunaan jabatan resmi untuk keuntungan pribadi.Menurut UU No.31 Tahun 1999 tentang Pembarantasan tindak korupsi yang termasuk tindak pidana korupsi adalah:</a:t>
            </a:r>
            <a:endParaRPr lang="id-ID"/>
          </a:p>
          <a:p>
            <a:pPr marL="0" lvl="0" indent="0" algn="l" rtl="0">
              <a:spcBef>
                <a:spcPts val="0"/>
              </a:spcBef>
              <a:spcAft>
                <a:spcPts val="0"/>
              </a:spcAft>
              <a:buClr>
                <a:schemeClr val="dk1"/>
              </a:buClr>
              <a:buSzPts val="1100"/>
              <a:buFont typeface="Arial" panose="020B0604020202020204"/>
              <a:buNone/>
            </a:pPr>
            <a:r>
              <a:rPr lang="id-ID"/>
              <a:t>Seseorang yang melawan hukum, melakukan perbuatan memperkaya diri sendiri, menguntungkan diri sendiri atau orang lain atau suatu korporasi, menyalahgunakan kewenangan maupun kesempatan atau sarana yang ada pada jabatan atau kedudukan yang dapat merugikan keuangan negara atau perekonomian negara.</a:t>
            </a:r>
            <a:endParaRPr lang="id-ID"/>
          </a:p>
        </p:txBody>
      </p:sp>
      <p:cxnSp>
        <p:nvCxnSpPr>
          <p:cNvPr id="660" name="Google Shape;660;p27"/>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2" name="Shape 682"/>
        <p:cNvGrpSpPr/>
        <p:nvPr/>
      </p:nvGrpSpPr>
      <p:grpSpPr>
        <a:xfrm>
          <a:off x="0" y="0"/>
          <a:ext cx="0" cy="0"/>
          <a:chOff x="0" y="0"/>
          <a:chExt cx="0" cy="0"/>
        </a:xfrm>
      </p:grpSpPr>
      <p:sp>
        <p:nvSpPr>
          <p:cNvPr id="683" name="Google Shape;683;p29"/>
          <p:cNvSpPr/>
          <p:nvPr/>
        </p:nvSpPr>
        <p:spPr>
          <a:xfrm>
            <a:off x="3623475" y="1113699"/>
            <a:ext cx="2171346" cy="1608267"/>
          </a:xfrm>
          <a:custGeom>
            <a:avLst/>
            <a:gdLst/>
            <a:ahLst/>
            <a:cxnLst/>
            <a:rect l="l" t="t" r="r" b="b"/>
            <a:pathLst>
              <a:path w="35666" h="26417" extrusionOk="0">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9"/>
          <p:cNvSpPr txBox="1"/>
          <p:nvPr>
            <p:ph type="subTitle" idx="1"/>
          </p:nvPr>
        </p:nvSpPr>
        <p:spPr>
          <a:xfrm>
            <a:off x="1078230" y="195580"/>
            <a:ext cx="6988175" cy="3663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sz="1800"/>
              <a:t>	</a:t>
            </a:r>
            <a:endParaRPr lang="id-ID" altLang="en-GB" sz="1800"/>
          </a:p>
          <a:p>
            <a:pPr marL="0" lvl="0" indent="0" algn="l" rtl="0">
              <a:spcBef>
                <a:spcPts val="0"/>
              </a:spcBef>
              <a:spcAft>
                <a:spcPts val="0"/>
              </a:spcAft>
              <a:buNone/>
            </a:pPr>
            <a:r>
              <a:rPr lang="id-ID" altLang="en-GB" sz="1800"/>
              <a:t>	Korupsi merupakan suatu tindak yang sangat tidak terpuji dan dapat merugikan suatu bangsa. Indonesia merupakan salah satu negara dengan jumlah kasus korupsi yang terbilang cukup banyak.</a:t>
            </a:r>
            <a:endParaRPr lang="id-ID" altLang="en-GB" sz="1800"/>
          </a:p>
          <a:p>
            <a:pPr marL="0" lvl="0" indent="0" algn="l" rtl="0">
              <a:spcBef>
                <a:spcPts val="0"/>
              </a:spcBef>
              <a:spcAft>
                <a:spcPts val="0"/>
              </a:spcAft>
              <a:buNone/>
            </a:pPr>
            <a:r>
              <a:rPr lang="id-ID" altLang="en-GB" sz="1800"/>
              <a:t>Menurut para ahli ekonomi korupsi didefinisikan sebagai pertukaran yang menguntungkan, yang terjadi secara diam-diam dan sukarela, yang melanggar norma-norma yang berlaku, dan setidaknya merupakan penyalahgunaan jabatan atau wewenang yang dimiliki salah satu pihak yang terlibat dalam bidang umum dan swasta.</a:t>
            </a:r>
            <a:endParaRPr lang="id-ID" altLang="en-GB" sz="1800"/>
          </a:p>
          <a:p>
            <a:pPr marL="0" lvl="0" indent="0" algn="l" rtl="0">
              <a:spcBef>
                <a:spcPts val="0"/>
              </a:spcBef>
              <a:spcAft>
                <a:spcPts val="0"/>
              </a:spcAft>
              <a:buNone/>
            </a:pPr>
            <a:endParaRPr lang="id-ID" altLang="en-GB" sz="1800"/>
          </a:p>
          <a:p>
            <a:pPr marL="0" lvl="0" indent="0" algn="l" rtl="0">
              <a:spcBef>
                <a:spcPts val="0"/>
              </a:spcBef>
              <a:spcAft>
                <a:spcPts val="0"/>
              </a:spcAft>
              <a:buNone/>
            </a:pPr>
            <a:r>
              <a:rPr lang="id-ID" altLang="en-GB" sz="1800"/>
              <a:t>Menurut Dr. Kartini Kartono, korupsi adalah tingkah laku individu yang menggunakan wewenang dan jabatan guna ngeduk keuntungan pribadi, merugikan kepentingan um</a:t>
            </a:r>
            <a:endParaRPr lang="id-ID" altLang="en-GB"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8" name="Shape 718"/>
        <p:cNvGrpSpPr/>
        <p:nvPr/>
      </p:nvGrpSpPr>
      <p:grpSpPr>
        <a:xfrm>
          <a:off x="0" y="0"/>
          <a:ext cx="0" cy="0"/>
          <a:chOff x="0" y="0"/>
          <a:chExt cx="0" cy="0"/>
        </a:xfrm>
      </p:grpSpPr>
      <p:sp>
        <p:nvSpPr>
          <p:cNvPr id="721" name="Google Shape;721;p31"/>
          <p:cNvSpPr txBox="1"/>
          <p:nvPr>
            <p:ph type="body" idx="2"/>
          </p:nvPr>
        </p:nvSpPr>
        <p:spPr>
          <a:xfrm>
            <a:off x="1043305" y="410845"/>
            <a:ext cx="7696200" cy="41344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sym typeface="+mn-ea"/>
              </a:rPr>
              <a:t>Menurut “Hussein Alatas” ada 7 tipologi korupsi yaitu:</a:t>
            </a:r>
            <a:endParaRPr lang="id-ID" altLang="en-GB"/>
          </a:p>
          <a:p>
            <a:pPr marL="0" lvl="0" indent="0" algn="l" rtl="0">
              <a:spcBef>
                <a:spcPts val="0"/>
              </a:spcBef>
              <a:spcAft>
                <a:spcPts val="0"/>
              </a:spcAft>
              <a:buNone/>
            </a:pPr>
            <a:r>
              <a:rPr lang="id-ID" altLang="en-GB">
                <a:sym typeface="+mn-ea"/>
              </a:rPr>
              <a:t>1. </a:t>
            </a:r>
            <a:r>
              <a:rPr lang="id-ID" altLang="en-GB" b="1">
                <a:sym typeface="+mn-ea"/>
              </a:rPr>
              <a:t>Korupsi transaksi,</a:t>
            </a:r>
            <a:r>
              <a:rPr lang="id-ID" altLang="en-GB">
                <a:sym typeface="+mn-ea"/>
              </a:rPr>
              <a:t> adanya sikap timbal balik antara pihak yang memberi dan menerima.</a:t>
            </a:r>
            <a:endParaRPr lang="id-ID" altLang="en-GB"/>
          </a:p>
          <a:p>
            <a:pPr marL="0" lvl="0" indent="0" algn="l" rtl="0">
              <a:spcBef>
                <a:spcPts val="0"/>
              </a:spcBef>
              <a:spcAft>
                <a:spcPts val="0"/>
              </a:spcAft>
              <a:buNone/>
            </a:pPr>
            <a:r>
              <a:rPr lang="id-ID" altLang="en-GB">
                <a:sym typeface="+mn-ea"/>
              </a:rPr>
              <a:t>2. </a:t>
            </a:r>
            <a:r>
              <a:rPr lang="id-ID" altLang="en-GB" b="1">
                <a:sym typeface="+mn-ea"/>
              </a:rPr>
              <a:t>Korupsi ekstortif</a:t>
            </a:r>
            <a:r>
              <a:rPr lang="id-ID" altLang="en-GB">
                <a:sym typeface="+mn-ea"/>
              </a:rPr>
              <a:t>, pihak pemberi dipaksa untuk menyuap agar tidak membahayakan diri,kepentingan,atau hal-hal yang dihargai.</a:t>
            </a:r>
            <a:endParaRPr lang="id-ID" altLang="en-GB"/>
          </a:p>
          <a:p>
            <a:pPr marL="0" lvl="0" indent="0" algn="l" rtl="0">
              <a:spcBef>
                <a:spcPts val="0"/>
              </a:spcBef>
              <a:spcAft>
                <a:spcPts val="0"/>
              </a:spcAft>
              <a:buNone/>
            </a:pPr>
            <a:r>
              <a:rPr lang="id-ID" altLang="en-GB">
                <a:sym typeface="+mn-ea"/>
              </a:rPr>
              <a:t>3.</a:t>
            </a:r>
            <a:r>
              <a:rPr lang="id-ID" altLang="en-GB" b="1">
                <a:sym typeface="+mn-ea"/>
              </a:rPr>
              <a:t> Korupsi investif</a:t>
            </a:r>
            <a:r>
              <a:rPr lang="id-ID" altLang="en-GB">
                <a:sym typeface="+mn-ea"/>
              </a:rPr>
              <a:t>, melibatkan suatu penawaran atau jasa dengan keuntungan tertentu yangdiperoleh pemberi.</a:t>
            </a:r>
            <a:endParaRPr lang="id-ID" altLang="en-GB"/>
          </a:p>
          <a:p>
            <a:pPr marL="0" lvl="0" indent="0" algn="l" rtl="0">
              <a:spcBef>
                <a:spcPts val="0"/>
              </a:spcBef>
              <a:spcAft>
                <a:spcPts val="0"/>
              </a:spcAft>
              <a:buNone/>
            </a:pPr>
            <a:r>
              <a:rPr lang="id-ID" altLang="en-GB">
                <a:sym typeface="+mn-ea"/>
              </a:rPr>
              <a:t>4. </a:t>
            </a:r>
            <a:r>
              <a:rPr lang="id-ID" altLang="en-GB" b="1">
                <a:sym typeface="+mn-ea"/>
              </a:rPr>
              <a:t>Korupsi nepotistik</a:t>
            </a:r>
            <a:r>
              <a:rPr lang="id-ID" altLang="en-GB">
                <a:sym typeface="+mn-ea"/>
              </a:rPr>
              <a:t>,pemberian perlakuan kusus pada teman atau yang mempunyai kedekatan hubungan dalm rangka menduduki jabatan publik.</a:t>
            </a:r>
            <a:endParaRPr lang="id-ID" altLang="en-GB"/>
          </a:p>
          <a:p>
            <a:pPr marL="0" lvl="0" indent="0" algn="l" rtl="0">
              <a:spcBef>
                <a:spcPts val="0"/>
              </a:spcBef>
              <a:spcAft>
                <a:spcPts val="0"/>
              </a:spcAft>
              <a:buNone/>
            </a:pPr>
            <a:r>
              <a:rPr lang="id-ID" altLang="en-GB">
                <a:sym typeface="+mn-ea"/>
              </a:rPr>
              <a:t>5. </a:t>
            </a:r>
            <a:r>
              <a:rPr lang="id-ID" altLang="en-GB" b="1">
                <a:sym typeface="+mn-ea"/>
              </a:rPr>
              <a:t>Korupsi autigenik</a:t>
            </a:r>
            <a:r>
              <a:rPr lang="id-ID" altLang="en-GB">
                <a:sym typeface="+mn-ea"/>
              </a:rPr>
              <a:t>, dilakukan individu karena mempunyai kesempatan untuk memperoleh keuntungan diri yang hanya diketahui sendiri.</a:t>
            </a:r>
            <a:endParaRPr lang="id-ID" altLang="en-GB"/>
          </a:p>
          <a:p>
            <a:pPr marL="0" lvl="0" indent="0" algn="l" rtl="0">
              <a:spcBef>
                <a:spcPts val="0"/>
              </a:spcBef>
              <a:spcAft>
                <a:spcPts val="0"/>
              </a:spcAft>
              <a:buNone/>
            </a:pPr>
            <a:r>
              <a:rPr lang="id-ID" altLang="en-GB">
                <a:sym typeface="+mn-ea"/>
              </a:rPr>
              <a:t>6. </a:t>
            </a:r>
            <a:r>
              <a:rPr lang="id-ID" altLang="en-GB" b="1">
                <a:sym typeface="+mn-ea"/>
              </a:rPr>
              <a:t>Korupsi suportif</a:t>
            </a:r>
            <a:r>
              <a:rPr lang="id-ID" altLang="en-GB">
                <a:sym typeface="+mn-ea"/>
              </a:rPr>
              <a:t>, korupsi yang memicu penciptaan suasana yang kondusif untuk melindungi atau mempertahankan keberadaan korupsi.</a:t>
            </a:r>
            <a:endParaRPr lang="id-ID" altLang="en-GB"/>
          </a:p>
          <a:p>
            <a:pPr marL="0" lvl="0" indent="0" algn="l" rtl="0">
              <a:spcBef>
                <a:spcPts val="0"/>
              </a:spcBef>
              <a:spcAft>
                <a:spcPts val="0"/>
              </a:spcAft>
              <a:buNone/>
            </a:pPr>
            <a:r>
              <a:rPr lang="id-ID" altLang="en-GB">
                <a:sym typeface="+mn-ea"/>
              </a:rPr>
              <a:t>7. </a:t>
            </a:r>
            <a:r>
              <a:rPr lang="id-ID" altLang="en-GB" b="1">
                <a:sym typeface="+mn-ea"/>
              </a:rPr>
              <a:t>Korupsi defensif</a:t>
            </a:r>
            <a:r>
              <a:rPr lang="id-ID" altLang="en-GB">
                <a:sym typeface="+mn-ea"/>
              </a:rPr>
              <a:t>, korupsi yang terpaksa dilakukan dalam rangka mempertahankan diri dari pemerasan.</a:t>
            </a:r>
            <a:endParaRPr lang="id-ID" altLang="en-GB"/>
          </a:p>
          <a:p>
            <a:pPr marL="0" lvl="0" indent="0" algn="ctr" rtl="0">
              <a:spcBef>
                <a:spcPts val="0"/>
              </a:spcBef>
              <a:spcAft>
                <a:spcPts val="0"/>
              </a:spcAft>
              <a:buNone/>
            </a:pPr>
            <a:endParaRPr lang="id-ID" altLang="en-GB"/>
          </a:p>
        </p:txBody>
      </p:sp>
      <p:cxnSp>
        <p:nvCxnSpPr>
          <p:cNvPr id="724" name="Google Shape;724;p31"/>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4" name="Shape 664"/>
        <p:cNvGrpSpPr/>
        <p:nvPr/>
      </p:nvGrpSpPr>
      <p:grpSpPr>
        <a:xfrm>
          <a:off x="0" y="0"/>
          <a:ext cx="0" cy="0"/>
          <a:chOff x="0" y="0"/>
          <a:chExt cx="0" cy="0"/>
        </a:xfrm>
      </p:grpSpPr>
      <p:sp>
        <p:nvSpPr>
          <p:cNvPr id="668" name="Google Shape;668;p2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Pencegahan dan stretegi pemberantasan korupsi</a:t>
            </a:r>
            <a:endParaRPr lang="id-ID" altLang="en-GB"/>
          </a:p>
        </p:txBody>
      </p:sp>
      <p:sp>
        <p:nvSpPr>
          <p:cNvPr id="671" name="Google Shape;671;p28"/>
          <p:cNvSpPr txBox="1"/>
          <p:nvPr>
            <p:ph type="subTitle" idx="1"/>
          </p:nvPr>
        </p:nvSpPr>
        <p:spPr>
          <a:xfrm>
            <a:off x="35560" y="1419860"/>
            <a:ext cx="8956675" cy="2668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altLang="en-GB"/>
              <a:t>Dalam melakukan analisi atas perbuatan korupsi maka dapat diklasifikasikan tiga strategi untuk mencegah maupun memberantas korusi secara tepat yaitu :</a:t>
            </a:r>
            <a:endParaRPr lang="id-ID" altLang="en-GB"/>
          </a:p>
          <a:p>
            <a:pPr marL="0" lvl="0" indent="0" algn="l" rtl="0">
              <a:spcBef>
                <a:spcPts val="0"/>
              </a:spcBef>
              <a:spcAft>
                <a:spcPts val="0"/>
              </a:spcAft>
              <a:buNone/>
            </a:pPr>
            <a:r>
              <a:rPr lang="id-ID" altLang="en-GB"/>
              <a:t>1. Strategi Preventif </a:t>
            </a:r>
            <a:endParaRPr lang="id-ID" altLang="en-GB"/>
          </a:p>
          <a:p>
            <a:pPr marL="0" lvl="0" indent="0" algn="l" rtl="0">
              <a:spcBef>
                <a:spcPts val="0"/>
              </a:spcBef>
              <a:spcAft>
                <a:spcPts val="0"/>
              </a:spcAft>
              <a:buNone/>
            </a:pPr>
            <a:r>
              <a:rPr lang="id-ID" altLang="en-GB"/>
              <a:t>2. Strategi Deduktif </a:t>
            </a:r>
            <a:endParaRPr lang="id-ID" altLang="en-GB"/>
          </a:p>
          <a:p>
            <a:pPr marL="0" lvl="0" indent="0" algn="l" rtl="0">
              <a:spcBef>
                <a:spcPts val="0"/>
              </a:spcBef>
              <a:spcAft>
                <a:spcPts val="0"/>
              </a:spcAft>
              <a:buNone/>
            </a:pPr>
            <a:r>
              <a:rPr lang="id-ID" altLang="en-GB"/>
              <a:t>3. Strategi Represif</a:t>
            </a:r>
            <a:endParaRPr lang="id-ID" altLang="en-GB"/>
          </a:p>
          <a:p>
            <a:pPr marL="0" lvl="0" indent="0" algn="l" rtl="0">
              <a:spcBef>
                <a:spcPts val="0"/>
              </a:spcBef>
              <a:spcAft>
                <a:spcPts val="0"/>
              </a:spcAft>
              <a:buNone/>
            </a:pPr>
            <a:r>
              <a:rPr lang="id-ID" altLang="en-GB"/>
              <a:t>Dari masyarakat dan para pengamat masalah korupsi yang telah memberikan sumbangan pemikiran mengenai langkah atau strategi pemberantasan korupsi yang sebaiknya dilakukan antara lain:</a:t>
            </a:r>
            <a:endParaRPr lang="id-ID" altLang="en-GB"/>
          </a:p>
          <a:p>
            <a:pPr marL="0" lvl="0" indent="0" algn="l" rtl="0">
              <a:spcBef>
                <a:spcPts val="0"/>
              </a:spcBef>
              <a:spcAft>
                <a:spcPts val="0"/>
              </a:spcAft>
              <a:buNone/>
            </a:pPr>
            <a:r>
              <a:rPr lang="id-ID" altLang="en-GB"/>
              <a:t>- Konsep “carrot and stick”</a:t>
            </a:r>
            <a:endParaRPr lang="id-ID" altLang="en-GB"/>
          </a:p>
          <a:p>
            <a:pPr marL="0" lvl="0" indent="0" algn="l" rtl="0">
              <a:spcBef>
                <a:spcPts val="0"/>
              </a:spcBef>
              <a:spcAft>
                <a:spcPts val="0"/>
              </a:spcAft>
              <a:buNone/>
            </a:pPr>
            <a:r>
              <a:rPr lang="id-ID" altLang="en-GB"/>
              <a:t>- Gerakan “Masyarakat Anti Korupsi”</a:t>
            </a:r>
            <a:endParaRPr lang="id-ID" altLang="en-GB"/>
          </a:p>
          <a:p>
            <a:pPr marL="0" lvl="0" indent="0" algn="l" rtl="0">
              <a:spcBef>
                <a:spcPts val="0"/>
              </a:spcBef>
              <a:spcAft>
                <a:spcPts val="0"/>
              </a:spcAft>
              <a:buNone/>
            </a:pPr>
            <a:r>
              <a:rPr lang="id-ID" altLang="en-GB"/>
              <a:t>- Gerakan “Pembersihan”</a:t>
            </a:r>
            <a:endParaRPr lang="id-ID" altLang="en-GB"/>
          </a:p>
          <a:p>
            <a:pPr marL="0" lvl="0" indent="0" algn="l" rtl="0">
              <a:spcBef>
                <a:spcPts val="0"/>
              </a:spcBef>
              <a:spcAft>
                <a:spcPts val="0"/>
              </a:spcAft>
              <a:buNone/>
            </a:pPr>
            <a:r>
              <a:rPr lang="id-ID" altLang="en-GB"/>
              <a:t>- Gerakan “Moral”</a:t>
            </a:r>
            <a:endParaRPr lang="id-ID" altLang="en-GB"/>
          </a:p>
          <a:p>
            <a:pPr marL="0" lvl="0" indent="0" algn="l" rtl="0">
              <a:spcBef>
                <a:spcPts val="0"/>
              </a:spcBef>
              <a:spcAft>
                <a:spcPts val="0"/>
              </a:spcAft>
              <a:buNone/>
            </a:pPr>
            <a:r>
              <a:rPr lang="id-ID" altLang="en-GB"/>
              <a:t>- Gerakan “Pengektifan Birokrasi”</a:t>
            </a:r>
            <a:endParaRPr lang="id-ID" altLang="en-GB"/>
          </a:p>
          <a:p>
            <a:pPr marL="0" lvl="0" indent="0" algn="l" rtl="0">
              <a:spcBef>
                <a:spcPts val="0"/>
              </a:spcBef>
              <a:spcAft>
                <a:spcPts val="0"/>
              </a:spcAft>
              <a:buNone/>
            </a:pPr>
            <a:endParaRPr lang="id-ID" altLang="en-GB"/>
          </a:p>
          <a:p>
            <a:pPr marL="0" lvl="0" indent="0" algn="l" rtl="0">
              <a:spcBef>
                <a:spcPts val="0"/>
              </a:spcBef>
              <a:spcAft>
                <a:spcPts val="0"/>
              </a:spcAft>
              <a:buNone/>
            </a:pPr>
            <a:endParaRPr lang="id-ID" altLang="en-GB"/>
          </a:p>
          <a:p>
            <a:pPr marL="0" lvl="0" indent="0" algn="l" rtl="0">
              <a:spcBef>
                <a:spcPts val="0"/>
              </a:spcBef>
              <a:spcAft>
                <a:spcPts val="0"/>
              </a:spcAft>
              <a:buNone/>
            </a:pPr>
            <a:endParaRPr lang="id-ID" altLang="en-GB"/>
          </a:p>
        </p:txBody>
      </p:sp>
      <p:cxnSp>
        <p:nvCxnSpPr>
          <p:cNvPr id="678" name="Google Shape;678;p28"/>
          <p:cNvCxnSpPr/>
          <p:nvPr/>
        </p:nvCxnSpPr>
        <p:spPr>
          <a:xfrm>
            <a:off x="2731000" y="1183725"/>
            <a:ext cx="3681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0" name="Shape 700"/>
        <p:cNvGrpSpPr/>
        <p:nvPr/>
      </p:nvGrpSpPr>
      <p:grpSpPr>
        <a:xfrm>
          <a:off x="0" y="0"/>
          <a:ext cx="0" cy="0"/>
          <a:chOff x="0" y="0"/>
          <a:chExt cx="0" cy="0"/>
        </a:xfrm>
      </p:grpSpPr>
      <p:grpSp>
        <p:nvGrpSpPr>
          <p:cNvPr id="705" name="Google Shape;705;p30"/>
          <p:cNvGrpSpPr/>
          <p:nvPr/>
        </p:nvGrpSpPr>
        <p:grpSpPr>
          <a:xfrm rot="-6594458">
            <a:off x="2317473" y="3617888"/>
            <a:ext cx="1026333" cy="649068"/>
            <a:chOff x="5161625" y="732525"/>
            <a:chExt cx="456050" cy="288425"/>
          </a:xfrm>
        </p:grpSpPr>
        <p:sp>
          <p:nvSpPr>
            <p:cNvPr id="706" name="Google Shape;706;p30"/>
            <p:cNvSpPr/>
            <p:nvPr/>
          </p:nvSpPr>
          <p:spPr>
            <a:xfrm>
              <a:off x="5417000" y="739375"/>
              <a:ext cx="70075" cy="59075"/>
            </a:xfrm>
            <a:custGeom>
              <a:avLst/>
              <a:gdLst/>
              <a:ahLst/>
              <a:cxnLst/>
              <a:rect l="l" t="t" r="r" b="b"/>
              <a:pathLst>
                <a:path w="2803" h="2363" extrusionOk="0">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0"/>
            <p:cNvSpPr/>
            <p:nvPr/>
          </p:nvSpPr>
          <p:spPr>
            <a:xfrm>
              <a:off x="5290050" y="825250"/>
              <a:ext cx="72975" cy="59500"/>
            </a:xfrm>
            <a:custGeom>
              <a:avLst/>
              <a:gdLst/>
              <a:ahLst/>
              <a:cxnLst/>
              <a:rect l="l" t="t" r="r" b="b"/>
              <a:pathLst>
                <a:path w="2919" h="2380" extrusionOk="0">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0"/>
            <p:cNvSpPr/>
            <p:nvPr/>
          </p:nvSpPr>
          <p:spPr>
            <a:xfrm>
              <a:off x="5530100" y="788400"/>
              <a:ext cx="87575" cy="68550"/>
            </a:xfrm>
            <a:custGeom>
              <a:avLst/>
              <a:gdLst/>
              <a:ahLst/>
              <a:cxnLst/>
              <a:rect l="l" t="t" r="r" b="b"/>
              <a:pathLst>
                <a:path w="3503" h="2742" extrusionOk="0">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0"/>
            <p:cNvSpPr/>
            <p:nvPr/>
          </p:nvSpPr>
          <p:spPr>
            <a:xfrm>
              <a:off x="5430850" y="861400"/>
              <a:ext cx="72275" cy="51275"/>
            </a:xfrm>
            <a:custGeom>
              <a:avLst/>
              <a:gdLst/>
              <a:ahLst/>
              <a:cxnLst/>
              <a:rect l="l" t="t" r="r" b="b"/>
              <a:pathLst>
                <a:path w="2891" h="2051" extrusionOk="0">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0"/>
            <p:cNvSpPr/>
            <p:nvPr/>
          </p:nvSpPr>
          <p:spPr>
            <a:xfrm>
              <a:off x="5287325" y="732525"/>
              <a:ext cx="67675" cy="58000"/>
            </a:xfrm>
            <a:custGeom>
              <a:avLst/>
              <a:gdLst/>
              <a:ahLst/>
              <a:cxnLst/>
              <a:rect l="l" t="t" r="r" b="b"/>
              <a:pathLst>
                <a:path w="2707" h="2320" extrusionOk="0">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0"/>
            <p:cNvSpPr/>
            <p:nvPr/>
          </p:nvSpPr>
          <p:spPr>
            <a:xfrm>
              <a:off x="5161625" y="857375"/>
              <a:ext cx="55475" cy="51225"/>
            </a:xfrm>
            <a:custGeom>
              <a:avLst/>
              <a:gdLst/>
              <a:ahLst/>
              <a:cxnLst/>
              <a:rect l="l" t="t" r="r" b="b"/>
              <a:pathLst>
                <a:path w="2219" h="2049" extrusionOk="0">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0"/>
            <p:cNvSpPr/>
            <p:nvPr/>
          </p:nvSpPr>
          <p:spPr>
            <a:xfrm>
              <a:off x="5288575" y="945725"/>
              <a:ext cx="56625" cy="50200"/>
            </a:xfrm>
            <a:custGeom>
              <a:avLst/>
              <a:gdLst/>
              <a:ahLst/>
              <a:cxnLst/>
              <a:rect l="l" t="t" r="r" b="b"/>
              <a:pathLst>
                <a:path w="2265" h="2008" extrusionOk="0">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0"/>
            <p:cNvSpPr/>
            <p:nvPr/>
          </p:nvSpPr>
          <p:spPr>
            <a:xfrm>
              <a:off x="5163825" y="971550"/>
              <a:ext cx="56200" cy="49400"/>
            </a:xfrm>
            <a:custGeom>
              <a:avLst/>
              <a:gdLst/>
              <a:ahLst/>
              <a:cxnLst/>
              <a:rect l="l" t="t" r="r" b="b"/>
              <a:pathLst>
                <a:path w="2248" h="1976" extrusionOk="0">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0"/>
            <p:cNvSpPr/>
            <p:nvPr/>
          </p:nvSpPr>
          <p:spPr>
            <a:xfrm>
              <a:off x="5191550" y="772650"/>
              <a:ext cx="41600" cy="40500"/>
            </a:xfrm>
            <a:custGeom>
              <a:avLst/>
              <a:gdLst/>
              <a:ahLst/>
              <a:cxnLst/>
              <a:rect l="l" t="t" r="r" b="b"/>
              <a:pathLst>
                <a:path w="1664" h="1620" extrusionOk="0">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1" name="Google Shape;701;p30"/>
          <p:cNvSpPr txBox="1"/>
          <p:nvPr>
            <p:ph type="title"/>
          </p:nvPr>
        </p:nvSpPr>
        <p:spPr>
          <a:xfrm>
            <a:off x="1475740" y="125095"/>
            <a:ext cx="6846570" cy="11233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sz="3600"/>
              <a:t>Faktor Penyebab Tindak Pidana Korupsi</a:t>
            </a:r>
            <a:endParaRPr lang="id-ID" altLang="en-GB" sz="3600"/>
          </a:p>
        </p:txBody>
      </p:sp>
      <p:sp>
        <p:nvSpPr>
          <p:cNvPr id="702" name="Google Shape;702;p30"/>
          <p:cNvSpPr txBox="1"/>
          <p:nvPr>
            <p:ph type="body" idx="1"/>
          </p:nvPr>
        </p:nvSpPr>
        <p:spPr>
          <a:xfrm>
            <a:off x="827405" y="843280"/>
            <a:ext cx="7947025" cy="379285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id-ID" altLang="en-GB"/>
              <a:t>Faktor-faktor yang menyebabkan seseorang melakukan tindak pidana korupsi diantaranya adalah:</a:t>
            </a:r>
            <a:endParaRPr lang="id-ID" altLang="en-GB"/>
          </a:p>
          <a:p>
            <a:pPr marL="152400" lvl="0" indent="0" algn="l" rtl="0">
              <a:spcBef>
                <a:spcPts val="0"/>
              </a:spcBef>
              <a:spcAft>
                <a:spcPts val="0"/>
              </a:spcAft>
              <a:buSzPts val="1200"/>
              <a:buNone/>
            </a:pPr>
            <a:r>
              <a:rPr lang="id-ID" altLang="en-GB"/>
              <a:t>- Ketiadaan dan kelemahan pemimpin </a:t>
            </a:r>
            <a:endParaRPr lang="id-ID" altLang="en-GB"/>
          </a:p>
          <a:p>
            <a:pPr marL="152400" lvl="0" indent="0" algn="l" rtl="0">
              <a:spcBef>
                <a:spcPts val="0"/>
              </a:spcBef>
              <a:spcAft>
                <a:spcPts val="0"/>
              </a:spcAft>
              <a:buSzPts val="1200"/>
              <a:buNone/>
            </a:pPr>
            <a:r>
              <a:rPr lang="id-ID" altLang="en-GB"/>
              <a:t>- Kelemahan pengajaran-pengajaran agama dan etika </a:t>
            </a:r>
            <a:endParaRPr lang="id-ID" altLang="en-GB"/>
          </a:p>
          <a:p>
            <a:pPr marL="152400" lvl="0" indent="0" algn="l" rtl="0">
              <a:spcBef>
                <a:spcPts val="0"/>
              </a:spcBef>
              <a:spcAft>
                <a:spcPts val="0"/>
              </a:spcAft>
              <a:buSzPts val="1200"/>
              <a:buNone/>
            </a:pPr>
            <a:r>
              <a:rPr lang="id-ID" altLang="en-GB"/>
              <a:t>- Kolonialisme </a:t>
            </a:r>
            <a:endParaRPr lang="id-ID" altLang="en-GB"/>
          </a:p>
          <a:p>
            <a:pPr marL="152400" lvl="0" indent="0" algn="l" rtl="0">
              <a:spcBef>
                <a:spcPts val="0"/>
              </a:spcBef>
              <a:spcAft>
                <a:spcPts val="0"/>
              </a:spcAft>
              <a:buSzPts val="1200"/>
              <a:buNone/>
            </a:pPr>
            <a:r>
              <a:rPr lang="id-ID" altLang="en-GB"/>
              <a:t>- Kurangnya pendidikan </a:t>
            </a:r>
            <a:endParaRPr lang="id-ID" altLang="en-GB"/>
          </a:p>
          <a:p>
            <a:pPr marL="152400" lvl="0" indent="0" algn="l" rtl="0">
              <a:spcBef>
                <a:spcPts val="0"/>
              </a:spcBef>
              <a:spcAft>
                <a:spcPts val="0"/>
              </a:spcAft>
              <a:buSzPts val="1200"/>
              <a:buNone/>
            </a:pPr>
            <a:r>
              <a:rPr lang="id-ID" altLang="en-GB"/>
              <a:t>- Tidak adanya tindakn hukum yang tegas </a:t>
            </a:r>
            <a:endParaRPr lang="id-ID" altLang="en-GB"/>
          </a:p>
          <a:p>
            <a:pPr marL="152400" lvl="0" indent="0" algn="l" rtl="0">
              <a:spcBef>
                <a:spcPts val="0"/>
              </a:spcBef>
              <a:spcAft>
                <a:spcPts val="0"/>
              </a:spcAft>
              <a:buSzPts val="1200"/>
              <a:buNone/>
            </a:pPr>
            <a:endParaRPr lang="id-ID" altLang="en-GB"/>
          </a:p>
          <a:p>
            <a:pPr marL="152400" lvl="0" indent="0" algn="l" rtl="0">
              <a:spcBef>
                <a:spcPts val="0"/>
              </a:spcBef>
              <a:spcAft>
                <a:spcPts val="0"/>
              </a:spcAft>
              <a:buSzPts val="1200"/>
              <a:buNone/>
            </a:pPr>
            <a:r>
              <a:rPr lang="id-ID" altLang="en-GB"/>
              <a:t>Teori yang dikemukakan oleg jack Bologne sering disebut GONE Theory bahwa faktor-faktor yang menyebabkan trjadinya korupsi meliputi :</a:t>
            </a:r>
            <a:endParaRPr lang="id-ID" altLang="en-GB"/>
          </a:p>
          <a:p>
            <a:pPr marL="152400" lvl="0" indent="0" algn="l" rtl="0">
              <a:spcBef>
                <a:spcPts val="0"/>
              </a:spcBef>
              <a:spcAft>
                <a:spcPts val="0"/>
              </a:spcAft>
              <a:buSzPts val="1200"/>
              <a:buNone/>
            </a:pPr>
            <a:r>
              <a:rPr lang="id-ID" altLang="en-GB"/>
              <a:t>- Greeds (keserakahan)</a:t>
            </a:r>
            <a:endParaRPr lang="id-ID" altLang="en-GB"/>
          </a:p>
          <a:p>
            <a:pPr marL="152400" lvl="0" indent="0" algn="l" rtl="0">
              <a:spcBef>
                <a:spcPts val="0"/>
              </a:spcBef>
              <a:spcAft>
                <a:spcPts val="0"/>
              </a:spcAft>
              <a:buSzPts val="1200"/>
              <a:buNone/>
            </a:pPr>
            <a:r>
              <a:rPr lang="id-ID" altLang="en-GB"/>
              <a:t>- Oppotunities (kesimpatan)</a:t>
            </a:r>
            <a:endParaRPr lang="id-ID" altLang="en-GB"/>
          </a:p>
          <a:p>
            <a:pPr marL="152400" lvl="0" indent="0" algn="l" rtl="0">
              <a:spcBef>
                <a:spcPts val="0"/>
              </a:spcBef>
              <a:spcAft>
                <a:spcPts val="0"/>
              </a:spcAft>
              <a:buSzPts val="1200"/>
              <a:buNone/>
            </a:pPr>
            <a:r>
              <a:rPr lang="id-ID" altLang="en-GB"/>
              <a:t>- Needs (kebutuhan)</a:t>
            </a:r>
            <a:endParaRPr lang="id-ID" altLang="en-GB"/>
          </a:p>
          <a:p>
            <a:pPr marL="152400" lvl="0" indent="0" algn="l" rtl="0">
              <a:spcBef>
                <a:spcPts val="0"/>
              </a:spcBef>
              <a:spcAft>
                <a:spcPts val="0"/>
              </a:spcAft>
              <a:buSzPts val="1200"/>
              <a:buNone/>
            </a:pPr>
            <a:r>
              <a:rPr lang="id-ID" altLang="en-GB"/>
              <a:t>- Exposure (pengungkapan)</a:t>
            </a:r>
            <a:endParaRPr lang="id-ID" altLang="en-GB"/>
          </a:p>
          <a:p>
            <a:pPr marL="152400" lvl="0" indent="0" algn="l" rtl="0">
              <a:spcBef>
                <a:spcPts val="0"/>
              </a:spcBef>
              <a:spcAft>
                <a:spcPts val="0"/>
              </a:spcAft>
              <a:buSzPts val="1200"/>
              <a:buNone/>
            </a:pPr>
            <a:endParaRPr lang="id-ID" altLang="en-GB"/>
          </a:p>
        </p:txBody>
      </p:sp>
      <p:sp>
        <p:nvSpPr>
          <p:cNvPr id="704" name="Google Shape;704;p30"/>
          <p:cNvSpPr/>
          <p:nvPr/>
        </p:nvSpPr>
        <p:spPr>
          <a:xfrm rot="6641666">
            <a:off x="-160039" y="238375"/>
            <a:ext cx="1201163" cy="895955"/>
          </a:xfrm>
          <a:custGeom>
            <a:avLst/>
            <a:gdLst/>
            <a:ahLst/>
            <a:cxnLst/>
            <a:rect l="l" t="t" r="r" b="b"/>
            <a:pathLst>
              <a:path w="21555" h="16078" extrusionOk="0">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2" name="Google Shape;832;p35"/>
          <p:cNvSpPr/>
          <p:nvPr/>
        </p:nvSpPr>
        <p:spPr>
          <a:xfrm rot="19020000">
            <a:off x="-659130" y="2710815"/>
            <a:ext cx="2608580" cy="2366010"/>
          </a:xfrm>
          <a:custGeom>
            <a:avLst/>
            <a:gdLst/>
            <a:ahLst/>
            <a:cxnLst/>
            <a:rect l="l" t="t" r="r" b="b"/>
            <a:pathLst>
              <a:path w="46260" h="141134" extrusionOk="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Title 1"/>
          <p:cNvSpPr/>
          <p:nvPr>
            <p:ph type="title"/>
          </p:nvPr>
        </p:nvSpPr>
        <p:spPr>
          <a:xfrm>
            <a:off x="1619885" y="123190"/>
            <a:ext cx="5455285" cy="480695"/>
          </a:xfrm>
        </p:spPr>
        <p:txBody>
          <a:bodyPr/>
          <a:p>
            <a:r>
              <a:rPr lang="id-ID" altLang="en-US" sz="2400"/>
              <a:t>Jenis dan Sanksi dalam UU No 20 Tahun 2001</a:t>
            </a:r>
            <a:endParaRPr lang="id-ID" altLang="en-US" sz="2400"/>
          </a:p>
        </p:txBody>
      </p:sp>
      <p:sp>
        <p:nvSpPr>
          <p:cNvPr id="3" name="Text Placeholder 2"/>
          <p:cNvSpPr/>
          <p:nvPr>
            <p:ph type="body" idx="1"/>
          </p:nvPr>
        </p:nvSpPr>
        <p:spPr>
          <a:xfrm>
            <a:off x="1715770" y="821055"/>
            <a:ext cx="6975475" cy="4103370"/>
          </a:xfrm>
        </p:spPr>
        <p:txBody>
          <a:bodyPr/>
          <a:p>
            <a:pPr marL="152400" indent="0">
              <a:buNone/>
            </a:pPr>
            <a:r>
              <a:rPr lang="id-ID" altLang="en-US"/>
              <a:t>Pasal-pasali ini hanya ditunjuk rumusan tindak pidananya dan dapat disebut tentang jenis korupsinya adalah korupsi meteriil.</a:t>
            </a:r>
            <a:endParaRPr lang="id-ID" altLang="en-US"/>
          </a:p>
          <a:p>
            <a:pPr marL="152400" indent="0">
              <a:buNone/>
            </a:pPr>
            <a:r>
              <a:rPr lang="id-ID" altLang="en-US"/>
              <a:t>- Pasal 2 ayat 1		</a:t>
            </a:r>
            <a:r>
              <a:rPr lang="id-ID" altLang="en-US">
                <a:sym typeface="+mn-ea"/>
              </a:rPr>
              <a:t>- Pasal 9</a:t>
            </a:r>
            <a:endParaRPr lang="id-ID" altLang="en-US"/>
          </a:p>
          <a:p>
            <a:pPr marL="152400" indent="0">
              <a:buNone/>
            </a:pPr>
            <a:r>
              <a:rPr lang="id-ID" altLang="en-US"/>
              <a:t>- Pasal 2 ayat 2		</a:t>
            </a:r>
            <a:r>
              <a:rPr lang="id-ID" altLang="en-US">
                <a:sym typeface="+mn-ea"/>
              </a:rPr>
              <a:t>- Pasal 10</a:t>
            </a:r>
            <a:endParaRPr lang="id-ID" altLang="en-US"/>
          </a:p>
          <a:p>
            <a:pPr marL="152400" indent="0">
              <a:buNone/>
            </a:pPr>
            <a:r>
              <a:rPr lang="id-ID" altLang="en-US"/>
              <a:t>- Pasal 3 		</a:t>
            </a:r>
            <a:r>
              <a:rPr lang="id-ID" altLang="en-US">
                <a:sym typeface="+mn-ea"/>
              </a:rPr>
              <a:t>- Pasal 11</a:t>
            </a:r>
            <a:endParaRPr lang="id-ID" altLang="en-US"/>
          </a:p>
          <a:p>
            <a:pPr marL="152400" indent="0">
              <a:buNone/>
            </a:pPr>
            <a:r>
              <a:rPr lang="id-ID" altLang="en-US"/>
              <a:t>- Pasal 5 ayat 1 		</a:t>
            </a:r>
            <a:r>
              <a:rPr lang="id-ID" altLang="en-US">
                <a:sym typeface="+mn-ea"/>
              </a:rPr>
              <a:t>- Pasal 12 ayat 2</a:t>
            </a:r>
            <a:endParaRPr lang="id-ID" altLang="en-US"/>
          </a:p>
          <a:p>
            <a:pPr marL="152400" indent="0">
              <a:buNone/>
            </a:pPr>
            <a:r>
              <a:rPr lang="id-ID" altLang="en-US"/>
              <a:t>- Pasal 5 ayat 2		- Pasal 13</a:t>
            </a:r>
            <a:endParaRPr lang="id-ID" altLang="en-US"/>
          </a:p>
          <a:p>
            <a:pPr marL="152400" indent="0">
              <a:buNone/>
            </a:pPr>
            <a:r>
              <a:rPr lang="id-ID" altLang="en-US"/>
              <a:t>- Pasal 6</a:t>
            </a:r>
            <a:r>
              <a:rPr lang="id-ID" altLang="en-US">
                <a:sym typeface="+mn-ea"/>
              </a:rPr>
              <a:t> ayat 1		- Pasal 14</a:t>
            </a:r>
            <a:endParaRPr lang="id-ID" altLang="en-US">
              <a:sym typeface="+mn-ea"/>
            </a:endParaRPr>
          </a:p>
          <a:p>
            <a:pPr marL="152400" indent="0">
              <a:buNone/>
            </a:pPr>
            <a:r>
              <a:rPr lang="id-ID" altLang="en-US">
                <a:sym typeface="+mn-ea"/>
              </a:rPr>
              <a:t>- Pasal 6</a:t>
            </a:r>
            <a:r>
              <a:rPr lang="id-ID" altLang="en-US">
                <a:sym typeface="+mn-ea"/>
              </a:rPr>
              <a:t> ayat 2		- Pasal 15 </a:t>
            </a:r>
            <a:endParaRPr lang="id-ID" altLang="en-US">
              <a:sym typeface="+mn-ea"/>
            </a:endParaRPr>
          </a:p>
          <a:p>
            <a:pPr marL="152400" indent="0">
              <a:buNone/>
            </a:pPr>
            <a:r>
              <a:rPr lang="id-ID" altLang="en-US">
                <a:sym typeface="+mn-ea"/>
              </a:rPr>
              <a:t>- Pasal 7</a:t>
            </a:r>
            <a:r>
              <a:rPr lang="id-ID" altLang="en-US">
                <a:sym typeface="+mn-ea"/>
              </a:rPr>
              <a:t> ayat 1		- Pasal 16 </a:t>
            </a:r>
            <a:endParaRPr lang="id-ID" altLang="en-US">
              <a:sym typeface="+mn-ea"/>
            </a:endParaRPr>
          </a:p>
          <a:p>
            <a:pPr marL="152400" indent="0">
              <a:buNone/>
            </a:pPr>
            <a:r>
              <a:rPr lang="id-ID" altLang="en-US">
                <a:sym typeface="+mn-ea"/>
              </a:rPr>
              <a:t>- Pasal 7</a:t>
            </a:r>
            <a:r>
              <a:rPr lang="id-ID" altLang="en-US">
                <a:sym typeface="+mn-ea"/>
              </a:rPr>
              <a:t> ayat 2		- Pasal 20 ayat 1,2,3,4,5,6</a:t>
            </a:r>
            <a:endParaRPr lang="id-ID" altLang="en-US">
              <a:sym typeface="+mn-ea"/>
            </a:endParaRPr>
          </a:p>
          <a:p>
            <a:pPr marL="152400" indent="0">
              <a:buNone/>
            </a:pPr>
            <a:r>
              <a:rPr lang="id-ID" altLang="en-US">
                <a:sym typeface="+mn-ea"/>
              </a:rPr>
              <a:t>- Pasal 8</a:t>
            </a:r>
            <a:endParaRPr lang="id-ID" altLang="en-US">
              <a:sym typeface="+mn-ea"/>
            </a:endParaRPr>
          </a:p>
          <a:p>
            <a:pPr marL="152400" indent="0">
              <a:buNone/>
            </a:pPr>
            <a:endParaRPr lang="id-ID" altLang="en-US"/>
          </a:p>
          <a:p>
            <a:pPr marL="152400" indent="0">
              <a:buNone/>
            </a:pPr>
            <a:endParaRPr lang="id-ID" altLang="en-US">
              <a:sym typeface="+mn-ea"/>
            </a:endParaRPr>
          </a:p>
          <a:p>
            <a:pPr marL="152400" indent="0">
              <a:buNone/>
            </a:pPr>
            <a:endParaRPr lang="id-ID" altLang="en-US"/>
          </a:p>
          <a:p>
            <a:pPr marL="152400" indent="0">
              <a:buNone/>
            </a:pPr>
            <a:endParaRPr lang="id-ID" altLang="en-US"/>
          </a:p>
          <a:p>
            <a:pPr marL="152400" indent="0">
              <a:buNone/>
            </a:pPr>
            <a:endParaRPr lang="id-ID" altLang="en-US"/>
          </a:p>
          <a:p>
            <a:pPr marL="152400" indent="0">
              <a:buNone/>
            </a:pPr>
            <a:endParaRPr lang="id-ID" altLang="en-US"/>
          </a:p>
          <a:p>
            <a:pPr marL="152400" indent="0">
              <a:buNone/>
            </a:pPr>
            <a:endParaRPr lang="id-ID" altLang="en-US"/>
          </a:p>
        </p:txBody>
      </p:sp>
      <p:sp>
        <p:nvSpPr>
          <p:cNvPr id="726" name="Google Shape;726;p31"/>
          <p:cNvSpPr/>
          <p:nvPr/>
        </p:nvSpPr>
        <p:spPr>
          <a:xfrm>
            <a:off x="0" y="127635"/>
            <a:ext cx="1443355" cy="163703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31"/>
          <p:cNvSpPr/>
          <p:nvPr/>
        </p:nvSpPr>
        <p:spPr>
          <a:xfrm>
            <a:off x="179705" y="267335"/>
            <a:ext cx="602615" cy="897255"/>
          </a:xfrm>
          <a:custGeom>
            <a:avLst/>
            <a:gdLst/>
            <a:ahLst/>
            <a:cxnLst/>
            <a:rect l="l" t="t" r="r" b="b"/>
            <a:pathLst>
              <a:path w="16890" h="22025" extrusionOk="0">
                <a:moveTo>
                  <a:pt x="8445" y="706"/>
                </a:moveTo>
                <a:cubicBezTo>
                  <a:pt x="9467" y="1367"/>
                  <a:pt x="10111" y="2475"/>
                  <a:pt x="10177" y="3690"/>
                </a:cubicBezTo>
                <a:cubicBezTo>
                  <a:pt x="10239" y="4905"/>
                  <a:pt x="9715" y="6079"/>
                  <a:pt x="8769" y="6844"/>
                </a:cubicBezTo>
                <a:lnTo>
                  <a:pt x="8769" y="4978"/>
                </a:lnTo>
                <a:lnTo>
                  <a:pt x="9471" y="4627"/>
                </a:lnTo>
                <a:cubicBezTo>
                  <a:pt x="9619" y="4558"/>
                  <a:pt x="9695" y="4386"/>
                  <a:pt x="9643" y="4227"/>
                </a:cubicBezTo>
                <a:cubicBezTo>
                  <a:pt x="9595" y="4093"/>
                  <a:pt x="9469" y="4011"/>
                  <a:pt x="9336" y="4011"/>
                </a:cubicBezTo>
                <a:cubicBezTo>
                  <a:pt x="9288" y="4011"/>
                  <a:pt x="9239" y="4022"/>
                  <a:pt x="9192" y="4045"/>
                </a:cubicBezTo>
                <a:lnTo>
                  <a:pt x="8769" y="4255"/>
                </a:lnTo>
                <a:lnTo>
                  <a:pt x="8769" y="2998"/>
                </a:lnTo>
                <a:cubicBezTo>
                  <a:pt x="8769" y="2818"/>
                  <a:pt x="8626" y="2675"/>
                  <a:pt x="8453" y="2675"/>
                </a:cubicBezTo>
                <a:cubicBezTo>
                  <a:pt x="8438" y="2675"/>
                  <a:pt x="8423" y="2676"/>
                  <a:pt x="8407" y="2678"/>
                </a:cubicBezTo>
                <a:cubicBezTo>
                  <a:pt x="8242" y="2699"/>
                  <a:pt x="8122" y="2843"/>
                  <a:pt x="8125" y="3012"/>
                </a:cubicBezTo>
                <a:lnTo>
                  <a:pt x="8125" y="3367"/>
                </a:lnTo>
                <a:lnTo>
                  <a:pt x="7712" y="3160"/>
                </a:lnTo>
                <a:cubicBezTo>
                  <a:pt x="7663" y="3135"/>
                  <a:pt x="7611" y="3123"/>
                  <a:pt x="7559" y="3123"/>
                </a:cubicBezTo>
                <a:cubicBezTo>
                  <a:pt x="7453" y="3123"/>
                  <a:pt x="7350" y="3173"/>
                  <a:pt x="7285" y="3263"/>
                </a:cubicBezTo>
                <a:cubicBezTo>
                  <a:pt x="7178" y="3425"/>
                  <a:pt x="7237" y="3646"/>
                  <a:pt x="7412" y="3732"/>
                </a:cubicBezTo>
                <a:lnTo>
                  <a:pt x="8125" y="4090"/>
                </a:lnTo>
                <a:lnTo>
                  <a:pt x="8125" y="6844"/>
                </a:lnTo>
                <a:cubicBezTo>
                  <a:pt x="6111" y="5222"/>
                  <a:pt x="6276" y="2107"/>
                  <a:pt x="8445" y="706"/>
                </a:cubicBezTo>
                <a:close/>
                <a:moveTo>
                  <a:pt x="14194" y="5512"/>
                </a:moveTo>
                <a:cubicBezTo>
                  <a:pt x="14885" y="5512"/>
                  <a:pt x="15590" y="5703"/>
                  <a:pt x="16232" y="6114"/>
                </a:cubicBezTo>
                <a:cubicBezTo>
                  <a:pt x="16042" y="7387"/>
                  <a:pt x="15220" y="8479"/>
                  <a:pt x="14049" y="9016"/>
                </a:cubicBezTo>
                <a:cubicBezTo>
                  <a:pt x="13551" y="9241"/>
                  <a:pt x="13016" y="9353"/>
                  <a:pt x="12481" y="9353"/>
                </a:cubicBezTo>
                <a:cubicBezTo>
                  <a:pt x="11898" y="9353"/>
                  <a:pt x="11314" y="9220"/>
                  <a:pt x="10779" y="8954"/>
                </a:cubicBezTo>
                <a:lnTo>
                  <a:pt x="12473" y="8183"/>
                </a:lnTo>
                <a:lnTo>
                  <a:pt x="13092" y="8682"/>
                </a:lnTo>
                <a:cubicBezTo>
                  <a:pt x="13152" y="8731"/>
                  <a:pt x="13224" y="8755"/>
                  <a:pt x="13295" y="8755"/>
                </a:cubicBezTo>
                <a:cubicBezTo>
                  <a:pt x="13389" y="8755"/>
                  <a:pt x="13482" y="8714"/>
                  <a:pt x="13547" y="8634"/>
                </a:cubicBezTo>
                <a:cubicBezTo>
                  <a:pt x="13660" y="8496"/>
                  <a:pt x="13636" y="8293"/>
                  <a:pt x="13499" y="8179"/>
                </a:cubicBezTo>
                <a:lnTo>
                  <a:pt x="13130" y="7883"/>
                </a:lnTo>
                <a:lnTo>
                  <a:pt x="14277" y="7360"/>
                </a:lnTo>
                <a:cubicBezTo>
                  <a:pt x="14438" y="7288"/>
                  <a:pt x="14511" y="7095"/>
                  <a:pt x="14435" y="6933"/>
                </a:cubicBezTo>
                <a:cubicBezTo>
                  <a:pt x="14382" y="6815"/>
                  <a:pt x="14265" y="6745"/>
                  <a:pt x="14143" y="6745"/>
                </a:cubicBezTo>
                <a:cubicBezTo>
                  <a:pt x="14098" y="6745"/>
                  <a:pt x="14052" y="6754"/>
                  <a:pt x="14008" y="6775"/>
                </a:cubicBezTo>
                <a:lnTo>
                  <a:pt x="13674" y="6926"/>
                </a:lnTo>
                <a:lnTo>
                  <a:pt x="13691" y="6451"/>
                </a:lnTo>
                <a:cubicBezTo>
                  <a:pt x="13698" y="6276"/>
                  <a:pt x="13557" y="6124"/>
                  <a:pt x="13378" y="6117"/>
                </a:cubicBezTo>
                <a:cubicBezTo>
                  <a:pt x="13374" y="6117"/>
                  <a:pt x="13370" y="6117"/>
                  <a:pt x="13366" y="6117"/>
                </a:cubicBezTo>
                <a:cubicBezTo>
                  <a:pt x="13195" y="6117"/>
                  <a:pt x="13051" y="6256"/>
                  <a:pt x="13044" y="6430"/>
                </a:cubicBezTo>
                <a:lnTo>
                  <a:pt x="13017" y="7226"/>
                </a:lnTo>
                <a:lnTo>
                  <a:pt x="10514" y="8365"/>
                </a:lnTo>
                <a:cubicBezTo>
                  <a:pt x="10965" y="6601"/>
                  <a:pt x="12541" y="5512"/>
                  <a:pt x="14194" y="5512"/>
                </a:cubicBezTo>
                <a:close/>
                <a:moveTo>
                  <a:pt x="2738" y="5512"/>
                </a:moveTo>
                <a:cubicBezTo>
                  <a:pt x="4390" y="5512"/>
                  <a:pt x="5966" y="6601"/>
                  <a:pt x="6418" y="8365"/>
                </a:cubicBezTo>
                <a:lnTo>
                  <a:pt x="3918" y="7229"/>
                </a:lnTo>
                <a:lnTo>
                  <a:pt x="3887" y="6430"/>
                </a:lnTo>
                <a:cubicBezTo>
                  <a:pt x="3881" y="6256"/>
                  <a:pt x="3739" y="6120"/>
                  <a:pt x="3566" y="6120"/>
                </a:cubicBezTo>
                <a:cubicBezTo>
                  <a:pt x="3562" y="6120"/>
                  <a:pt x="3558" y="6120"/>
                  <a:pt x="3553" y="6121"/>
                </a:cubicBezTo>
                <a:cubicBezTo>
                  <a:pt x="3374" y="6127"/>
                  <a:pt x="3237" y="6276"/>
                  <a:pt x="3244" y="6455"/>
                </a:cubicBezTo>
                <a:lnTo>
                  <a:pt x="3257" y="6926"/>
                </a:lnTo>
                <a:lnTo>
                  <a:pt x="2923" y="6775"/>
                </a:lnTo>
                <a:cubicBezTo>
                  <a:pt x="2880" y="6754"/>
                  <a:pt x="2834" y="6745"/>
                  <a:pt x="2789" y="6745"/>
                </a:cubicBezTo>
                <a:cubicBezTo>
                  <a:pt x="2666" y="6745"/>
                  <a:pt x="2549" y="6815"/>
                  <a:pt x="2497" y="6933"/>
                </a:cubicBezTo>
                <a:cubicBezTo>
                  <a:pt x="2421" y="7095"/>
                  <a:pt x="2493" y="7288"/>
                  <a:pt x="2655" y="7360"/>
                </a:cubicBezTo>
                <a:lnTo>
                  <a:pt x="3801" y="7883"/>
                </a:lnTo>
                <a:lnTo>
                  <a:pt x="3433" y="8179"/>
                </a:lnTo>
                <a:cubicBezTo>
                  <a:pt x="3295" y="8293"/>
                  <a:pt x="3271" y="8496"/>
                  <a:pt x="3385" y="8634"/>
                </a:cubicBezTo>
                <a:cubicBezTo>
                  <a:pt x="3449" y="8714"/>
                  <a:pt x="3542" y="8755"/>
                  <a:pt x="3636" y="8755"/>
                </a:cubicBezTo>
                <a:cubicBezTo>
                  <a:pt x="3708" y="8755"/>
                  <a:pt x="3780" y="8731"/>
                  <a:pt x="3839" y="8682"/>
                </a:cubicBezTo>
                <a:lnTo>
                  <a:pt x="4459" y="8183"/>
                </a:lnTo>
                <a:lnTo>
                  <a:pt x="6152" y="8954"/>
                </a:lnTo>
                <a:cubicBezTo>
                  <a:pt x="5600" y="9231"/>
                  <a:pt x="5021" y="9360"/>
                  <a:pt x="4455" y="9360"/>
                </a:cubicBezTo>
                <a:cubicBezTo>
                  <a:pt x="2655" y="9360"/>
                  <a:pt x="985" y="8060"/>
                  <a:pt x="700" y="6114"/>
                </a:cubicBezTo>
                <a:cubicBezTo>
                  <a:pt x="1341" y="5703"/>
                  <a:pt x="2046" y="5512"/>
                  <a:pt x="2738" y="5512"/>
                </a:cubicBezTo>
                <a:close/>
                <a:moveTo>
                  <a:pt x="13801" y="13119"/>
                </a:moveTo>
                <a:cubicBezTo>
                  <a:pt x="14108" y="13119"/>
                  <a:pt x="14359" y="13369"/>
                  <a:pt x="14363" y="13677"/>
                </a:cubicBezTo>
                <a:lnTo>
                  <a:pt x="14363" y="14279"/>
                </a:lnTo>
                <a:lnTo>
                  <a:pt x="4538" y="14279"/>
                </a:lnTo>
                <a:cubicBezTo>
                  <a:pt x="4535" y="14279"/>
                  <a:pt x="4533" y="14279"/>
                  <a:pt x="4531" y="14279"/>
                </a:cubicBezTo>
                <a:cubicBezTo>
                  <a:pt x="4386" y="14279"/>
                  <a:pt x="4262" y="14378"/>
                  <a:pt x="4228" y="14517"/>
                </a:cubicBezTo>
                <a:cubicBezTo>
                  <a:pt x="4183" y="14709"/>
                  <a:pt x="4342" y="14881"/>
                  <a:pt x="4541" y="14881"/>
                </a:cubicBezTo>
                <a:lnTo>
                  <a:pt x="13437" y="14881"/>
                </a:lnTo>
                <a:lnTo>
                  <a:pt x="12641" y="20045"/>
                </a:lnTo>
                <a:lnTo>
                  <a:pt x="11595" y="20045"/>
                </a:lnTo>
                <a:cubicBezTo>
                  <a:pt x="11430" y="20045"/>
                  <a:pt x="11289" y="20166"/>
                  <a:pt x="11264" y="20327"/>
                </a:cubicBezTo>
                <a:cubicBezTo>
                  <a:pt x="11240" y="20520"/>
                  <a:pt x="11388" y="20692"/>
                  <a:pt x="11585" y="20692"/>
                </a:cubicBezTo>
                <a:lnTo>
                  <a:pt x="12125" y="20692"/>
                </a:lnTo>
                <a:lnTo>
                  <a:pt x="12125" y="21381"/>
                </a:lnTo>
                <a:lnTo>
                  <a:pt x="4765" y="21381"/>
                </a:lnTo>
                <a:lnTo>
                  <a:pt x="4765" y="20692"/>
                </a:lnTo>
                <a:lnTo>
                  <a:pt x="10118" y="20692"/>
                </a:lnTo>
                <a:cubicBezTo>
                  <a:pt x="10287" y="20692"/>
                  <a:pt x="10428" y="20572"/>
                  <a:pt x="10452" y="20410"/>
                </a:cubicBezTo>
                <a:cubicBezTo>
                  <a:pt x="10476" y="20217"/>
                  <a:pt x="10325" y="20045"/>
                  <a:pt x="10132" y="20045"/>
                </a:cubicBezTo>
                <a:lnTo>
                  <a:pt x="4287" y="20045"/>
                </a:lnTo>
                <a:lnTo>
                  <a:pt x="3436" y="14513"/>
                </a:lnTo>
                <a:cubicBezTo>
                  <a:pt x="3436" y="14510"/>
                  <a:pt x="3436" y="14506"/>
                  <a:pt x="3436" y="14503"/>
                </a:cubicBezTo>
                <a:cubicBezTo>
                  <a:pt x="3436" y="14499"/>
                  <a:pt x="3433" y="14493"/>
                  <a:pt x="3433" y="14486"/>
                </a:cubicBezTo>
                <a:cubicBezTo>
                  <a:pt x="3433" y="14482"/>
                  <a:pt x="3430" y="14475"/>
                  <a:pt x="3430" y="14472"/>
                </a:cubicBezTo>
                <a:cubicBezTo>
                  <a:pt x="3426" y="14468"/>
                  <a:pt x="3426" y="14462"/>
                  <a:pt x="3423" y="14455"/>
                </a:cubicBezTo>
                <a:lnTo>
                  <a:pt x="3419" y="14441"/>
                </a:lnTo>
                <a:lnTo>
                  <a:pt x="3412" y="14427"/>
                </a:lnTo>
                <a:lnTo>
                  <a:pt x="3405" y="14413"/>
                </a:lnTo>
                <a:lnTo>
                  <a:pt x="3399" y="14400"/>
                </a:lnTo>
                <a:cubicBezTo>
                  <a:pt x="3395" y="14396"/>
                  <a:pt x="3392" y="14389"/>
                  <a:pt x="3388" y="14386"/>
                </a:cubicBezTo>
                <a:lnTo>
                  <a:pt x="3381" y="14375"/>
                </a:lnTo>
                <a:cubicBezTo>
                  <a:pt x="3378" y="14369"/>
                  <a:pt x="3374" y="14365"/>
                  <a:pt x="3371" y="14358"/>
                </a:cubicBezTo>
                <a:lnTo>
                  <a:pt x="3364" y="14348"/>
                </a:lnTo>
                <a:cubicBezTo>
                  <a:pt x="3357" y="14344"/>
                  <a:pt x="3354" y="14341"/>
                  <a:pt x="3350" y="14334"/>
                </a:cubicBezTo>
                <a:lnTo>
                  <a:pt x="3340" y="14327"/>
                </a:lnTo>
                <a:cubicBezTo>
                  <a:pt x="3337" y="14324"/>
                  <a:pt x="3333" y="14317"/>
                  <a:pt x="3326" y="14314"/>
                </a:cubicBezTo>
                <a:lnTo>
                  <a:pt x="3316" y="14307"/>
                </a:lnTo>
                <a:cubicBezTo>
                  <a:pt x="3312" y="14303"/>
                  <a:pt x="3309" y="14300"/>
                  <a:pt x="3302" y="14296"/>
                </a:cubicBezTo>
                <a:lnTo>
                  <a:pt x="3292" y="14286"/>
                </a:lnTo>
                <a:lnTo>
                  <a:pt x="3278" y="14279"/>
                </a:lnTo>
                <a:lnTo>
                  <a:pt x="3264" y="14272"/>
                </a:lnTo>
                <a:lnTo>
                  <a:pt x="3251" y="14265"/>
                </a:lnTo>
                <a:lnTo>
                  <a:pt x="3237" y="14258"/>
                </a:lnTo>
                <a:lnTo>
                  <a:pt x="3220" y="14255"/>
                </a:lnTo>
                <a:lnTo>
                  <a:pt x="3206" y="14248"/>
                </a:lnTo>
                <a:lnTo>
                  <a:pt x="3189" y="14245"/>
                </a:lnTo>
                <a:lnTo>
                  <a:pt x="3175" y="14241"/>
                </a:lnTo>
                <a:lnTo>
                  <a:pt x="2531" y="14241"/>
                </a:lnTo>
                <a:lnTo>
                  <a:pt x="2531" y="13687"/>
                </a:lnTo>
                <a:cubicBezTo>
                  <a:pt x="2531" y="13374"/>
                  <a:pt x="2786" y="13119"/>
                  <a:pt x="3099" y="13119"/>
                </a:cubicBezTo>
                <a:lnTo>
                  <a:pt x="13795" y="13119"/>
                </a:lnTo>
                <a:cubicBezTo>
                  <a:pt x="13797" y="13119"/>
                  <a:pt x="13799" y="13119"/>
                  <a:pt x="13801" y="13119"/>
                </a:cubicBezTo>
                <a:close/>
                <a:moveTo>
                  <a:pt x="8445" y="1"/>
                </a:moveTo>
                <a:cubicBezTo>
                  <a:pt x="8389" y="1"/>
                  <a:pt x="8333" y="16"/>
                  <a:pt x="8283" y="45"/>
                </a:cubicBezTo>
                <a:cubicBezTo>
                  <a:pt x="6937" y="819"/>
                  <a:pt x="6097" y="2241"/>
                  <a:pt x="6066" y="3794"/>
                </a:cubicBezTo>
                <a:cubicBezTo>
                  <a:pt x="6032" y="5346"/>
                  <a:pt x="6813" y="6802"/>
                  <a:pt x="8122" y="7632"/>
                </a:cubicBezTo>
                <a:lnTo>
                  <a:pt x="8122" y="9146"/>
                </a:lnTo>
                <a:lnTo>
                  <a:pt x="7123" y="8692"/>
                </a:lnTo>
                <a:cubicBezTo>
                  <a:pt x="6906" y="7153"/>
                  <a:pt x="5905" y="5838"/>
                  <a:pt x="4479" y="5226"/>
                </a:cubicBezTo>
                <a:cubicBezTo>
                  <a:pt x="3917" y="4984"/>
                  <a:pt x="3320" y="4865"/>
                  <a:pt x="2727" y="4865"/>
                </a:cubicBezTo>
                <a:cubicBezTo>
                  <a:pt x="1817" y="4865"/>
                  <a:pt x="914" y="5144"/>
                  <a:pt x="149" y="5690"/>
                </a:cubicBezTo>
                <a:cubicBezTo>
                  <a:pt x="53" y="5759"/>
                  <a:pt x="1" y="5869"/>
                  <a:pt x="15" y="5986"/>
                </a:cubicBezTo>
                <a:cubicBezTo>
                  <a:pt x="163" y="7529"/>
                  <a:pt x="1109" y="8881"/>
                  <a:pt x="2507" y="9556"/>
                </a:cubicBezTo>
                <a:cubicBezTo>
                  <a:pt x="3118" y="9850"/>
                  <a:pt x="3777" y="9995"/>
                  <a:pt x="4434" y="9995"/>
                </a:cubicBezTo>
                <a:cubicBezTo>
                  <a:pt x="5280" y="9995"/>
                  <a:pt x="6122" y="9754"/>
                  <a:pt x="6855" y="9277"/>
                </a:cubicBezTo>
                <a:lnTo>
                  <a:pt x="8125" y="9856"/>
                </a:lnTo>
                <a:lnTo>
                  <a:pt x="8125" y="12472"/>
                </a:lnTo>
                <a:lnTo>
                  <a:pt x="3099" y="12472"/>
                </a:lnTo>
                <a:cubicBezTo>
                  <a:pt x="2428" y="12472"/>
                  <a:pt x="1884" y="13016"/>
                  <a:pt x="1884" y="13687"/>
                </a:cubicBezTo>
                <a:lnTo>
                  <a:pt x="1884" y="14558"/>
                </a:lnTo>
                <a:cubicBezTo>
                  <a:pt x="1884" y="14737"/>
                  <a:pt x="2028" y="14881"/>
                  <a:pt x="2207" y="14881"/>
                </a:cubicBezTo>
                <a:lnTo>
                  <a:pt x="2824" y="14881"/>
                </a:lnTo>
                <a:lnTo>
                  <a:pt x="3677" y="20417"/>
                </a:lnTo>
                <a:cubicBezTo>
                  <a:pt x="3701" y="20575"/>
                  <a:pt x="3836" y="20689"/>
                  <a:pt x="3994" y="20689"/>
                </a:cubicBezTo>
                <a:lnTo>
                  <a:pt x="4125" y="20689"/>
                </a:lnTo>
                <a:lnTo>
                  <a:pt x="4125" y="21701"/>
                </a:lnTo>
                <a:cubicBezTo>
                  <a:pt x="4125" y="21880"/>
                  <a:pt x="4269" y="22024"/>
                  <a:pt x="4448" y="22024"/>
                </a:cubicBezTo>
                <a:lnTo>
                  <a:pt x="12452" y="22024"/>
                </a:lnTo>
                <a:cubicBezTo>
                  <a:pt x="12628" y="22024"/>
                  <a:pt x="12772" y="21880"/>
                  <a:pt x="12772" y="21701"/>
                </a:cubicBezTo>
                <a:lnTo>
                  <a:pt x="12772" y="20689"/>
                </a:lnTo>
                <a:lnTo>
                  <a:pt x="12896" y="20689"/>
                </a:lnTo>
                <a:cubicBezTo>
                  <a:pt x="13058" y="20689"/>
                  <a:pt x="13192" y="20575"/>
                  <a:pt x="13216" y="20417"/>
                </a:cubicBezTo>
                <a:lnTo>
                  <a:pt x="14067" y="14881"/>
                </a:lnTo>
                <a:lnTo>
                  <a:pt x="14690" y="14881"/>
                </a:lnTo>
                <a:cubicBezTo>
                  <a:pt x="14865" y="14881"/>
                  <a:pt x="15010" y="14737"/>
                  <a:pt x="15010" y="14558"/>
                </a:cubicBezTo>
                <a:lnTo>
                  <a:pt x="15010" y="13687"/>
                </a:lnTo>
                <a:cubicBezTo>
                  <a:pt x="15010" y="13016"/>
                  <a:pt x="14466" y="12472"/>
                  <a:pt x="13798" y="12472"/>
                </a:cubicBezTo>
                <a:lnTo>
                  <a:pt x="8769" y="12472"/>
                </a:lnTo>
                <a:lnTo>
                  <a:pt x="8769" y="9876"/>
                </a:lnTo>
                <a:lnTo>
                  <a:pt x="10035" y="9301"/>
                </a:lnTo>
                <a:cubicBezTo>
                  <a:pt x="10771" y="9775"/>
                  <a:pt x="11614" y="10015"/>
                  <a:pt x="12462" y="10015"/>
                </a:cubicBezTo>
                <a:cubicBezTo>
                  <a:pt x="13086" y="10015"/>
                  <a:pt x="13713" y="9884"/>
                  <a:pt x="14301" y="9622"/>
                </a:cubicBezTo>
                <a:cubicBezTo>
                  <a:pt x="15736" y="8971"/>
                  <a:pt x="16721" y="7604"/>
                  <a:pt x="16879" y="6035"/>
                </a:cubicBezTo>
                <a:cubicBezTo>
                  <a:pt x="16889" y="5921"/>
                  <a:pt x="16838" y="5807"/>
                  <a:pt x="16745" y="5742"/>
                </a:cubicBezTo>
                <a:cubicBezTo>
                  <a:pt x="15977" y="5201"/>
                  <a:pt x="15074" y="4925"/>
                  <a:pt x="14165" y="4925"/>
                </a:cubicBezTo>
                <a:cubicBezTo>
                  <a:pt x="13540" y="4925"/>
                  <a:pt x="12913" y="5055"/>
                  <a:pt x="12325" y="5319"/>
                </a:cubicBezTo>
                <a:cubicBezTo>
                  <a:pt x="10948" y="5942"/>
                  <a:pt x="9987" y="7222"/>
                  <a:pt x="9770" y="8720"/>
                </a:cubicBezTo>
                <a:lnTo>
                  <a:pt x="8769" y="9171"/>
                </a:lnTo>
                <a:lnTo>
                  <a:pt x="8769" y="7632"/>
                </a:lnTo>
                <a:cubicBezTo>
                  <a:pt x="10080" y="6802"/>
                  <a:pt x="10858" y="5346"/>
                  <a:pt x="10827" y="3794"/>
                </a:cubicBezTo>
                <a:cubicBezTo>
                  <a:pt x="10793" y="2241"/>
                  <a:pt x="9949" y="819"/>
                  <a:pt x="8607" y="45"/>
                </a:cubicBezTo>
                <a:cubicBezTo>
                  <a:pt x="8557" y="16"/>
                  <a:pt x="8501" y="1"/>
                  <a:pt x="844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411730" y="2067560"/>
            <a:ext cx="5097145" cy="1699895"/>
          </a:xfrm>
        </p:spPr>
        <p:txBody>
          <a:bodyPr/>
          <a:p>
            <a:r>
              <a:rPr lang="id-ID" altLang="en-US"/>
              <a:t>thanks</a:t>
            </a:r>
            <a:endParaRPr lang="id-ID" altLang="en-US"/>
          </a:p>
        </p:txBody>
      </p:sp>
    </p:spTree>
  </p:cSld>
  <p:clrMapOvr>
    <a:masterClrMapping/>
  </p:clrMapOvr>
</p:sld>
</file>

<file path=ppt/theme/theme1.xml><?xml version="1.0" encoding="utf-8"?>
<a:theme xmlns:a="http://schemas.openxmlformats.org/drawingml/2006/main" name="Eco-Friendly Minitheme by Slidesgo">
  <a:themeElements>
    <a:clrScheme name="Simple Light">
      <a:dk1>
        <a:srgbClr val="000000"/>
      </a:dk1>
      <a:lt1>
        <a:srgbClr val="FFFFFF"/>
      </a:lt1>
      <a:dk2>
        <a:srgbClr val="57A3A3"/>
      </a:dk2>
      <a:lt2>
        <a:srgbClr val="ABDFD1"/>
      </a:lt2>
      <a:accent1>
        <a:srgbClr val="FFE8E6"/>
      </a:accent1>
      <a:accent2>
        <a:srgbClr val="FFCC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3902</Words>
  <Application>WPS Presentation</Application>
  <PresentationFormat/>
  <Paragraphs>79</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Arial</vt:lpstr>
      <vt:lpstr>Caveat Brush</vt:lpstr>
      <vt:lpstr>Poppins</vt:lpstr>
      <vt:lpstr>Proxima Nova Semibold</vt:lpstr>
      <vt:lpstr>Proxima Nova</vt:lpstr>
      <vt:lpstr>Wingdings</vt:lpstr>
      <vt:lpstr>Microsoft YaHei</vt:lpstr>
      <vt:lpstr>Arial Unicode MS</vt:lpstr>
      <vt:lpstr>Anaheim</vt:lpstr>
      <vt:lpstr>NewsGoth BT</vt:lpstr>
      <vt:lpstr>Calibri</vt:lpstr>
      <vt:lpstr>Amatic SC</vt:lpstr>
      <vt:lpstr>Roboto Medium</vt:lpstr>
      <vt:lpstr>Segoe Print</vt:lpstr>
      <vt:lpstr>Eco-Friendly Minitheme by Slidesgo</vt:lpstr>
      <vt:lpstr>KONTEKS KETATANEGARAN REPUBLIK INDONESIA</vt:lpstr>
      <vt:lpstr>TEORI PEMBAGIAN KEKUASAAN </vt:lpstr>
      <vt:lpstr>PowerPoint 演示文稿</vt:lpstr>
      <vt:lpstr>Wewenang BPK</vt:lpstr>
      <vt:lpstr>1. Kelembagaan permusyawaratan rakyat (MPR)</vt:lpstr>
      <vt:lpstr>Penarapan prinsip Trias politika dalam negara RI</vt:lpstr>
      <vt:lpstr>2. Dewan Perwakilan Rakyat (DPR)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KONTEKS KETATANEGARAN REPUBLIK INDONESIA</dc:title>
  <dc:creator/>
  <cp:lastModifiedBy>Eka L Zahro</cp:lastModifiedBy>
  <cp:revision>2</cp:revision>
  <dcterms:created xsi:type="dcterms:W3CDTF">2021-08-27T07:10:00Z</dcterms:created>
  <dcterms:modified xsi:type="dcterms:W3CDTF">2021-08-31T03:39:10Z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