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0" r:id="rId7"/>
    <p:sldId id="261" r:id="rId8"/>
    <p:sldId id="265" r:id="rId9"/>
    <p:sldId id="278" r:id="rId10"/>
    <p:sldId id="284" r:id="rId11"/>
    <p:sldId id="313" r:id="rId12"/>
  </p:sldIdLst>
  <p:sldSz cx="9144000" cy="5143500"/>
  <p:notesSz cx="6858000" cy="9144000"/>
  <p:embeddedFontLst>
    <p:embeddedFont>
      <p:font typeface="Rozha One" panose="02000000000000000000"/>
      <p:regular r:id="rId16"/>
    </p:embeddedFont>
    <p:embeddedFont>
      <p:font typeface="Mukta" panose="020B0000000000000000"/>
      <p:regular r:id="rId17"/>
    </p:embeddedFont>
    <p:embeddedFont>
      <p:font typeface="Yanone Kaffeesatz"/>
      <p:regular r:id="rId18"/>
    </p:embeddedFont>
    <p:embeddedFont>
      <p:font typeface="Francois One" panose="02000503040000020004"/>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449"/>
        <p:guide pos="5310"/>
        <p:guide orient="horz" pos="338"/>
        <p:guide orient="horz" pos="289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3" name="Shape 3693"/>
        <p:cNvGrpSpPr/>
        <p:nvPr/>
      </p:nvGrpSpPr>
      <p:grpSpPr>
        <a:xfrm>
          <a:off x="0" y="0"/>
          <a:ext cx="0" cy="0"/>
          <a:chOff x="0" y="0"/>
          <a:chExt cx="0" cy="0"/>
        </a:xfrm>
      </p:grpSpPr>
      <p:sp>
        <p:nvSpPr>
          <p:cNvPr id="3694" name="Google Shape;3694;ge2b470cee3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e2b470cee3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4" name="Shape 3704"/>
        <p:cNvGrpSpPr/>
        <p:nvPr/>
      </p:nvGrpSpPr>
      <p:grpSpPr>
        <a:xfrm>
          <a:off x="0" y="0"/>
          <a:ext cx="0" cy="0"/>
          <a:chOff x="0" y="0"/>
          <a:chExt cx="0" cy="0"/>
        </a:xfrm>
      </p:grpSpPr>
      <p:sp>
        <p:nvSpPr>
          <p:cNvPr id="3705" name="Google Shape;3705;gcc4eba5a64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6" name="Google Shape;3706;gcc4eba5a64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2" name="Shape 3782"/>
        <p:cNvGrpSpPr/>
        <p:nvPr/>
      </p:nvGrpSpPr>
      <p:grpSpPr>
        <a:xfrm>
          <a:off x="0" y="0"/>
          <a:ext cx="0" cy="0"/>
          <a:chOff x="0" y="0"/>
          <a:chExt cx="0" cy="0"/>
        </a:xfrm>
      </p:grpSpPr>
      <p:sp>
        <p:nvSpPr>
          <p:cNvPr id="3783" name="Google Shape;3783;gcc4eba5a64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4" name="Google Shape;3784;gcc4eba5a64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4" name="Shape 3854"/>
        <p:cNvGrpSpPr/>
        <p:nvPr/>
      </p:nvGrpSpPr>
      <p:grpSpPr>
        <a:xfrm>
          <a:off x="0" y="0"/>
          <a:ext cx="0" cy="0"/>
          <a:chOff x="0" y="0"/>
          <a:chExt cx="0" cy="0"/>
        </a:xfrm>
      </p:grpSpPr>
      <p:sp>
        <p:nvSpPr>
          <p:cNvPr id="3855" name="Google Shape;3855;gcc4eba5a64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cc4eba5a64_0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2" name="Shape 3882"/>
        <p:cNvGrpSpPr/>
        <p:nvPr/>
      </p:nvGrpSpPr>
      <p:grpSpPr>
        <a:xfrm>
          <a:off x="0" y="0"/>
          <a:ext cx="0" cy="0"/>
          <a:chOff x="0" y="0"/>
          <a:chExt cx="0" cy="0"/>
        </a:xfrm>
      </p:grpSpPr>
      <p:sp>
        <p:nvSpPr>
          <p:cNvPr id="3883" name="Google Shape;3883;gcc4eba5a64_0_2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4" name="Google Shape;3884;gcc4eba5a64_0_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0" name="Shape 4070"/>
        <p:cNvGrpSpPr/>
        <p:nvPr/>
      </p:nvGrpSpPr>
      <p:grpSpPr>
        <a:xfrm>
          <a:off x="0" y="0"/>
          <a:ext cx="0" cy="0"/>
          <a:chOff x="0" y="0"/>
          <a:chExt cx="0" cy="0"/>
        </a:xfrm>
      </p:grpSpPr>
      <p:sp>
        <p:nvSpPr>
          <p:cNvPr id="4071" name="Google Shape;4071;gcc4eba5a64_0_2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cc4eba5a64_0_2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4" name="Shape 4484"/>
        <p:cNvGrpSpPr/>
        <p:nvPr/>
      </p:nvGrpSpPr>
      <p:grpSpPr>
        <a:xfrm>
          <a:off x="0" y="0"/>
          <a:ext cx="0" cy="0"/>
          <a:chOff x="0" y="0"/>
          <a:chExt cx="0" cy="0"/>
        </a:xfrm>
      </p:grpSpPr>
      <p:sp>
        <p:nvSpPr>
          <p:cNvPr id="4485" name="Google Shape;4485;gcc4eba5a64_0_3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6" name="Google Shape;4486;gcc4eba5a64_0_3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2" name="Shape 4722"/>
        <p:cNvGrpSpPr/>
        <p:nvPr/>
      </p:nvGrpSpPr>
      <p:grpSpPr>
        <a:xfrm>
          <a:off x="0" y="0"/>
          <a:ext cx="0" cy="0"/>
          <a:chOff x="0" y="0"/>
          <a:chExt cx="0" cy="0"/>
        </a:xfrm>
      </p:grpSpPr>
      <p:sp>
        <p:nvSpPr>
          <p:cNvPr id="4723" name="Google Shape;4723;ge2f71b0dd6_1_20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5027109" y="1733638"/>
            <a:ext cx="3550900" cy="2962150"/>
            <a:chOff x="5027109" y="1733638"/>
            <a:chExt cx="3550900" cy="2962150"/>
          </a:xfrm>
        </p:grpSpPr>
        <p:sp>
          <p:nvSpPr>
            <p:cNvPr id="10" name="Google Shape;10;p2"/>
            <p:cNvSpPr/>
            <p:nvPr/>
          </p:nvSpPr>
          <p:spPr>
            <a:xfrm flipH="1">
              <a:off x="6258834" y="1733638"/>
              <a:ext cx="1781300" cy="2961325"/>
            </a:xfrm>
            <a:custGeom>
              <a:avLst/>
              <a:gdLst/>
              <a:ahLst/>
              <a:cxnLst/>
              <a:rect l="l" t="t" r="r" b="b"/>
              <a:pathLst>
                <a:path w="71252" h="118453" extrusionOk="0">
                  <a:moveTo>
                    <a:pt x="35626" y="1"/>
                  </a:moveTo>
                  <a:cubicBezTo>
                    <a:pt x="15945" y="1"/>
                    <a:pt x="1" y="15979"/>
                    <a:pt x="1" y="35593"/>
                  </a:cubicBezTo>
                  <a:lnTo>
                    <a:pt x="1" y="118452"/>
                  </a:lnTo>
                  <a:lnTo>
                    <a:pt x="71252" y="118452"/>
                  </a:lnTo>
                  <a:lnTo>
                    <a:pt x="71252" y="35660"/>
                  </a:lnTo>
                  <a:cubicBezTo>
                    <a:pt x="71252" y="15979"/>
                    <a:pt x="55273" y="1"/>
                    <a:pt x="35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6401434" y="1733638"/>
              <a:ext cx="1780475" cy="2961325"/>
            </a:xfrm>
            <a:custGeom>
              <a:avLst/>
              <a:gdLst/>
              <a:ahLst/>
              <a:cxnLst/>
              <a:rect l="l" t="t" r="r" b="b"/>
              <a:pathLst>
                <a:path w="71219" h="118453" extrusionOk="0">
                  <a:moveTo>
                    <a:pt x="35626" y="1"/>
                  </a:moveTo>
                  <a:cubicBezTo>
                    <a:pt x="15912" y="1"/>
                    <a:pt x="1" y="15979"/>
                    <a:pt x="1" y="35593"/>
                  </a:cubicBezTo>
                  <a:lnTo>
                    <a:pt x="1" y="118452"/>
                  </a:lnTo>
                  <a:lnTo>
                    <a:pt x="71218" y="118452"/>
                  </a:lnTo>
                  <a:lnTo>
                    <a:pt x="71218" y="35660"/>
                  </a:lnTo>
                  <a:cubicBezTo>
                    <a:pt x="71218" y="15979"/>
                    <a:pt x="55240" y="1"/>
                    <a:pt x="35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6072034" y="4231263"/>
              <a:ext cx="1054950" cy="416150"/>
            </a:xfrm>
            <a:custGeom>
              <a:avLst/>
              <a:gdLst/>
              <a:ahLst/>
              <a:cxnLst/>
              <a:rect l="l" t="t" r="r" b="b"/>
              <a:pathLst>
                <a:path w="42198" h="16646" extrusionOk="0">
                  <a:moveTo>
                    <a:pt x="40863" y="1"/>
                  </a:moveTo>
                  <a:cubicBezTo>
                    <a:pt x="40863" y="1"/>
                    <a:pt x="21549" y="10408"/>
                    <a:pt x="10108" y="13844"/>
                  </a:cubicBezTo>
                  <a:cubicBezTo>
                    <a:pt x="6372" y="14911"/>
                    <a:pt x="2936" y="15245"/>
                    <a:pt x="1" y="15345"/>
                  </a:cubicBezTo>
                  <a:lnTo>
                    <a:pt x="5138" y="16646"/>
                  </a:lnTo>
                  <a:cubicBezTo>
                    <a:pt x="6205" y="16512"/>
                    <a:pt x="7306" y="16346"/>
                    <a:pt x="8373" y="16179"/>
                  </a:cubicBezTo>
                  <a:cubicBezTo>
                    <a:pt x="17146" y="14678"/>
                    <a:pt x="42198" y="2069"/>
                    <a:pt x="42198" y="2069"/>
                  </a:cubicBezTo>
                  <a:lnTo>
                    <a:pt x="40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6035334" y="2760213"/>
              <a:ext cx="902350" cy="1655575"/>
            </a:xfrm>
            <a:custGeom>
              <a:avLst/>
              <a:gdLst/>
              <a:ahLst/>
              <a:cxnLst/>
              <a:rect l="l" t="t" r="r" b="b"/>
              <a:pathLst>
                <a:path w="36094" h="66223" extrusionOk="0">
                  <a:moveTo>
                    <a:pt x="4137" y="0"/>
                  </a:moveTo>
                  <a:lnTo>
                    <a:pt x="1302" y="3703"/>
                  </a:lnTo>
                  <a:lnTo>
                    <a:pt x="1" y="14978"/>
                  </a:lnTo>
                  <a:cubicBezTo>
                    <a:pt x="1" y="14978"/>
                    <a:pt x="5138" y="29922"/>
                    <a:pt x="5905" y="32023"/>
                  </a:cubicBezTo>
                  <a:cubicBezTo>
                    <a:pt x="6672" y="34058"/>
                    <a:pt x="6806" y="35826"/>
                    <a:pt x="9107" y="40663"/>
                  </a:cubicBezTo>
                  <a:cubicBezTo>
                    <a:pt x="11409" y="45500"/>
                    <a:pt x="21916" y="57275"/>
                    <a:pt x="21916" y="57275"/>
                  </a:cubicBezTo>
                  <a:cubicBezTo>
                    <a:pt x="21916" y="57275"/>
                    <a:pt x="22350" y="58342"/>
                    <a:pt x="22817" y="59209"/>
                  </a:cubicBezTo>
                  <a:cubicBezTo>
                    <a:pt x="23284" y="60077"/>
                    <a:pt x="25519" y="61111"/>
                    <a:pt x="25519" y="61111"/>
                  </a:cubicBezTo>
                  <a:cubicBezTo>
                    <a:pt x="25519" y="61111"/>
                    <a:pt x="24752" y="61278"/>
                    <a:pt x="24585" y="62178"/>
                  </a:cubicBezTo>
                  <a:cubicBezTo>
                    <a:pt x="24418" y="63046"/>
                    <a:pt x="26153" y="64346"/>
                    <a:pt x="27821" y="65581"/>
                  </a:cubicBezTo>
                  <a:cubicBezTo>
                    <a:pt x="28467" y="66072"/>
                    <a:pt x="29154" y="66223"/>
                    <a:pt x="29753" y="66223"/>
                  </a:cubicBezTo>
                  <a:cubicBezTo>
                    <a:pt x="30698" y="66223"/>
                    <a:pt x="31423" y="65848"/>
                    <a:pt x="31423" y="65848"/>
                  </a:cubicBezTo>
                  <a:lnTo>
                    <a:pt x="35726" y="63746"/>
                  </a:lnTo>
                  <a:lnTo>
                    <a:pt x="36093" y="60510"/>
                  </a:lnTo>
                  <a:lnTo>
                    <a:pt x="34459" y="57141"/>
                  </a:lnTo>
                  <a:lnTo>
                    <a:pt x="30956" y="55473"/>
                  </a:lnTo>
                  <a:lnTo>
                    <a:pt x="26119" y="53339"/>
                  </a:lnTo>
                  <a:lnTo>
                    <a:pt x="21316" y="41830"/>
                  </a:lnTo>
                  <a:lnTo>
                    <a:pt x="14645" y="30355"/>
                  </a:lnTo>
                  <a:lnTo>
                    <a:pt x="13911" y="27020"/>
                  </a:lnTo>
                  <a:lnTo>
                    <a:pt x="9474" y="5805"/>
                  </a:lnTo>
                  <a:lnTo>
                    <a:pt x="41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5990309" y="2678488"/>
              <a:ext cx="846450" cy="1733775"/>
            </a:xfrm>
            <a:custGeom>
              <a:avLst/>
              <a:gdLst/>
              <a:ahLst/>
              <a:cxnLst/>
              <a:rect l="l" t="t" r="r" b="b"/>
              <a:pathLst>
                <a:path w="33858" h="69351" extrusionOk="0">
                  <a:moveTo>
                    <a:pt x="1501" y="0"/>
                  </a:moveTo>
                  <a:lnTo>
                    <a:pt x="0" y="5638"/>
                  </a:lnTo>
                  <a:cubicBezTo>
                    <a:pt x="0" y="5638"/>
                    <a:pt x="2702" y="6338"/>
                    <a:pt x="4370" y="9407"/>
                  </a:cubicBezTo>
                  <a:cubicBezTo>
                    <a:pt x="6038" y="12443"/>
                    <a:pt x="9107" y="29355"/>
                    <a:pt x="8773" y="31923"/>
                  </a:cubicBezTo>
                  <a:cubicBezTo>
                    <a:pt x="8506" y="34458"/>
                    <a:pt x="6071" y="35025"/>
                    <a:pt x="6071" y="35025"/>
                  </a:cubicBezTo>
                  <a:cubicBezTo>
                    <a:pt x="6071" y="35025"/>
                    <a:pt x="6117" y="35024"/>
                    <a:pt x="6203" y="35024"/>
                  </a:cubicBezTo>
                  <a:cubicBezTo>
                    <a:pt x="6718" y="35024"/>
                    <a:pt x="8659" y="35073"/>
                    <a:pt x="10574" y="35759"/>
                  </a:cubicBezTo>
                  <a:cubicBezTo>
                    <a:pt x="12843" y="36527"/>
                    <a:pt x="19914" y="56374"/>
                    <a:pt x="20748" y="57375"/>
                  </a:cubicBezTo>
                  <a:cubicBezTo>
                    <a:pt x="21582" y="58376"/>
                    <a:pt x="23383" y="59143"/>
                    <a:pt x="24551" y="59643"/>
                  </a:cubicBezTo>
                  <a:cubicBezTo>
                    <a:pt x="25718" y="60110"/>
                    <a:pt x="26719" y="61878"/>
                    <a:pt x="27420" y="63179"/>
                  </a:cubicBezTo>
                  <a:cubicBezTo>
                    <a:pt x="28120" y="64480"/>
                    <a:pt x="28687" y="66381"/>
                    <a:pt x="28687" y="66381"/>
                  </a:cubicBezTo>
                  <a:cubicBezTo>
                    <a:pt x="28687" y="66381"/>
                    <a:pt x="29855" y="66315"/>
                    <a:pt x="29621" y="65381"/>
                  </a:cubicBezTo>
                  <a:cubicBezTo>
                    <a:pt x="29388" y="64480"/>
                    <a:pt x="28620" y="62478"/>
                    <a:pt x="28620" y="62478"/>
                  </a:cubicBezTo>
                  <a:cubicBezTo>
                    <a:pt x="28620" y="62478"/>
                    <a:pt x="28998" y="62325"/>
                    <a:pt x="29354" y="62325"/>
                  </a:cubicBezTo>
                  <a:cubicBezTo>
                    <a:pt x="29549" y="62325"/>
                    <a:pt x="29737" y="62371"/>
                    <a:pt x="29855" y="62512"/>
                  </a:cubicBezTo>
                  <a:cubicBezTo>
                    <a:pt x="30188" y="62945"/>
                    <a:pt x="29755" y="64113"/>
                    <a:pt x="29755" y="64113"/>
                  </a:cubicBezTo>
                  <a:lnTo>
                    <a:pt x="30889" y="65814"/>
                  </a:lnTo>
                  <a:lnTo>
                    <a:pt x="30589" y="66948"/>
                  </a:lnTo>
                  <a:cubicBezTo>
                    <a:pt x="30589" y="66948"/>
                    <a:pt x="30049" y="67107"/>
                    <a:pt x="29474" y="67107"/>
                  </a:cubicBezTo>
                  <a:cubicBezTo>
                    <a:pt x="29215" y="67107"/>
                    <a:pt x="28948" y="67075"/>
                    <a:pt x="28721" y="66982"/>
                  </a:cubicBezTo>
                  <a:cubicBezTo>
                    <a:pt x="27953" y="66682"/>
                    <a:pt x="26352" y="65014"/>
                    <a:pt x="26352" y="65014"/>
                  </a:cubicBezTo>
                  <a:lnTo>
                    <a:pt x="26352" y="65014"/>
                  </a:lnTo>
                  <a:cubicBezTo>
                    <a:pt x="26352" y="65014"/>
                    <a:pt x="26286" y="65481"/>
                    <a:pt x="26752" y="66448"/>
                  </a:cubicBezTo>
                  <a:cubicBezTo>
                    <a:pt x="27253" y="67382"/>
                    <a:pt x="27620" y="67849"/>
                    <a:pt x="27620" y="67849"/>
                  </a:cubicBezTo>
                  <a:cubicBezTo>
                    <a:pt x="27620" y="67849"/>
                    <a:pt x="27532" y="67867"/>
                    <a:pt x="27387" y="67867"/>
                  </a:cubicBezTo>
                  <a:cubicBezTo>
                    <a:pt x="27135" y="67867"/>
                    <a:pt x="26710" y="67813"/>
                    <a:pt x="26285" y="67515"/>
                  </a:cubicBezTo>
                  <a:cubicBezTo>
                    <a:pt x="25618" y="67048"/>
                    <a:pt x="24584" y="65881"/>
                    <a:pt x="24584" y="65881"/>
                  </a:cubicBezTo>
                  <a:lnTo>
                    <a:pt x="24584" y="65881"/>
                  </a:lnTo>
                  <a:cubicBezTo>
                    <a:pt x="24584" y="65881"/>
                    <a:pt x="25085" y="67549"/>
                    <a:pt x="25785" y="68283"/>
                  </a:cubicBezTo>
                  <a:cubicBezTo>
                    <a:pt x="26552" y="68983"/>
                    <a:pt x="28120" y="69350"/>
                    <a:pt x="28120" y="69350"/>
                  </a:cubicBezTo>
                  <a:cubicBezTo>
                    <a:pt x="28120" y="69350"/>
                    <a:pt x="29221" y="68844"/>
                    <a:pt x="29849" y="68844"/>
                  </a:cubicBezTo>
                  <a:cubicBezTo>
                    <a:pt x="29886" y="68844"/>
                    <a:pt x="29921" y="68846"/>
                    <a:pt x="29955" y="68850"/>
                  </a:cubicBezTo>
                  <a:cubicBezTo>
                    <a:pt x="29989" y="68855"/>
                    <a:pt x="30026" y="68858"/>
                    <a:pt x="30065" y="68858"/>
                  </a:cubicBezTo>
                  <a:cubicBezTo>
                    <a:pt x="30717" y="68858"/>
                    <a:pt x="32023" y="68116"/>
                    <a:pt x="32023" y="68116"/>
                  </a:cubicBezTo>
                  <a:lnTo>
                    <a:pt x="33858" y="66782"/>
                  </a:lnTo>
                  <a:cubicBezTo>
                    <a:pt x="33858" y="66782"/>
                    <a:pt x="33858" y="60977"/>
                    <a:pt x="33391" y="60510"/>
                  </a:cubicBezTo>
                  <a:cubicBezTo>
                    <a:pt x="32924" y="60043"/>
                    <a:pt x="31856" y="59343"/>
                    <a:pt x="30555" y="58809"/>
                  </a:cubicBezTo>
                  <a:cubicBezTo>
                    <a:pt x="29921" y="58509"/>
                    <a:pt x="23417" y="56975"/>
                    <a:pt x="23417" y="56975"/>
                  </a:cubicBezTo>
                  <a:cubicBezTo>
                    <a:pt x="23417" y="56975"/>
                    <a:pt x="19214" y="47201"/>
                    <a:pt x="17412" y="43231"/>
                  </a:cubicBezTo>
                  <a:cubicBezTo>
                    <a:pt x="15611" y="39228"/>
                    <a:pt x="11775" y="32590"/>
                    <a:pt x="11775" y="32590"/>
                  </a:cubicBezTo>
                  <a:cubicBezTo>
                    <a:pt x="11775" y="32590"/>
                    <a:pt x="11075" y="29788"/>
                    <a:pt x="10341" y="26953"/>
                  </a:cubicBezTo>
                  <a:cubicBezTo>
                    <a:pt x="9574" y="24118"/>
                    <a:pt x="8706" y="14944"/>
                    <a:pt x="7339" y="9207"/>
                  </a:cubicBezTo>
                  <a:cubicBezTo>
                    <a:pt x="5938" y="3436"/>
                    <a:pt x="1501"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756684" y="3012888"/>
              <a:ext cx="166825" cy="623800"/>
            </a:xfrm>
            <a:custGeom>
              <a:avLst/>
              <a:gdLst/>
              <a:ahLst/>
              <a:cxnLst/>
              <a:rect l="l" t="t" r="r" b="b"/>
              <a:pathLst>
                <a:path w="6673" h="24952" extrusionOk="0">
                  <a:moveTo>
                    <a:pt x="2036" y="1"/>
                  </a:moveTo>
                  <a:lnTo>
                    <a:pt x="1" y="6372"/>
                  </a:lnTo>
                  <a:lnTo>
                    <a:pt x="6672" y="24952"/>
                  </a:lnTo>
                  <a:cubicBezTo>
                    <a:pt x="6672" y="24952"/>
                    <a:pt x="3003" y="10608"/>
                    <a:pt x="2269" y="6105"/>
                  </a:cubicBezTo>
                  <a:cubicBezTo>
                    <a:pt x="1569" y="1603"/>
                    <a:pt x="2035" y="2"/>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flipH="1">
              <a:off x="6118734" y="4202913"/>
              <a:ext cx="225175" cy="134150"/>
            </a:xfrm>
            <a:custGeom>
              <a:avLst/>
              <a:gdLst/>
              <a:ahLst/>
              <a:cxnLst/>
              <a:rect l="l" t="t" r="r" b="b"/>
              <a:pathLst>
                <a:path w="9007" h="5366" extrusionOk="0">
                  <a:moveTo>
                    <a:pt x="0" y="0"/>
                  </a:moveTo>
                  <a:cubicBezTo>
                    <a:pt x="0" y="1"/>
                    <a:pt x="334" y="1502"/>
                    <a:pt x="2135" y="2202"/>
                  </a:cubicBezTo>
                  <a:cubicBezTo>
                    <a:pt x="3903" y="2902"/>
                    <a:pt x="5237" y="3003"/>
                    <a:pt x="5237" y="3003"/>
                  </a:cubicBezTo>
                  <a:lnTo>
                    <a:pt x="7639" y="4871"/>
                  </a:lnTo>
                  <a:cubicBezTo>
                    <a:pt x="8118" y="5288"/>
                    <a:pt x="8533" y="5366"/>
                    <a:pt x="8776" y="5366"/>
                  </a:cubicBezTo>
                  <a:cubicBezTo>
                    <a:pt x="8922" y="5366"/>
                    <a:pt x="9007" y="5338"/>
                    <a:pt x="9007" y="5338"/>
                  </a:cubicBezTo>
                  <a:lnTo>
                    <a:pt x="8573" y="4103"/>
                  </a:lnTo>
                  <a:cubicBezTo>
                    <a:pt x="8573" y="4103"/>
                    <a:pt x="6872" y="2969"/>
                    <a:pt x="5971" y="2169"/>
                  </a:cubicBezTo>
                  <a:cubicBezTo>
                    <a:pt x="5004" y="1335"/>
                    <a:pt x="3469" y="1835"/>
                    <a:pt x="2068" y="1168"/>
                  </a:cubicBezTo>
                  <a:cubicBezTo>
                    <a:pt x="734" y="501"/>
                    <a:pt x="0" y="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flipH="1">
              <a:off x="5990309" y="4147863"/>
              <a:ext cx="82575" cy="199350"/>
            </a:xfrm>
            <a:custGeom>
              <a:avLst/>
              <a:gdLst/>
              <a:ahLst/>
              <a:cxnLst/>
              <a:rect l="l" t="t" r="r" b="b"/>
              <a:pathLst>
                <a:path w="3303" h="7974" extrusionOk="0">
                  <a:moveTo>
                    <a:pt x="0" y="1"/>
                  </a:moveTo>
                  <a:cubicBezTo>
                    <a:pt x="0" y="1"/>
                    <a:pt x="1335" y="1135"/>
                    <a:pt x="2035" y="2336"/>
                  </a:cubicBezTo>
                  <a:cubicBezTo>
                    <a:pt x="2735" y="3570"/>
                    <a:pt x="3303" y="7973"/>
                    <a:pt x="3303" y="7973"/>
                  </a:cubicBezTo>
                  <a:cubicBezTo>
                    <a:pt x="3303" y="7973"/>
                    <a:pt x="3236" y="2503"/>
                    <a:pt x="3169" y="2069"/>
                  </a:cubicBezTo>
                  <a:cubicBezTo>
                    <a:pt x="3069" y="1669"/>
                    <a:pt x="2836" y="1702"/>
                    <a:pt x="2035" y="1068"/>
                  </a:cubicBezTo>
                  <a:cubicBezTo>
                    <a:pt x="1301" y="50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flipH="1">
              <a:off x="5027109" y="3508938"/>
              <a:ext cx="1091650" cy="789900"/>
            </a:xfrm>
            <a:custGeom>
              <a:avLst/>
              <a:gdLst/>
              <a:ahLst/>
              <a:cxnLst/>
              <a:rect l="l" t="t" r="r" b="b"/>
              <a:pathLst>
                <a:path w="43666" h="31596" extrusionOk="0">
                  <a:moveTo>
                    <a:pt x="42202" y="0"/>
                  </a:moveTo>
                  <a:cubicBezTo>
                    <a:pt x="40808" y="0"/>
                    <a:pt x="37604" y="7611"/>
                    <a:pt x="29722" y="13282"/>
                  </a:cubicBezTo>
                  <a:cubicBezTo>
                    <a:pt x="20015" y="20287"/>
                    <a:pt x="1" y="29227"/>
                    <a:pt x="1" y="29227"/>
                  </a:cubicBezTo>
                  <a:lnTo>
                    <a:pt x="801" y="31595"/>
                  </a:lnTo>
                  <a:cubicBezTo>
                    <a:pt x="801" y="31595"/>
                    <a:pt x="26086" y="19387"/>
                    <a:pt x="32590" y="13382"/>
                  </a:cubicBezTo>
                  <a:cubicBezTo>
                    <a:pt x="39095" y="7378"/>
                    <a:pt x="43665" y="707"/>
                    <a:pt x="42364" y="40"/>
                  </a:cubicBezTo>
                  <a:cubicBezTo>
                    <a:pt x="42313" y="13"/>
                    <a:pt x="42259" y="0"/>
                    <a:pt x="4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flipH="1">
              <a:off x="5926084" y="4148713"/>
              <a:ext cx="192675" cy="113425"/>
            </a:xfrm>
            <a:custGeom>
              <a:avLst/>
              <a:gdLst/>
              <a:ahLst/>
              <a:cxnLst/>
              <a:rect l="l" t="t" r="r" b="b"/>
              <a:pathLst>
                <a:path w="7707" h="4537" extrusionOk="0">
                  <a:moveTo>
                    <a:pt x="7706" y="0"/>
                  </a:moveTo>
                  <a:lnTo>
                    <a:pt x="1" y="3636"/>
                  </a:lnTo>
                  <a:lnTo>
                    <a:pt x="334" y="4537"/>
                  </a:lnTo>
                  <a:lnTo>
                    <a:pt x="7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flipH="1">
              <a:off x="7468034" y="3744238"/>
              <a:ext cx="498700" cy="951550"/>
            </a:xfrm>
            <a:custGeom>
              <a:avLst/>
              <a:gdLst/>
              <a:ahLst/>
              <a:cxnLst/>
              <a:rect l="l" t="t" r="r" b="b"/>
              <a:pathLst>
                <a:path w="19948" h="38062" extrusionOk="0">
                  <a:moveTo>
                    <a:pt x="14010" y="1"/>
                  </a:moveTo>
                  <a:lnTo>
                    <a:pt x="9507" y="134"/>
                  </a:lnTo>
                  <a:cubicBezTo>
                    <a:pt x="9507" y="134"/>
                    <a:pt x="4703" y="11743"/>
                    <a:pt x="3836" y="14311"/>
                  </a:cubicBezTo>
                  <a:cubicBezTo>
                    <a:pt x="2936" y="16846"/>
                    <a:pt x="1768" y="20849"/>
                    <a:pt x="1168" y="21750"/>
                  </a:cubicBezTo>
                  <a:cubicBezTo>
                    <a:pt x="534" y="22684"/>
                    <a:pt x="0" y="23051"/>
                    <a:pt x="0" y="23051"/>
                  </a:cubicBezTo>
                  <a:lnTo>
                    <a:pt x="2402" y="24552"/>
                  </a:lnTo>
                  <a:lnTo>
                    <a:pt x="1568" y="26120"/>
                  </a:lnTo>
                  <a:lnTo>
                    <a:pt x="4737" y="28621"/>
                  </a:lnTo>
                  <a:cubicBezTo>
                    <a:pt x="4737" y="28621"/>
                    <a:pt x="2869" y="31624"/>
                    <a:pt x="2168" y="34059"/>
                  </a:cubicBezTo>
                  <a:cubicBezTo>
                    <a:pt x="1434" y="36527"/>
                    <a:pt x="1268" y="38062"/>
                    <a:pt x="1268" y="38062"/>
                  </a:cubicBezTo>
                  <a:lnTo>
                    <a:pt x="8273" y="38062"/>
                  </a:lnTo>
                  <a:lnTo>
                    <a:pt x="16045" y="27054"/>
                  </a:lnTo>
                  <a:lnTo>
                    <a:pt x="19948" y="9374"/>
                  </a:lnTo>
                  <a:lnTo>
                    <a:pt x="16378" y="3203"/>
                  </a:lnTo>
                  <a:lnTo>
                    <a:pt x="140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flipH="1">
              <a:off x="7184484" y="4319663"/>
              <a:ext cx="196850" cy="376125"/>
            </a:xfrm>
            <a:custGeom>
              <a:avLst/>
              <a:gdLst/>
              <a:ahLst/>
              <a:cxnLst/>
              <a:rect l="l" t="t" r="r" b="b"/>
              <a:pathLst>
                <a:path w="7874" h="15045" extrusionOk="0">
                  <a:moveTo>
                    <a:pt x="3036" y="0"/>
                  </a:moveTo>
                  <a:lnTo>
                    <a:pt x="1" y="7773"/>
                  </a:lnTo>
                  <a:lnTo>
                    <a:pt x="1368" y="15045"/>
                  </a:lnTo>
                  <a:lnTo>
                    <a:pt x="7873" y="15045"/>
                  </a:lnTo>
                  <a:lnTo>
                    <a:pt x="5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flipH="1">
              <a:off x="7097759" y="3703388"/>
              <a:ext cx="737225" cy="991575"/>
            </a:xfrm>
            <a:custGeom>
              <a:avLst/>
              <a:gdLst/>
              <a:ahLst/>
              <a:cxnLst/>
              <a:rect l="l" t="t" r="r" b="b"/>
              <a:pathLst>
                <a:path w="29489" h="39663" extrusionOk="0">
                  <a:moveTo>
                    <a:pt x="17280" y="0"/>
                  </a:moveTo>
                  <a:lnTo>
                    <a:pt x="8640" y="1768"/>
                  </a:lnTo>
                  <a:cubicBezTo>
                    <a:pt x="8640" y="1768"/>
                    <a:pt x="4737" y="6672"/>
                    <a:pt x="3136" y="9074"/>
                  </a:cubicBezTo>
                  <a:cubicBezTo>
                    <a:pt x="1568" y="11442"/>
                    <a:pt x="568" y="16512"/>
                    <a:pt x="568" y="16512"/>
                  </a:cubicBezTo>
                  <a:cubicBezTo>
                    <a:pt x="568" y="16512"/>
                    <a:pt x="2169" y="13610"/>
                    <a:pt x="3670" y="11876"/>
                  </a:cubicBezTo>
                  <a:cubicBezTo>
                    <a:pt x="5171" y="10208"/>
                    <a:pt x="7105" y="8840"/>
                    <a:pt x="7106" y="8840"/>
                  </a:cubicBezTo>
                  <a:lnTo>
                    <a:pt x="7106" y="8840"/>
                  </a:lnTo>
                  <a:cubicBezTo>
                    <a:pt x="7105" y="8840"/>
                    <a:pt x="3603" y="15311"/>
                    <a:pt x="2169" y="18380"/>
                  </a:cubicBezTo>
                  <a:cubicBezTo>
                    <a:pt x="768" y="21449"/>
                    <a:pt x="1" y="26319"/>
                    <a:pt x="1" y="26319"/>
                  </a:cubicBezTo>
                  <a:cubicBezTo>
                    <a:pt x="1" y="26319"/>
                    <a:pt x="3169" y="22316"/>
                    <a:pt x="5171" y="19881"/>
                  </a:cubicBezTo>
                  <a:cubicBezTo>
                    <a:pt x="7172" y="17480"/>
                    <a:pt x="9941" y="14544"/>
                    <a:pt x="11142" y="13644"/>
                  </a:cubicBezTo>
                  <a:cubicBezTo>
                    <a:pt x="12342" y="12710"/>
                    <a:pt x="13310" y="11876"/>
                    <a:pt x="13310" y="11876"/>
                  </a:cubicBezTo>
                  <a:lnTo>
                    <a:pt x="13310" y="11876"/>
                  </a:lnTo>
                  <a:cubicBezTo>
                    <a:pt x="13309" y="11876"/>
                    <a:pt x="8840" y="16713"/>
                    <a:pt x="8240" y="19348"/>
                  </a:cubicBezTo>
                  <a:cubicBezTo>
                    <a:pt x="7006" y="24318"/>
                    <a:pt x="8473" y="27820"/>
                    <a:pt x="8473" y="27820"/>
                  </a:cubicBezTo>
                  <a:cubicBezTo>
                    <a:pt x="8473" y="27820"/>
                    <a:pt x="7272" y="27787"/>
                    <a:pt x="6639" y="26052"/>
                  </a:cubicBezTo>
                  <a:cubicBezTo>
                    <a:pt x="6005" y="24385"/>
                    <a:pt x="6105" y="23451"/>
                    <a:pt x="6105" y="23451"/>
                  </a:cubicBezTo>
                  <a:lnTo>
                    <a:pt x="6105" y="23451"/>
                  </a:lnTo>
                  <a:cubicBezTo>
                    <a:pt x="6105" y="23451"/>
                    <a:pt x="2169" y="24318"/>
                    <a:pt x="3603" y="27820"/>
                  </a:cubicBezTo>
                  <a:cubicBezTo>
                    <a:pt x="4337" y="29622"/>
                    <a:pt x="7239" y="29622"/>
                    <a:pt x="7239" y="29622"/>
                  </a:cubicBezTo>
                  <a:cubicBezTo>
                    <a:pt x="7239" y="29622"/>
                    <a:pt x="6285" y="30402"/>
                    <a:pt x="4619" y="30402"/>
                  </a:cubicBezTo>
                  <a:cubicBezTo>
                    <a:pt x="4495" y="30402"/>
                    <a:pt x="4368" y="30398"/>
                    <a:pt x="4237" y="30389"/>
                  </a:cubicBezTo>
                  <a:cubicBezTo>
                    <a:pt x="2302" y="30289"/>
                    <a:pt x="1101" y="29655"/>
                    <a:pt x="1101" y="29655"/>
                  </a:cubicBezTo>
                  <a:lnTo>
                    <a:pt x="1101" y="29655"/>
                  </a:lnTo>
                  <a:cubicBezTo>
                    <a:pt x="1101" y="29655"/>
                    <a:pt x="1068" y="30889"/>
                    <a:pt x="2903" y="31390"/>
                  </a:cubicBezTo>
                  <a:cubicBezTo>
                    <a:pt x="3492" y="31556"/>
                    <a:pt x="4040" y="31612"/>
                    <a:pt x="4510" y="31612"/>
                  </a:cubicBezTo>
                  <a:cubicBezTo>
                    <a:pt x="5449" y="31612"/>
                    <a:pt x="6071" y="31390"/>
                    <a:pt x="6072" y="31390"/>
                  </a:cubicBezTo>
                  <a:lnTo>
                    <a:pt x="6072" y="31390"/>
                  </a:lnTo>
                  <a:cubicBezTo>
                    <a:pt x="6071" y="31390"/>
                    <a:pt x="2769" y="34392"/>
                    <a:pt x="2002" y="36360"/>
                  </a:cubicBezTo>
                  <a:cubicBezTo>
                    <a:pt x="1268" y="38361"/>
                    <a:pt x="1402" y="39662"/>
                    <a:pt x="1402" y="39662"/>
                  </a:cubicBezTo>
                  <a:lnTo>
                    <a:pt x="15245" y="39662"/>
                  </a:lnTo>
                  <a:lnTo>
                    <a:pt x="22350" y="21783"/>
                  </a:lnTo>
                  <a:lnTo>
                    <a:pt x="29488" y="10875"/>
                  </a:lnTo>
                  <a:lnTo>
                    <a:pt x="26486" y="3169"/>
                  </a:lnTo>
                  <a:lnTo>
                    <a:pt x="22617" y="167"/>
                  </a:lnTo>
                  <a:lnTo>
                    <a:pt x="17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flipH="1">
              <a:off x="7812434" y="2264013"/>
              <a:ext cx="241875" cy="233525"/>
            </a:xfrm>
            <a:custGeom>
              <a:avLst/>
              <a:gdLst/>
              <a:ahLst/>
              <a:cxnLst/>
              <a:rect l="l" t="t" r="r" b="b"/>
              <a:pathLst>
                <a:path w="9675" h="9341" extrusionOk="0">
                  <a:moveTo>
                    <a:pt x="1068" y="1"/>
                  </a:moveTo>
                  <a:lnTo>
                    <a:pt x="1201" y="835"/>
                  </a:lnTo>
                  <a:lnTo>
                    <a:pt x="1" y="835"/>
                  </a:lnTo>
                  <a:lnTo>
                    <a:pt x="1735" y="2870"/>
                  </a:lnTo>
                  <a:lnTo>
                    <a:pt x="2536" y="2870"/>
                  </a:lnTo>
                  <a:lnTo>
                    <a:pt x="6672" y="8841"/>
                  </a:lnTo>
                  <a:lnTo>
                    <a:pt x="7239" y="9341"/>
                  </a:lnTo>
                  <a:lnTo>
                    <a:pt x="8573" y="9041"/>
                  </a:lnTo>
                  <a:lnTo>
                    <a:pt x="9674" y="8841"/>
                  </a:lnTo>
                  <a:lnTo>
                    <a:pt x="9174" y="7206"/>
                  </a:lnTo>
                  <a:lnTo>
                    <a:pt x="7706" y="5471"/>
                  </a:lnTo>
                  <a:lnTo>
                    <a:pt x="3903" y="1602"/>
                  </a:lnTo>
                  <a:lnTo>
                    <a:pt x="2903" y="1102"/>
                  </a:lnTo>
                  <a:lnTo>
                    <a:pt x="1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flipH="1">
              <a:off x="7443834" y="3427363"/>
              <a:ext cx="412825" cy="328750"/>
            </a:xfrm>
            <a:custGeom>
              <a:avLst/>
              <a:gdLst/>
              <a:ahLst/>
              <a:cxnLst/>
              <a:rect l="l" t="t" r="r" b="b"/>
              <a:pathLst>
                <a:path w="16513" h="13150" extrusionOk="0">
                  <a:moveTo>
                    <a:pt x="4704" y="0"/>
                  </a:moveTo>
                  <a:cubicBezTo>
                    <a:pt x="4704" y="0"/>
                    <a:pt x="3436" y="100"/>
                    <a:pt x="2369" y="1301"/>
                  </a:cubicBezTo>
                  <a:cubicBezTo>
                    <a:pt x="1335" y="2502"/>
                    <a:pt x="1335" y="3703"/>
                    <a:pt x="1335" y="3703"/>
                  </a:cubicBezTo>
                  <a:cubicBezTo>
                    <a:pt x="1335" y="3703"/>
                    <a:pt x="1334" y="3703"/>
                    <a:pt x="1333" y="3703"/>
                  </a:cubicBezTo>
                  <a:cubicBezTo>
                    <a:pt x="1292" y="3703"/>
                    <a:pt x="363" y="3735"/>
                    <a:pt x="200" y="6605"/>
                  </a:cubicBezTo>
                  <a:cubicBezTo>
                    <a:pt x="0" y="9540"/>
                    <a:pt x="2002" y="12209"/>
                    <a:pt x="4003" y="12943"/>
                  </a:cubicBezTo>
                  <a:cubicBezTo>
                    <a:pt x="4428" y="13091"/>
                    <a:pt x="5032" y="13150"/>
                    <a:pt x="5722" y="13150"/>
                  </a:cubicBezTo>
                  <a:cubicBezTo>
                    <a:pt x="8282" y="13150"/>
                    <a:pt x="12009" y="12342"/>
                    <a:pt x="12009" y="12342"/>
                  </a:cubicBezTo>
                  <a:lnTo>
                    <a:pt x="15144" y="11775"/>
                  </a:lnTo>
                  <a:lnTo>
                    <a:pt x="16512" y="10341"/>
                  </a:lnTo>
                  <a:lnTo>
                    <a:pt x="13777" y="2302"/>
                  </a:lnTo>
                  <a:lnTo>
                    <a:pt x="9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flipH="1">
              <a:off x="7305409" y="3439863"/>
              <a:ext cx="502050" cy="273550"/>
            </a:xfrm>
            <a:custGeom>
              <a:avLst/>
              <a:gdLst/>
              <a:ahLst/>
              <a:cxnLst/>
              <a:rect l="l" t="t" r="r" b="b"/>
              <a:pathLst>
                <a:path w="20082" h="10942" extrusionOk="0">
                  <a:moveTo>
                    <a:pt x="4470" y="1"/>
                  </a:moveTo>
                  <a:lnTo>
                    <a:pt x="4470" y="1"/>
                  </a:lnTo>
                  <a:cubicBezTo>
                    <a:pt x="4470" y="1"/>
                    <a:pt x="6839" y="701"/>
                    <a:pt x="6372" y="2002"/>
                  </a:cubicBezTo>
                  <a:cubicBezTo>
                    <a:pt x="6191" y="2504"/>
                    <a:pt x="5479" y="2659"/>
                    <a:pt x="4672" y="2659"/>
                  </a:cubicBezTo>
                  <a:cubicBezTo>
                    <a:pt x="3389" y="2659"/>
                    <a:pt x="1869" y="2269"/>
                    <a:pt x="1868" y="2269"/>
                  </a:cubicBezTo>
                  <a:lnTo>
                    <a:pt x="1868" y="2269"/>
                  </a:lnTo>
                  <a:lnTo>
                    <a:pt x="5004" y="4304"/>
                  </a:lnTo>
                  <a:cubicBezTo>
                    <a:pt x="5004" y="4304"/>
                    <a:pt x="4556" y="5348"/>
                    <a:pt x="3096" y="5348"/>
                  </a:cubicBezTo>
                  <a:cubicBezTo>
                    <a:pt x="3013" y="5348"/>
                    <a:pt x="2926" y="5345"/>
                    <a:pt x="2836" y="5338"/>
                  </a:cubicBezTo>
                  <a:cubicBezTo>
                    <a:pt x="1168" y="5271"/>
                    <a:pt x="1" y="4471"/>
                    <a:pt x="0" y="4470"/>
                  </a:cubicBezTo>
                  <a:lnTo>
                    <a:pt x="0" y="4470"/>
                  </a:lnTo>
                  <a:lnTo>
                    <a:pt x="2035" y="6972"/>
                  </a:lnTo>
                  <a:lnTo>
                    <a:pt x="0" y="7139"/>
                  </a:lnTo>
                  <a:cubicBezTo>
                    <a:pt x="0" y="7139"/>
                    <a:pt x="401" y="9007"/>
                    <a:pt x="2569" y="9974"/>
                  </a:cubicBezTo>
                  <a:cubicBezTo>
                    <a:pt x="4737" y="10942"/>
                    <a:pt x="12409" y="10942"/>
                    <a:pt x="12409" y="10942"/>
                  </a:cubicBezTo>
                  <a:lnTo>
                    <a:pt x="20081" y="5938"/>
                  </a:lnTo>
                  <a:lnTo>
                    <a:pt x="18847" y="4270"/>
                  </a:lnTo>
                  <a:lnTo>
                    <a:pt x="16579" y="2536"/>
                  </a:lnTo>
                  <a:lnTo>
                    <a:pt x="4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flipH="1">
              <a:off x="6826734" y="3446738"/>
              <a:ext cx="914025" cy="311700"/>
            </a:xfrm>
            <a:custGeom>
              <a:avLst/>
              <a:gdLst/>
              <a:ahLst/>
              <a:cxnLst/>
              <a:rect l="l" t="t" r="r" b="b"/>
              <a:pathLst>
                <a:path w="36561" h="12468" extrusionOk="0">
                  <a:moveTo>
                    <a:pt x="21110" y="0"/>
                  </a:moveTo>
                  <a:cubicBezTo>
                    <a:pt x="20915" y="0"/>
                    <a:pt x="20717" y="8"/>
                    <a:pt x="20516" y="26"/>
                  </a:cubicBezTo>
                  <a:cubicBezTo>
                    <a:pt x="17046" y="326"/>
                    <a:pt x="10742" y="426"/>
                    <a:pt x="9508" y="893"/>
                  </a:cubicBezTo>
                  <a:cubicBezTo>
                    <a:pt x="8273" y="1360"/>
                    <a:pt x="7139" y="2027"/>
                    <a:pt x="7139" y="2027"/>
                  </a:cubicBezTo>
                  <a:cubicBezTo>
                    <a:pt x="7139" y="2027"/>
                    <a:pt x="8040" y="3028"/>
                    <a:pt x="9908" y="3095"/>
                  </a:cubicBezTo>
                  <a:cubicBezTo>
                    <a:pt x="10213" y="3110"/>
                    <a:pt x="10520" y="3117"/>
                    <a:pt x="10819" y="3117"/>
                  </a:cubicBezTo>
                  <a:cubicBezTo>
                    <a:pt x="12415" y="3117"/>
                    <a:pt x="13811" y="2928"/>
                    <a:pt x="13811" y="2928"/>
                  </a:cubicBezTo>
                  <a:lnTo>
                    <a:pt x="13811" y="2928"/>
                  </a:lnTo>
                  <a:cubicBezTo>
                    <a:pt x="13811" y="2928"/>
                    <a:pt x="12376" y="4229"/>
                    <a:pt x="9674" y="4462"/>
                  </a:cubicBezTo>
                  <a:cubicBezTo>
                    <a:pt x="6973" y="4762"/>
                    <a:pt x="5705" y="4796"/>
                    <a:pt x="5705" y="4796"/>
                  </a:cubicBezTo>
                  <a:cubicBezTo>
                    <a:pt x="5705" y="4796"/>
                    <a:pt x="7373" y="6097"/>
                    <a:pt x="9741" y="6230"/>
                  </a:cubicBezTo>
                  <a:cubicBezTo>
                    <a:pt x="10114" y="6248"/>
                    <a:pt x="10486" y="6256"/>
                    <a:pt x="10855" y="6256"/>
                  </a:cubicBezTo>
                  <a:cubicBezTo>
                    <a:pt x="13949" y="6256"/>
                    <a:pt x="16746" y="5697"/>
                    <a:pt x="16746" y="5696"/>
                  </a:cubicBezTo>
                  <a:lnTo>
                    <a:pt x="16746" y="5696"/>
                  </a:lnTo>
                  <a:cubicBezTo>
                    <a:pt x="16746" y="5697"/>
                    <a:pt x="13877" y="7931"/>
                    <a:pt x="7440" y="8265"/>
                  </a:cubicBezTo>
                  <a:cubicBezTo>
                    <a:pt x="7260" y="8274"/>
                    <a:pt x="7081" y="8278"/>
                    <a:pt x="6902" y="8278"/>
                  </a:cubicBezTo>
                  <a:cubicBezTo>
                    <a:pt x="3678" y="8278"/>
                    <a:pt x="535" y="6931"/>
                    <a:pt x="535" y="6931"/>
                  </a:cubicBezTo>
                  <a:lnTo>
                    <a:pt x="535" y="6931"/>
                  </a:lnTo>
                  <a:cubicBezTo>
                    <a:pt x="535" y="6931"/>
                    <a:pt x="1" y="8699"/>
                    <a:pt x="2069" y="10300"/>
                  </a:cubicBezTo>
                  <a:cubicBezTo>
                    <a:pt x="3470" y="11401"/>
                    <a:pt x="6939" y="11734"/>
                    <a:pt x="6939" y="11734"/>
                  </a:cubicBezTo>
                  <a:cubicBezTo>
                    <a:pt x="6939" y="11734"/>
                    <a:pt x="14603" y="10299"/>
                    <a:pt x="24932" y="10299"/>
                  </a:cubicBezTo>
                  <a:cubicBezTo>
                    <a:pt x="25050" y="10299"/>
                    <a:pt x="25168" y="10299"/>
                    <a:pt x="25286" y="10300"/>
                  </a:cubicBezTo>
                  <a:cubicBezTo>
                    <a:pt x="28955" y="10367"/>
                    <a:pt x="36560" y="12468"/>
                    <a:pt x="36560" y="12468"/>
                  </a:cubicBezTo>
                  <a:lnTo>
                    <a:pt x="35359" y="8599"/>
                  </a:lnTo>
                  <a:lnTo>
                    <a:pt x="26553" y="2161"/>
                  </a:lnTo>
                  <a:cubicBezTo>
                    <a:pt x="26553" y="2161"/>
                    <a:pt x="24274" y="0"/>
                    <a:pt x="2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flipH="1">
              <a:off x="6876784" y="3453213"/>
              <a:ext cx="229350" cy="204325"/>
            </a:xfrm>
            <a:custGeom>
              <a:avLst/>
              <a:gdLst/>
              <a:ahLst/>
              <a:cxnLst/>
              <a:rect l="l" t="t" r="r" b="b"/>
              <a:pathLst>
                <a:path w="9174" h="8173" extrusionOk="0">
                  <a:moveTo>
                    <a:pt x="1802" y="0"/>
                  </a:moveTo>
                  <a:lnTo>
                    <a:pt x="1" y="1735"/>
                  </a:lnTo>
                  <a:cubicBezTo>
                    <a:pt x="1" y="1735"/>
                    <a:pt x="6605" y="7806"/>
                    <a:pt x="6839" y="7839"/>
                  </a:cubicBezTo>
                  <a:lnTo>
                    <a:pt x="7773" y="8173"/>
                  </a:lnTo>
                  <a:lnTo>
                    <a:pt x="9174" y="6672"/>
                  </a:lnTo>
                  <a:lnTo>
                    <a:pt x="9174" y="2836"/>
                  </a:lnTo>
                  <a:lnTo>
                    <a:pt x="57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flipH="1">
              <a:off x="7673184" y="2427463"/>
              <a:ext cx="188475" cy="239375"/>
            </a:xfrm>
            <a:custGeom>
              <a:avLst/>
              <a:gdLst/>
              <a:ahLst/>
              <a:cxnLst/>
              <a:rect l="l" t="t" r="r" b="b"/>
              <a:pathLst>
                <a:path w="7539" h="9575" extrusionOk="0">
                  <a:moveTo>
                    <a:pt x="5871" y="1"/>
                  </a:moveTo>
                  <a:lnTo>
                    <a:pt x="3236" y="1769"/>
                  </a:lnTo>
                  <a:lnTo>
                    <a:pt x="0" y="3237"/>
                  </a:lnTo>
                  <a:lnTo>
                    <a:pt x="4637" y="9174"/>
                  </a:lnTo>
                  <a:lnTo>
                    <a:pt x="7539" y="9574"/>
                  </a:lnTo>
                  <a:lnTo>
                    <a:pt x="7539" y="6572"/>
                  </a:lnTo>
                  <a:lnTo>
                    <a:pt x="5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flipH="1">
              <a:off x="7732384" y="2508363"/>
              <a:ext cx="153475" cy="151800"/>
            </a:xfrm>
            <a:custGeom>
              <a:avLst/>
              <a:gdLst/>
              <a:ahLst/>
              <a:cxnLst/>
              <a:rect l="l" t="t" r="r" b="b"/>
              <a:pathLst>
                <a:path w="6139" h="6072" extrusionOk="0">
                  <a:moveTo>
                    <a:pt x="1" y="1"/>
                  </a:moveTo>
                  <a:lnTo>
                    <a:pt x="4304" y="5971"/>
                  </a:lnTo>
                  <a:lnTo>
                    <a:pt x="6138" y="6072"/>
                  </a:lnTo>
                  <a:lnTo>
                    <a:pt x="6138" y="6072"/>
                  </a:lnTo>
                  <a:lnTo>
                    <a:pt x="1135" y="20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flipH="1">
              <a:off x="7961709" y="2095013"/>
              <a:ext cx="616300" cy="985450"/>
            </a:xfrm>
            <a:custGeom>
              <a:avLst/>
              <a:gdLst/>
              <a:ahLst/>
              <a:cxnLst/>
              <a:rect l="l" t="t" r="r" b="b"/>
              <a:pathLst>
                <a:path w="24652" h="39418" extrusionOk="0">
                  <a:moveTo>
                    <a:pt x="22741" y="0"/>
                  </a:moveTo>
                  <a:cubicBezTo>
                    <a:pt x="22458" y="0"/>
                    <a:pt x="22065" y="86"/>
                    <a:pt x="21682" y="123"/>
                  </a:cubicBezTo>
                  <a:cubicBezTo>
                    <a:pt x="21566" y="139"/>
                    <a:pt x="21402" y="146"/>
                    <a:pt x="21206" y="146"/>
                  </a:cubicBezTo>
                  <a:cubicBezTo>
                    <a:pt x="20519" y="146"/>
                    <a:pt x="19439" y="67"/>
                    <a:pt x="18615" y="67"/>
                  </a:cubicBezTo>
                  <a:cubicBezTo>
                    <a:pt x="18261" y="67"/>
                    <a:pt x="17955" y="81"/>
                    <a:pt x="17746" y="123"/>
                  </a:cubicBezTo>
                  <a:cubicBezTo>
                    <a:pt x="16912" y="290"/>
                    <a:pt x="15211" y="2458"/>
                    <a:pt x="14677" y="3092"/>
                  </a:cubicBezTo>
                  <a:cubicBezTo>
                    <a:pt x="14177" y="3725"/>
                    <a:pt x="10241" y="9997"/>
                    <a:pt x="9841" y="10664"/>
                  </a:cubicBezTo>
                  <a:cubicBezTo>
                    <a:pt x="9407" y="11364"/>
                    <a:pt x="8206" y="13899"/>
                    <a:pt x="7272" y="16068"/>
                  </a:cubicBezTo>
                  <a:cubicBezTo>
                    <a:pt x="6305" y="18236"/>
                    <a:pt x="1201" y="29877"/>
                    <a:pt x="868" y="31879"/>
                  </a:cubicBezTo>
                  <a:cubicBezTo>
                    <a:pt x="501" y="33847"/>
                    <a:pt x="601" y="35081"/>
                    <a:pt x="301" y="36749"/>
                  </a:cubicBezTo>
                  <a:cubicBezTo>
                    <a:pt x="0" y="38417"/>
                    <a:pt x="1301" y="39418"/>
                    <a:pt x="1301" y="39418"/>
                  </a:cubicBezTo>
                  <a:lnTo>
                    <a:pt x="8106" y="21205"/>
                  </a:lnTo>
                  <a:lnTo>
                    <a:pt x="19681" y="5927"/>
                  </a:lnTo>
                  <a:lnTo>
                    <a:pt x="24651" y="2058"/>
                  </a:lnTo>
                  <a:cubicBezTo>
                    <a:pt x="24651" y="2058"/>
                    <a:pt x="24518" y="1657"/>
                    <a:pt x="24384" y="1624"/>
                  </a:cubicBezTo>
                  <a:cubicBezTo>
                    <a:pt x="24251" y="1591"/>
                    <a:pt x="23984" y="1557"/>
                    <a:pt x="23651" y="1324"/>
                  </a:cubicBezTo>
                  <a:cubicBezTo>
                    <a:pt x="23317" y="1124"/>
                    <a:pt x="22550" y="1090"/>
                    <a:pt x="22550" y="1090"/>
                  </a:cubicBezTo>
                  <a:cubicBezTo>
                    <a:pt x="22550" y="1090"/>
                    <a:pt x="23184" y="657"/>
                    <a:pt x="23150" y="256"/>
                  </a:cubicBezTo>
                  <a:cubicBezTo>
                    <a:pt x="23135" y="60"/>
                    <a:pt x="22976" y="0"/>
                    <a:pt x="22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flipH="1">
              <a:off x="7631484" y="2712688"/>
              <a:ext cx="863975" cy="444925"/>
            </a:xfrm>
            <a:custGeom>
              <a:avLst/>
              <a:gdLst/>
              <a:ahLst/>
              <a:cxnLst/>
              <a:rect l="l" t="t" r="r" b="b"/>
              <a:pathLst>
                <a:path w="34559" h="17797" extrusionOk="0">
                  <a:moveTo>
                    <a:pt x="25219" y="0"/>
                  </a:moveTo>
                  <a:lnTo>
                    <a:pt x="18881" y="3002"/>
                  </a:lnTo>
                  <a:lnTo>
                    <a:pt x="11943" y="7172"/>
                  </a:lnTo>
                  <a:lnTo>
                    <a:pt x="7172" y="11442"/>
                  </a:lnTo>
                  <a:lnTo>
                    <a:pt x="1" y="16378"/>
                  </a:lnTo>
                  <a:cubicBezTo>
                    <a:pt x="1" y="16378"/>
                    <a:pt x="623" y="17797"/>
                    <a:pt x="6164" y="17797"/>
                  </a:cubicBezTo>
                  <a:cubicBezTo>
                    <a:pt x="7039" y="17797"/>
                    <a:pt x="8037" y="17761"/>
                    <a:pt x="9174" y="17679"/>
                  </a:cubicBezTo>
                  <a:cubicBezTo>
                    <a:pt x="14311" y="17279"/>
                    <a:pt x="22650" y="14043"/>
                    <a:pt x="25419" y="13677"/>
                  </a:cubicBezTo>
                  <a:cubicBezTo>
                    <a:pt x="25855" y="13615"/>
                    <a:pt x="26226" y="13589"/>
                    <a:pt x="26541" y="13589"/>
                  </a:cubicBezTo>
                  <a:cubicBezTo>
                    <a:pt x="28273" y="13589"/>
                    <a:pt x="28321" y="14377"/>
                    <a:pt x="28321" y="14377"/>
                  </a:cubicBezTo>
                  <a:cubicBezTo>
                    <a:pt x="28321" y="14377"/>
                    <a:pt x="28784" y="14516"/>
                    <a:pt x="29438" y="14516"/>
                  </a:cubicBezTo>
                  <a:cubicBezTo>
                    <a:pt x="30538" y="14516"/>
                    <a:pt x="32179" y="14122"/>
                    <a:pt x="33058" y="12009"/>
                  </a:cubicBezTo>
                  <a:cubicBezTo>
                    <a:pt x="34559" y="8540"/>
                    <a:pt x="31890" y="2702"/>
                    <a:pt x="31890" y="2702"/>
                  </a:cubicBezTo>
                  <a:lnTo>
                    <a:pt x="29021" y="400"/>
                  </a:lnTo>
                  <a:lnTo>
                    <a:pt x="25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flipH="1">
              <a:off x="7235359" y="2612613"/>
              <a:ext cx="533750" cy="884825"/>
            </a:xfrm>
            <a:custGeom>
              <a:avLst/>
              <a:gdLst/>
              <a:ahLst/>
              <a:cxnLst/>
              <a:rect l="l" t="t" r="r" b="b"/>
              <a:pathLst>
                <a:path w="21350" h="35393" extrusionOk="0">
                  <a:moveTo>
                    <a:pt x="9207" y="0"/>
                  </a:moveTo>
                  <a:lnTo>
                    <a:pt x="3603" y="1601"/>
                  </a:lnTo>
                  <a:cubicBezTo>
                    <a:pt x="3603" y="1601"/>
                    <a:pt x="6372" y="5638"/>
                    <a:pt x="7206" y="9674"/>
                  </a:cubicBezTo>
                  <a:cubicBezTo>
                    <a:pt x="8006" y="13677"/>
                    <a:pt x="7840" y="15445"/>
                    <a:pt x="7840" y="15445"/>
                  </a:cubicBezTo>
                  <a:lnTo>
                    <a:pt x="6172" y="11775"/>
                  </a:lnTo>
                  <a:lnTo>
                    <a:pt x="6605" y="15878"/>
                  </a:lnTo>
                  <a:lnTo>
                    <a:pt x="4938" y="13743"/>
                  </a:lnTo>
                  <a:lnTo>
                    <a:pt x="2636" y="18680"/>
                  </a:lnTo>
                  <a:cubicBezTo>
                    <a:pt x="2636" y="18680"/>
                    <a:pt x="2269" y="20848"/>
                    <a:pt x="2269" y="22583"/>
                  </a:cubicBezTo>
                  <a:cubicBezTo>
                    <a:pt x="2269" y="24351"/>
                    <a:pt x="2803" y="26219"/>
                    <a:pt x="2803" y="26219"/>
                  </a:cubicBezTo>
                  <a:lnTo>
                    <a:pt x="1" y="21682"/>
                  </a:lnTo>
                  <a:lnTo>
                    <a:pt x="1268" y="32624"/>
                  </a:lnTo>
                  <a:cubicBezTo>
                    <a:pt x="1268" y="32624"/>
                    <a:pt x="4938" y="33591"/>
                    <a:pt x="6539" y="34458"/>
                  </a:cubicBezTo>
                  <a:cubicBezTo>
                    <a:pt x="8173" y="35359"/>
                    <a:pt x="8540" y="35392"/>
                    <a:pt x="8540" y="35392"/>
                  </a:cubicBezTo>
                  <a:lnTo>
                    <a:pt x="12109" y="34458"/>
                  </a:lnTo>
                  <a:lnTo>
                    <a:pt x="17313" y="30689"/>
                  </a:lnTo>
                  <a:lnTo>
                    <a:pt x="21349" y="22450"/>
                  </a:lnTo>
                  <a:lnTo>
                    <a:pt x="18180" y="13010"/>
                  </a:lnTo>
                  <a:lnTo>
                    <a:pt x="14378" y="5938"/>
                  </a:lnTo>
                  <a:lnTo>
                    <a:pt x="9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flipH="1">
              <a:off x="6810059" y="2524588"/>
              <a:ext cx="520400" cy="948650"/>
            </a:xfrm>
            <a:custGeom>
              <a:avLst/>
              <a:gdLst/>
              <a:ahLst/>
              <a:cxnLst/>
              <a:rect l="l" t="t" r="r" b="b"/>
              <a:pathLst>
                <a:path w="20816" h="37946" extrusionOk="0">
                  <a:moveTo>
                    <a:pt x="12031" y="0"/>
                  </a:moveTo>
                  <a:cubicBezTo>
                    <a:pt x="11023" y="0"/>
                    <a:pt x="9941" y="252"/>
                    <a:pt x="9941" y="252"/>
                  </a:cubicBezTo>
                  <a:lnTo>
                    <a:pt x="10541" y="10927"/>
                  </a:lnTo>
                  <a:lnTo>
                    <a:pt x="4003" y="29740"/>
                  </a:lnTo>
                  <a:lnTo>
                    <a:pt x="1" y="37946"/>
                  </a:lnTo>
                  <a:lnTo>
                    <a:pt x="3270" y="37779"/>
                  </a:lnTo>
                  <a:lnTo>
                    <a:pt x="16612" y="25604"/>
                  </a:lnTo>
                  <a:lnTo>
                    <a:pt x="20815" y="9926"/>
                  </a:lnTo>
                  <a:lnTo>
                    <a:pt x="15512" y="1887"/>
                  </a:lnTo>
                  <a:cubicBezTo>
                    <a:pt x="15512" y="1887"/>
                    <a:pt x="14311" y="853"/>
                    <a:pt x="13343" y="252"/>
                  </a:cubicBezTo>
                  <a:cubicBezTo>
                    <a:pt x="13021" y="63"/>
                    <a:pt x="12535" y="0"/>
                    <a:pt x="12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flipH="1">
              <a:off x="6973509" y="2370763"/>
              <a:ext cx="586275" cy="506775"/>
            </a:xfrm>
            <a:custGeom>
              <a:avLst/>
              <a:gdLst/>
              <a:ahLst/>
              <a:cxnLst/>
              <a:rect l="l" t="t" r="r" b="b"/>
              <a:pathLst>
                <a:path w="23451" h="20271" extrusionOk="0">
                  <a:moveTo>
                    <a:pt x="17279" y="1"/>
                  </a:moveTo>
                  <a:lnTo>
                    <a:pt x="14844" y="734"/>
                  </a:lnTo>
                  <a:lnTo>
                    <a:pt x="8073" y="4871"/>
                  </a:lnTo>
                  <a:cubicBezTo>
                    <a:pt x="8073" y="4871"/>
                    <a:pt x="9841" y="12443"/>
                    <a:pt x="8840" y="13043"/>
                  </a:cubicBezTo>
                  <a:cubicBezTo>
                    <a:pt x="8774" y="13085"/>
                    <a:pt x="8690" y="13105"/>
                    <a:pt x="8590" y="13105"/>
                  </a:cubicBezTo>
                  <a:cubicBezTo>
                    <a:pt x="7190" y="13105"/>
                    <a:pt x="2769" y="9207"/>
                    <a:pt x="2769" y="9207"/>
                  </a:cubicBezTo>
                  <a:lnTo>
                    <a:pt x="0" y="9541"/>
                  </a:lnTo>
                  <a:lnTo>
                    <a:pt x="8907" y="18380"/>
                  </a:lnTo>
                  <a:cubicBezTo>
                    <a:pt x="10025" y="19610"/>
                    <a:pt x="11593" y="20271"/>
                    <a:pt x="13189" y="20271"/>
                  </a:cubicBezTo>
                  <a:cubicBezTo>
                    <a:pt x="13973" y="20271"/>
                    <a:pt x="14764" y="20111"/>
                    <a:pt x="15511" y="19781"/>
                  </a:cubicBezTo>
                  <a:lnTo>
                    <a:pt x="20949" y="17446"/>
                  </a:lnTo>
                  <a:cubicBezTo>
                    <a:pt x="20949" y="17446"/>
                    <a:pt x="22150" y="15278"/>
                    <a:pt x="22783" y="13944"/>
                  </a:cubicBezTo>
                  <a:cubicBezTo>
                    <a:pt x="23417" y="12610"/>
                    <a:pt x="23450" y="11909"/>
                    <a:pt x="23450" y="11909"/>
                  </a:cubicBezTo>
                  <a:lnTo>
                    <a:pt x="18313" y="8373"/>
                  </a:lnTo>
                  <a:lnTo>
                    <a:pt x="17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flipH="1">
              <a:off x="6997684" y="2220663"/>
              <a:ext cx="155150" cy="83425"/>
            </a:xfrm>
            <a:custGeom>
              <a:avLst/>
              <a:gdLst/>
              <a:ahLst/>
              <a:cxnLst/>
              <a:rect l="l" t="t" r="r" b="b"/>
              <a:pathLst>
                <a:path w="6206" h="3337" extrusionOk="0">
                  <a:moveTo>
                    <a:pt x="2369" y="0"/>
                  </a:moveTo>
                  <a:lnTo>
                    <a:pt x="1" y="2068"/>
                  </a:lnTo>
                  <a:lnTo>
                    <a:pt x="701" y="3336"/>
                  </a:lnTo>
                  <a:lnTo>
                    <a:pt x="5204" y="3036"/>
                  </a:lnTo>
                  <a:lnTo>
                    <a:pt x="6205" y="1335"/>
                  </a:lnTo>
                  <a:lnTo>
                    <a:pt x="6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flipH="1">
              <a:off x="7407984" y="1918038"/>
              <a:ext cx="137625" cy="156700"/>
            </a:xfrm>
            <a:custGeom>
              <a:avLst/>
              <a:gdLst/>
              <a:ahLst/>
              <a:cxnLst/>
              <a:rect l="l" t="t" r="r" b="b"/>
              <a:pathLst>
                <a:path w="5505" h="6268" extrusionOk="0">
                  <a:moveTo>
                    <a:pt x="4052" y="0"/>
                  </a:moveTo>
                  <a:cubicBezTo>
                    <a:pt x="3874" y="0"/>
                    <a:pt x="3681" y="8"/>
                    <a:pt x="3503" y="30"/>
                  </a:cubicBezTo>
                  <a:cubicBezTo>
                    <a:pt x="2936" y="130"/>
                    <a:pt x="1735" y="497"/>
                    <a:pt x="1001" y="1031"/>
                  </a:cubicBezTo>
                  <a:cubicBezTo>
                    <a:pt x="234" y="1598"/>
                    <a:pt x="0" y="2198"/>
                    <a:pt x="0" y="4033"/>
                  </a:cubicBezTo>
                  <a:cubicBezTo>
                    <a:pt x="0" y="5868"/>
                    <a:pt x="701" y="6268"/>
                    <a:pt x="701" y="6268"/>
                  </a:cubicBezTo>
                  <a:lnTo>
                    <a:pt x="4904" y="5601"/>
                  </a:lnTo>
                  <a:lnTo>
                    <a:pt x="5504" y="3799"/>
                  </a:lnTo>
                  <a:lnTo>
                    <a:pt x="4704" y="30"/>
                  </a:lnTo>
                  <a:cubicBezTo>
                    <a:pt x="4704" y="30"/>
                    <a:pt x="4407" y="0"/>
                    <a:pt x="40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flipH="1">
              <a:off x="7051909" y="1817863"/>
              <a:ext cx="453675" cy="386975"/>
            </a:xfrm>
            <a:custGeom>
              <a:avLst/>
              <a:gdLst/>
              <a:ahLst/>
              <a:cxnLst/>
              <a:rect l="l" t="t" r="r" b="b"/>
              <a:pathLst>
                <a:path w="18147" h="15479" extrusionOk="0">
                  <a:moveTo>
                    <a:pt x="10341" y="1"/>
                  </a:moveTo>
                  <a:lnTo>
                    <a:pt x="8307" y="1001"/>
                  </a:lnTo>
                  <a:cubicBezTo>
                    <a:pt x="8307" y="1001"/>
                    <a:pt x="7525" y="749"/>
                    <a:pt x="6816" y="749"/>
                  </a:cubicBezTo>
                  <a:cubicBezTo>
                    <a:pt x="6710" y="749"/>
                    <a:pt x="6605" y="755"/>
                    <a:pt x="6505" y="768"/>
                  </a:cubicBezTo>
                  <a:cubicBezTo>
                    <a:pt x="5738" y="835"/>
                    <a:pt x="4971" y="868"/>
                    <a:pt x="4971" y="868"/>
                  </a:cubicBezTo>
                  <a:lnTo>
                    <a:pt x="3837" y="3970"/>
                  </a:lnTo>
                  <a:lnTo>
                    <a:pt x="1235" y="4771"/>
                  </a:lnTo>
                  <a:lnTo>
                    <a:pt x="2502" y="5471"/>
                  </a:lnTo>
                  <a:cubicBezTo>
                    <a:pt x="2169" y="5938"/>
                    <a:pt x="1668" y="6205"/>
                    <a:pt x="1135" y="6305"/>
                  </a:cubicBezTo>
                  <a:lnTo>
                    <a:pt x="434" y="6372"/>
                  </a:lnTo>
                  <a:lnTo>
                    <a:pt x="2569" y="6939"/>
                  </a:lnTo>
                  <a:cubicBezTo>
                    <a:pt x="2569" y="6939"/>
                    <a:pt x="2903" y="7640"/>
                    <a:pt x="2302" y="8007"/>
                  </a:cubicBezTo>
                  <a:cubicBezTo>
                    <a:pt x="2023" y="8168"/>
                    <a:pt x="1544" y="8213"/>
                    <a:pt x="1095" y="8213"/>
                  </a:cubicBezTo>
                  <a:cubicBezTo>
                    <a:pt x="524" y="8213"/>
                    <a:pt x="1" y="8140"/>
                    <a:pt x="1" y="8140"/>
                  </a:cubicBezTo>
                  <a:lnTo>
                    <a:pt x="1" y="8140"/>
                  </a:lnTo>
                  <a:lnTo>
                    <a:pt x="2169" y="8874"/>
                  </a:lnTo>
                  <a:lnTo>
                    <a:pt x="7806" y="12376"/>
                  </a:lnTo>
                  <a:lnTo>
                    <a:pt x="11442" y="15479"/>
                  </a:lnTo>
                  <a:lnTo>
                    <a:pt x="18147" y="11843"/>
                  </a:lnTo>
                  <a:lnTo>
                    <a:pt x="16145" y="4471"/>
                  </a:lnTo>
                  <a:lnTo>
                    <a:pt x="11976" y="301"/>
                  </a:lnTo>
                  <a:lnTo>
                    <a:pt x="10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flipH="1">
              <a:off x="7282059" y="2042113"/>
              <a:ext cx="221025" cy="432925"/>
            </a:xfrm>
            <a:custGeom>
              <a:avLst/>
              <a:gdLst/>
              <a:ahLst/>
              <a:cxnLst/>
              <a:rect l="l" t="t" r="r" b="b"/>
              <a:pathLst>
                <a:path w="8841" h="17317" extrusionOk="0">
                  <a:moveTo>
                    <a:pt x="3838" y="0"/>
                  </a:moveTo>
                  <a:cubicBezTo>
                    <a:pt x="3077" y="0"/>
                    <a:pt x="2736" y="171"/>
                    <a:pt x="2736" y="171"/>
                  </a:cubicBezTo>
                  <a:lnTo>
                    <a:pt x="568" y="5174"/>
                  </a:lnTo>
                  <a:lnTo>
                    <a:pt x="1" y="10712"/>
                  </a:lnTo>
                  <a:lnTo>
                    <a:pt x="1168" y="11712"/>
                  </a:lnTo>
                  <a:lnTo>
                    <a:pt x="1635" y="13247"/>
                  </a:lnTo>
                  <a:lnTo>
                    <a:pt x="2502" y="17316"/>
                  </a:lnTo>
                  <a:lnTo>
                    <a:pt x="8040" y="17316"/>
                  </a:lnTo>
                  <a:lnTo>
                    <a:pt x="8840" y="7876"/>
                  </a:lnTo>
                  <a:lnTo>
                    <a:pt x="5304" y="171"/>
                  </a:lnTo>
                  <a:cubicBezTo>
                    <a:pt x="5304" y="171"/>
                    <a:pt x="4971" y="4"/>
                    <a:pt x="4037" y="4"/>
                  </a:cubicBezTo>
                  <a:cubicBezTo>
                    <a:pt x="3968" y="1"/>
                    <a:pt x="3901" y="0"/>
                    <a:pt x="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flipH="1">
              <a:off x="6966009" y="2044688"/>
              <a:ext cx="477850" cy="683025"/>
            </a:xfrm>
            <a:custGeom>
              <a:avLst/>
              <a:gdLst/>
              <a:ahLst/>
              <a:cxnLst/>
              <a:rect l="l" t="t" r="r" b="b"/>
              <a:pathLst>
                <a:path w="19114" h="27321" extrusionOk="0">
                  <a:moveTo>
                    <a:pt x="2802" y="1"/>
                  </a:moveTo>
                  <a:cubicBezTo>
                    <a:pt x="2802" y="1"/>
                    <a:pt x="2135" y="1302"/>
                    <a:pt x="2168" y="2670"/>
                  </a:cubicBezTo>
                  <a:cubicBezTo>
                    <a:pt x="2202" y="3570"/>
                    <a:pt x="2602" y="4271"/>
                    <a:pt x="2869" y="4638"/>
                  </a:cubicBezTo>
                  <a:cubicBezTo>
                    <a:pt x="3302" y="4904"/>
                    <a:pt x="3536" y="5472"/>
                    <a:pt x="3536" y="5905"/>
                  </a:cubicBezTo>
                  <a:cubicBezTo>
                    <a:pt x="3536" y="6105"/>
                    <a:pt x="3503" y="6339"/>
                    <a:pt x="3436" y="6572"/>
                  </a:cubicBezTo>
                  <a:cubicBezTo>
                    <a:pt x="3636" y="6339"/>
                    <a:pt x="3769" y="6172"/>
                    <a:pt x="3769" y="6172"/>
                  </a:cubicBezTo>
                  <a:cubicBezTo>
                    <a:pt x="3769" y="6172"/>
                    <a:pt x="5671" y="7306"/>
                    <a:pt x="5170" y="9007"/>
                  </a:cubicBezTo>
                  <a:cubicBezTo>
                    <a:pt x="4670" y="10742"/>
                    <a:pt x="3469" y="10575"/>
                    <a:pt x="3536" y="11843"/>
                  </a:cubicBezTo>
                  <a:cubicBezTo>
                    <a:pt x="3636" y="13144"/>
                    <a:pt x="4970" y="13844"/>
                    <a:pt x="4170" y="15412"/>
                  </a:cubicBezTo>
                  <a:cubicBezTo>
                    <a:pt x="3369" y="16946"/>
                    <a:pt x="0" y="17147"/>
                    <a:pt x="0" y="17147"/>
                  </a:cubicBezTo>
                  <a:cubicBezTo>
                    <a:pt x="0" y="17147"/>
                    <a:pt x="686" y="17922"/>
                    <a:pt x="2368" y="17922"/>
                  </a:cubicBezTo>
                  <a:cubicBezTo>
                    <a:pt x="2465" y="17922"/>
                    <a:pt x="2565" y="17919"/>
                    <a:pt x="2669" y="17914"/>
                  </a:cubicBezTo>
                  <a:lnTo>
                    <a:pt x="4603" y="17780"/>
                  </a:lnTo>
                  <a:lnTo>
                    <a:pt x="4603" y="17780"/>
                  </a:lnTo>
                  <a:cubicBezTo>
                    <a:pt x="4603" y="17780"/>
                    <a:pt x="3970" y="21249"/>
                    <a:pt x="5270" y="22851"/>
                  </a:cubicBezTo>
                  <a:cubicBezTo>
                    <a:pt x="6538" y="24518"/>
                    <a:pt x="9140" y="25252"/>
                    <a:pt x="9140" y="25252"/>
                  </a:cubicBezTo>
                  <a:cubicBezTo>
                    <a:pt x="9140" y="25252"/>
                    <a:pt x="11250" y="13976"/>
                    <a:pt x="12258" y="13976"/>
                  </a:cubicBezTo>
                  <a:cubicBezTo>
                    <a:pt x="12264" y="13976"/>
                    <a:pt x="12270" y="13977"/>
                    <a:pt x="12275" y="13978"/>
                  </a:cubicBezTo>
                  <a:cubicBezTo>
                    <a:pt x="13310" y="14111"/>
                    <a:pt x="10441" y="27320"/>
                    <a:pt x="10441" y="27320"/>
                  </a:cubicBezTo>
                  <a:cubicBezTo>
                    <a:pt x="10441" y="27320"/>
                    <a:pt x="12676" y="25986"/>
                    <a:pt x="15178" y="25519"/>
                  </a:cubicBezTo>
                  <a:cubicBezTo>
                    <a:pt x="17091" y="25188"/>
                    <a:pt x="18185" y="25149"/>
                    <a:pt x="18593" y="25149"/>
                  </a:cubicBezTo>
                  <a:cubicBezTo>
                    <a:pt x="18719" y="25149"/>
                    <a:pt x="18780" y="25152"/>
                    <a:pt x="18780" y="25152"/>
                  </a:cubicBezTo>
                  <a:cubicBezTo>
                    <a:pt x="18780" y="25152"/>
                    <a:pt x="19114" y="23318"/>
                    <a:pt x="18447" y="22584"/>
                  </a:cubicBezTo>
                  <a:cubicBezTo>
                    <a:pt x="17713" y="21817"/>
                    <a:pt x="14711" y="21550"/>
                    <a:pt x="14477" y="19448"/>
                  </a:cubicBezTo>
                  <a:cubicBezTo>
                    <a:pt x="14210" y="17380"/>
                    <a:pt x="14177" y="13744"/>
                    <a:pt x="14177" y="13744"/>
                  </a:cubicBezTo>
                  <a:cubicBezTo>
                    <a:pt x="14177" y="13744"/>
                    <a:pt x="16145" y="11609"/>
                    <a:pt x="16545" y="10709"/>
                  </a:cubicBezTo>
                  <a:cubicBezTo>
                    <a:pt x="16979" y="9775"/>
                    <a:pt x="17379" y="8907"/>
                    <a:pt x="16645" y="8907"/>
                  </a:cubicBezTo>
                  <a:cubicBezTo>
                    <a:pt x="15878" y="8907"/>
                    <a:pt x="14077" y="9308"/>
                    <a:pt x="13510" y="9574"/>
                  </a:cubicBezTo>
                  <a:cubicBezTo>
                    <a:pt x="13374" y="9627"/>
                    <a:pt x="13239" y="9648"/>
                    <a:pt x="13110" y="9648"/>
                  </a:cubicBezTo>
                  <a:cubicBezTo>
                    <a:pt x="12669" y="9648"/>
                    <a:pt x="12309" y="9408"/>
                    <a:pt x="12309" y="9408"/>
                  </a:cubicBezTo>
                  <a:cubicBezTo>
                    <a:pt x="12309" y="9408"/>
                    <a:pt x="14277" y="8240"/>
                    <a:pt x="14377" y="5939"/>
                  </a:cubicBezTo>
                  <a:cubicBezTo>
                    <a:pt x="14496" y="3881"/>
                    <a:pt x="13736" y="3209"/>
                    <a:pt x="12834" y="3209"/>
                  </a:cubicBezTo>
                  <a:cubicBezTo>
                    <a:pt x="12727" y="3209"/>
                    <a:pt x="12619" y="3219"/>
                    <a:pt x="12509" y="3237"/>
                  </a:cubicBezTo>
                  <a:cubicBezTo>
                    <a:pt x="11475" y="3403"/>
                    <a:pt x="10641" y="5038"/>
                    <a:pt x="10641" y="5038"/>
                  </a:cubicBezTo>
                  <a:cubicBezTo>
                    <a:pt x="10641" y="5038"/>
                    <a:pt x="9373" y="4771"/>
                    <a:pt x="8539" y="4004"/>
                  </a:cubicBezTo>
                  <a:cubicBezTo>
                    <a:pt x="7706" y="3270"/>
                    <a:pt x="7706" y="2536"/>
                    <a:pt x="6838" y="2069"/>
                  </a:cubicBezTo>
                  <a:cubicBezTo>
                    <a:pt x="6434" y="1851"/>
                    <a:pt x="6189" y="1844"/>
                    <a:pt x="5944" y="1844"/>
                  </a:cubicBezTo>
                  <a:cubicBezTo>
                    <a:pt x="5927" y="1844"/>
                    <a:pt x="5909" y="1844"/>
                    <a:pt x="5892" y="1844"/>
                  </a:cubicBezTo>
                  <a:cubicBezTo>
                    <a:pt x="5629" y="1844"/>
                    <a:pt x="5354" y="1836"/>
                    <a:pt x="4870" y="1569"/>
                  </a:cubicBezTo>
                  <a:cubicBezTo>
                    <a:pt x="3936" y="1002"/>
                    <a:pt x="2802"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flipH="1">
              <a:off x="7355459" y="2122913"/>
              <a:ext cx="106750" cy="187000"/>
            </a:xfrm>
            <a:custGeom>
              <a:avLst/>
              <a:gdLst/>
              <a:ahLst/>
              <a:cxnLst/>
              <a:rect l="l" t="t" r="r" b="b"/>
              <a:pathLst>
                <a:path w="4270" h="7480" extrusionOk="0">
                  <a:moveTo>
                    <a:pt x="3187" y="0"/>
                  </a:moveTo>
                  <a:cubicBezTo>
                    <a:pt x="2788" y="0"/>
                    <a:pt x="1663" y="130"/>
                    <a:pt x="667" y="1475"/>
                  </a:cubicBezTo>
                  <a:cubicBezTo>
                    <a:pt x="367" y="1842"/>
                    <a:pt x="167" y="2676"/>
                    <a:pt x="0" y="3577"/>
                  </a:cubicBezTo>
                  <a:lnTo>
                    <a:pt x="0" y="7480"/>
                  </a:lnTo>
                  <a:lnTo>
                    <a:pt x="667" y="5111"/>
                  </a:lnTo>
                  <a:cubicBezTo>
                    <a:pt x="867" y="3810"/>
                    <a:pt x="1301" y="2509"/>
                    <a:pt x="1835" y="2109"/>
                  </a:cubicBezTo>
                  <a:cubicBezTo>
                    <a:pt x="2196" y="1796"/>
                    <a:pt x="2614" y="1696"/>
                    <a:pt x="3001" y="1696"/>
                  </a:cubicBezTo>
                  <a:cubicBezTo>
                    <a:pt x="3684" y="1696"/>
                    <a:pt x="4270" y="2009"/>
                    <a:pt x="4270" y="2009"/>
                  </a:cubicBezTo>
                  <a:lnTo>
                    <a:pt x="4070" y="741"/>
                  </a:lnTo>
                  <a:lnTo>
                    <a:pt x="3336" y="8"/>
                  </a:lnTo>
                  <a:cubicBezTo>
                    <a:pt x="3336" y="8"/>
                    <a:pt x="3282" y="0"/>
                    <a:pt x="3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flipH="1">
              <a:off x="7434684" y="2042138"/>
              <a:ext cx="104250" cy="280800"/>
            </a:xfrm>
            <a:custGeom>
              <a:avLst/>
              <a:gdLst/>
              <a:ahLst/>
              <a:cxnLst/>
              <a:rect l="l" t="t" r="r" b="b"/>
              <a:pathLst>
                <a:path w="4170" h="11232" extrusionOk="0">
                  <a:moveTo>
                    <a:pt x="3199" y="1"/>
                  </a:moveTo>
                  <a:cubicBezTo>
                    <a:pt x="2982" y="1"/>
                    <a:pt x="2727" y="20"/>
                    <a:pt x="2435" y="70"/>
                  </a:cubicBezTo>
                  <a:cubicBezTo>
                    <a:pt x="1001" y="336"/>
                    <a:pt x="434" y="1170"/>
                    <a:pt x="434" y="1170"/>
                  </a:cubicBezTo>
                  <a:cubicBezTo>
                    <a:pt x="434" y="1170"/>
                    <a:pt x="0" y="3472"/>
                    <a:pt x="467" y="4539"/>
                  </a:cubicBezTo>
                  <a:cubicBezTo>
                    <a:pt x="934" y="5674"/>
                    <a:pt x="1335" y="5674"/>
                    <a:pt x="1401" y="6708"/>
                  </a:cubicBezTo>
                  <a:cubicBezTo>
                    <a:pt x="1435" y="7742"/>
                    <a:pt x="968" y="9343"/>
                    <a:pt x="901" y="10177"/>
                  </a:cubicBezTo>
                  <a:cubicBezTo>
                    <a:pt x="801" y="11011"/>
                    <a:pt x="1068" y="11144"/>
                    <a:pt x="1068" y="11144"/>
                  </a:cubicBezTo>
                  <a:lnTo>
                    <a:pt x="1335" y="11211"/>
                  </a:lnTo>
                  <a:cubicBezTo>
                    <a:pt x="1382" y="11225"/>
                    <a:pt x="1435" y="11231"/>
                    <a:pt x="1490" y="11231"/>
                  </a:cubicBezTo>
                  <a:cubicBezTo>
                    <a:pt x="1819" y="11231"/>
                    <a:pt x="2235" y="11011"/>
                    <a:pt x="2235" y="11011"/>
                  </a:cubicBezTo>
                  <a:cubicBezTo>
                    <a:pt x="2235" y="11011"/>
                    <a:pt x="1735" y="10744"/>
                    <a:pt x="1568" y="10377"/>
                  </a:cubicBezTo>
                  <a:cubicBezTo>
                    <a:pt x="1401" y="10010"/>
                    <a:pt x="2269" y="7708"/>
                    <a:pt x="2302" y="7008"/>
                  </a:cubicBezTo>
                  <a:cubicBezTo>
                    <a:pt x="2335" y="6241"/>
                    <a:pt x="2502" y="5307"/>
                    <a:pt x="2802" y="4706"/>
                  </a:cubicBezTo>
                  <a:cubicBezTo>
                    <a:pt x="3103" y="4072"/>
                    <a:pt x="4170" y="170"/>
                    <a:pt x="4170" y="170"/>
                  </a:cubicBezTo>
                  <a:cubicBezTo>
                    <a:pt x="4170" y="170"/>
                    <a:pt x="3851" y="1"/>
                    <a:pt x="3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flipH="1">
              <a:off x="7432159" y="2348238"/>
              <a:ext cx="42575" cy="126800"/>
            </a:xfrm>
            <a:custGeom>
              <a:avLst/>
              <a:gdLst/>
              <a:ahLst/>
              <a:cxnLst/>
              <a:rect l="l" t="t" r="r" b="b"/>
              <a:pathLst>
                <a:path w="1703" h="5072" extrusionOk="0">
                  <a:moveTo>
                    <a:pt x="1" y="1"/>
                  </a:moveTo>
                  <a:cubicBezTo>
                    <a:pt x="1" y="1"/>
                    <a:pt x="168" y="1435"/>
                    <a:pt x="368" y="2169"/>
                  </a:cubicBezTo>
                  <a:cubicBezTo>
                    <a:pt x="568" y="2936"/>
                    <a:pt x="768" y="4237"/>
                    <a:pt x="1002" y="4504"/>
                  </a:cubicBezTo>
                  <a:cubicBezTo>
                    <a:pt x="1168" y="4804"/>
                    <a:pt x="1335" y="5071"/>
                    <a:pt x="1335" y="5071"/>
                  </a:cubicBezTo>
                  <a:cubicBezTo>
                    <a:pt x="1335" y="5071"/>
                    <a:pt x="1268" y="4671"/>
                    <a:pt x="1502" y="4104"/>
                  </a:cubicBezTo>
                  <a:cubicBezTo>
                    <a:pt x="1702" y="3503"/>
                    <a:pt x="1502" y="2770"/>
                    <a:pt x="1502" y="2770"/>
                  </a:cubicBezTo>
                  <a:cubicBezTo>
                    <a:pt x="1502" y="2770"/>
                    <a:pt x="1035" y="2269"/>
                    <a:pt x="1102" y="1836"/>
                  </a:cubicBezTo>
                  <a:cubicBezTo>
                    <a:pt x="1202" y="1435"/>
                    <a:pt x="1435" y="1269"/>
                    <a:pt x="1435" y="1269"/>
                  </a:cubicBezTo>
                  <a:lnTo>
                    <a:pt x="601" y="23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flipH="1">
              <a:off x="7423009" y="2297388"/>
              <a:ext cx="92575" cy="66650"/>
            </a:xfrm>
            <a:custGeom>
              <a:avLst/>
              <a:gdLst/>
              <a:ahLst/>
              <a:cxnLst/>
              <a:rect l="l" t="t" r="r" b="b"/>
              <a:pathLst>
                <a:path w="3703" h="2666" extrusionOk="0">
                  <a:moveTo>
                    <a:pt x="3203" y="0"/>
                  </a:moveTo>
                  <a:cubicBezTo>
                    <a:pt x="3203" y="0"/>
                    <a:pt x="3203" y="334"/>
                    <a:pt x="2969" y="534"/>
                  </a:cubicBezTo>
                  <a:cubicBezTo>
                    <a:pt x="2742" y="711"/>
                    <a:pt x="2476" y="792"/>
                    <a:pt x="2172" y="792"/>
                  </a:cubicBezTo>
                  <a:cubicBezTo>
                    <a:pt x="2075" y="792"/>
                    <a:pt x="1974" y="784"/>
                    <a:pt x="1868" y="767"/>
                  </a:cubicBezTo>
                  <a:cubicBezTo>
                    <a:pt x="1771" y="743"/>
                    <a:pt x="1681" y="732"/>
                    <a:pt x="1594" y="732"/>
                  </a:cubicBezTo>
                  <a:cubicBezTo>
                    <a:pt x="1326" y="732"/>
                    <a:pt x="1087" y="833"/>
                    <a:pt x="734" y="934"/>
                  </a:cubicBezTo>
                  <a:cubicBezTo>
                    <a:pt x="590" y="968"/>
                    <a:pt x="467" y="979"/>
                    <a:pt x="368" y="979"/>
                  </a:cubicBezTo>
                  <a:cubicBezTo>
                    <a:pt x="171" y="979"/>
                    <a:pt x="67" y="934"/>
                    <a:pt x="67" y="934"/>
                  </a:cubicBezTo>
                  <a:lnTo>
                    <a:pt x="67" y="934"/>
                  </a:lnTo>
                  <a:cubicBezTo>
                    <a:pt x="67" y="934"/>
                    <a:pt x="0" y="1168"/>
                    <a:pt x="234" y="1501"/>
                  </a:cubicBezTo>
                  <a:cubicBezTo>
                    <a:pt x="534" y="1801"/>
                    <a:pt x="1068" y="1835"/>
                    <a:pt x="1368" y="1902"/>
                  </a:cubicBezTo>
                  <a:cubicBezTo>
                    <a:pt x="1702" y="2035"/>
                    <a:pt x="1802" y="2502"/>
                    <a:pt x="2068" y="2635"/>
                  </a:cubicBezTo>
                  <a:cubicBezTo>
                    <a:pt x="2116" y="2656"/>
                    <a:pt x="2160" y="2666"/>
                    <a:pt x="2202" y="2666"/>
                  </a:cubicBezTo>
                  <a:cubicBezTo>
                    <a:pt x="2427" y="2666"/>
                    <a:pt x="2569" y="2393"/>
                    <a:pt x="2569" y="2168"/>
                  </a:cubicBezTo>
                  <a:cubicBezTo>
                    <a:pt x="2569" y="1868"/>
                    <a:pt x="3269" y="1601"/>
                    <a:pt x="3503" y="1034"/>
                  </a:cubicBezTo>
                  <a:cubicBezTo>
                    <a:pt x="3703" y="501"/>
                    <a:pt x="3203"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flipH="1">
              <a:off x="7394634" y="2367438"/>
              <a:ext cx="67575" cy="22525"/>
            </a:xfrm>
            <a:custGeom>
              <a:avLst/>
              <a:gdLst/>
              <a:ahLst/>
              <a:cxnLst/>
              <a:rect l="l" t="t" r="r" b="b"/>
              <a:pathLst>
                <a:path w="2703" h="901" extrusionOk="0">
                  <a:moveTo>
                    <a:pt x="1101" y="0"/>
                  </a:moveTo>
                  <a:cubicBezTo>
                    <a:pt x="601" y="0"/>
                    <a:pt x="601" y="234"/>
                    <a:pt x="601" y="234"/>
                  </a:cubicBezTo>
                  <a:cubicBezTo>
                    <a:pt x="601" y="234"/>
                    <a:pt x="571" y="219"/>
                    <a:pt x="472" y="219"/>
                  </a:cubicBezTo>
                  <a:cubicBezTo>
                    <a:pt x="423" y="219"/>
                    <a:pt x="356" y="223"/>
                    <a:pt x="267" y="234"/>
                  </a:cubicBezTo>
                  <a:cubicBezTo>
                    <a:pt x="34" y="334"/>
                    <a:pt x="0" y="901"/>
                    <a:pt x="0" y="901"/>
                  </a:cubicBezTo>
                  <a:cubicBezTo>
                    <a:pt x="0" y="901"/>
                    <a:pt x="167" y="834"/>
                    <a:pt x="734" y="634"/>
                  </a:cubicBezTo>
                  <a:cubicBezTo>
                    <a:pt x="1049" y="541"/>
                    <a:pt x="1622" y="521"/>
                    <a:pt x="2068" y="521"/>
                  </a:cubicBezTo>
                  <a:cubicBezTo>
                    <a:pt x="2425" y="521"/>
                    <a:pt x="2702" y="534"/>
                    <a:pt x="2702" y="534"/>
                  </a:cubicBezTo>
                  <a:cubicBezTo>
                    <a:pt x="2702" y="534"/>
                    <a:pt x="1568"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flipH="1">
              <a:off x="7398809" y="2388288"/>
              <a:ext cx="59250" cy="29350"/>
            </a:xfrm>
            <a:custGeom>
              <a:avLst/>
              <a:gdLst/>
              <a:ahLst/>
              <a:cxnLst/>
              <a:rect l="l" t="t" r="r" b="b"/>
              <a:pathLst>
                <a:path w="2370" h="1174" extrusionOk="0">
                  <a:moveTo>
                    <a:pt x="2369" y="0"/>
                  </a:moveTo>
                  <a:cubicBezTo>
                    <a:pt x="2369" y="0"/>
                    <a:pt x="1902" y="400"/>
                    <a:pt x="1168" y="634"/>
                  </a:cubicBezTo>
                  <a:cubicBezTo>
                    <a:pt x="840" y="720"/>
                    <a:pt x="578" y="744"/>
                    <a:pt x="387" y="744"/>
                  </a:cubicBezTo>
                  <a:cubicBezTo>
                    <a:pt x="132" y="744"/>
                    <a:pt x="1" y="701"/>
                    <a:pt x="1" y="701"/>
                  </a:cubicBezTo>
                  <a:lnTo>
                    <a:pt x="1" y="701"/>
                  </a:lnTo>
                  <a:cubicBezTo>
                    <a:pt x="1" y="701"/>
                    <a:pt x="175" y="1173"/>
                    <a:pt x="932" y="1173"/>
                  </a:cubicBezTo>
                  <a:cubicBezTo>
                    <a:pt x="1051" y="1173"/>
                    <a:pt x="1185" y="1162"/>
                    <a:pt x="1335" y="1134"/>
                  </a:cubicBezTo>
                  <a:cubicBezTo>
                    <a:pt x="2369" y="901"/>
                    <a:pt x="2369"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flipH="1">
              <a:off x="6830084" y="1810363"/>
              <a:ext cx="467850" cy="464525"/>
            </a:xfrm>
            <a:custGeom>
              <a:avLst/>
              <a:gdLst/>
              <a:ahLst/>
              <a:cxnLst/>
              <a:rect l="l" t="t" r="r" b="b"/>
              <a:pathLst>
                <a:path w="18714" h="18581" extrusionOk="0">
                  <a:moveTo>
                    <a:pt x="2502" y="1"/>
                  </a:moveTo>
                  <a:cubicBezTo>
                    <a:pt x="1535" y="1"/>
                    <a:pt x="1" y="1435"/>
                    <a:pt x="1" y="1435"/>
                  </a:cubicBezTo>
                  <a:cubicBezTo>
                    <a:pt x="1" y="1435"/>
                    <a:pt x="668" y="1001"/>
                    <a:pt x="1335" y="834"/>
                  </a:cubicBezTo>
                  <a:cubicBezTo>
                    <a:pt x="1531" y="785"/>
                    <a:pt x="1742" y="768"/>
                    <a:pt x="1941" y="768"/>
                  </a:cubicBezTo>
                  <a:cubicBezTo>
                    <a:pt x="2420" y="768"/>
                    <a:pt x="2836" y="868"/>
                    <a:pt x="2836" y="868"/>
                  </a:cubicBezTo>
                  <a:cubicBezTo>
                    <a:pt x="2836" y="868"/>
                    <a:pt x="1869" y="1201"/>
                    <a:pt x="1402" y="1935"/>
                  </a:cubicBezTo>
                  <a:cubicBezTo>
                    <a:pt x="968" y="2636"/>
                    <a:pt x="1035" y="3103"/>
                    <a:pt x="1035" y="3103"/>
                  </a:cubicBezTo>
                  <a:cubicBezTo>
                    <a:pt x="1035" y="3103"/>
                    <a:pt x="1635" y="2302"/>
                    <a:pt x="2202" y="2035"/>
                  </a:cubicBezTo>
                  <a:cubicBezTo>
                    <a:pt x="2282" y="2000"/>
                    <a:pt x="2378" y="1984"/>
                    <a:pt x="2485" y="1984"/>
                  </a:cubicBezTo>
                  <a:cubicBezTo>
                    <a:pt x="3176" y="1984"/>
                    <a:pt x="4304" y="2636"/>
                    <a:pt x="4304" y="2636"/>
                  </a:cubicBezTo>
                  <a:cubicBezTo>
                    <a:pt x="4304" y="2636"/>
                    <a:pt x="3303" y="3003"/>
                    <a:pt x="3003" y="3670"/>
                  </a:cubicBezTo>
                  <a:cubicBezTo>
                    <a:pt x="2702" y="4337"/>
                    <a:pt x="2803" y="4837"/>
                    <a:pt x="2803" y="4837"/>
                  </a:cubicBezTo>
                  <a:cubicBezTo>
                    <a:pt x="2803" y="4837"/>
                    <a:pt x="3336" y="4170"/>
                    <a:pt x="4003" y="4003"/>
                  </a:cubicBezTo>
                  <a:cubicBezTo>
                    <a:pt x="4223" y="3948"/>
                    <a:pt x="4501" y="3893"/>
                    <a:pt x="4798" y="3893"/>
                  </a:cubicBezTo>
                  <a:cubicBezTo>
                    <a:pt x="5401" y="3893"/>
                    <a:pt x="6080" y="4121"/>
                    <a:pt x="6505" y="5037"/>
                  </a:cubicBezTo>
                  <a:cubicBezTo>
                    <a:pt x="7072" y="6439"/>
                    <a:pt x="5138" y="7139"/>
                    <a:pt x="5138" y="7139"/>
                  </a:cubicBezTo>
                  <a:cubicBezTo>
                    <a:pt x="5138" y="7139"/>
                    <a:pt x="5574" y="6987"/>
                    <a:pt x="6037" y="6987"/>
                  </a:cubicBezTo>
                  <a:cubicBezTo>
                    <a:pt x="6442" y="6987"/>
                    <a:pt x="6868" y="7103"/>
                    <a:pt x="7039" y="7539"/>
                  </a:cubicBezTo>
                  <a:cubicBezTo>
                    <a:pt x="7406" y="8507"/>
                    <a:pt x="4570" y="8507"/>
                    <a:pt x="4570" y="8507"/>
                  </a:cubicBezTo>
                  <a:cubicBezTo>
                    <a:pt x="4570" y="8507"/>
                    <a:pt x="4404" y="9841"/>
                    <a:pt x="3636" y="9974"/>
                  </a:cubicBezTo>
                  <a:cubicBezTo>
                    <a:pt x="3560" y="9988"/>
                    <a:pt x="3477" y="9994"/>
                    <a:pt x="3391" y="9994"/>
                  </a:cubicBezTo>
                  <a:cubicBezTo>
                    <a:pt x="2616" y="9994"/>
                    <a:pt x="1535" y="9507"/>
                    <a:pt x="1535" y="9507"/>
                  </a:cubicBezTo>
                  <a:lnTo>
                    <a:pt x="1535" y="9507"/>
                  </a:lnTo>
                  <a:cubicBezTo>
                    <a:pt x="1535" y="9507"/>
                    <a:pt x="2169" y="10642"/>
                    <a:pt x="3470" y="10775"/>
                  </a:cubicBezTo>
                  <a:cubicBezTo>
                    <a:pt x="3539" y="10780"/>
                    <a:pt x="3606" y="10783"/>
                    <a:pt x="3673" y="10783"/>
                  </a:cubicBezTo>
                  <a:cubicBezTo>
                    <a:pt x="4819" y="10783"/>
                    <a:pt x="5504" y="10008"/>
                    <a:pt x="5504" y="10008"/>
                  </a:cubicBezTo>
                  <a:lnTo>
                    <a:pt x="5504" y="10008"/>
                  </a:lnTo>
                  <a:lnTo>
                    <a:pt x="4003" y="13110"/>
                  </a:lnTo>
                  <a:cubicBezTo>
                    <a:pt x="4003" y="13110"/>
                    <a:pt x="5138" y="11609"/>
                    <a:pt x="6172" y="11576"/>
                  </a:cubicBezTo>
                  <a:cubicBezTo>
                    <a:pt x="6193" y="11574"/>
                    <a:pt x="6213" y="11573"/>
                    <a:pt x="6233" y="11573"/>
                  </a:cubicBezTo>
                  <a:cubicBezTo>
                    <a:pt x="7180" y="11573"/>
                    <a:pt x="6572" y="13110"/>
                    <a:pt x="6572" y="13110"/>
                  </a:cubicBezTo>
                  <a:lnTo>
                    <a:pt x="6172" y="18581"/>
                  </a:lnTo>
                  <a:cubicBezTo>
                    <a:pt x="6172" y="18581"/>
                    <a:pt x="7973" y="18380"/>
                    <a:pt x="9007" y="17780"/>
                  </a:cubicBezTo>
                  <a:cubicBezTo>
                    <a:pt x="9760" y="17343"/>
                    <a:pt x="10459" y="17118"/>
                    <a:pt x="10952" y="17118"/>
                  </a:cubicBezTo>
                  <a:cubicBezTo>
                    <a:pt x="11136" y="17118"/>
                    <a:pt x="11291" y="17149"/>
                    <a:pt x="11409" y="17213"/>
                  </a:cubicBezTo>
                  <a:cubicBezTo>
                    <a:pt x="11876" y="17480"/>
                    <a:pt x="11809" y="17980"/>
                    <a:pt x="11809" y="17980"/>
                  </a:cubicBezTo>
                  <a:cubicBezTo>
                    <a:pt x="11809" y="17980"/>
                    <a:pt x="12976" y="16679"/>
                    <a:pt x="12976" y="16079"/>
                  </a:cubicBezTo>
                  <a:lnTo>
                    <a:pt x="12910" y="15412"/>
                  </a:lnTo>
                  <a:lnTo>
                    <a:pt x="12910" y="15412"/>
                  </a:lnTo>
                  <a:cubicBezTo>
                    <a:pt x="12910" y="15412"/>
                    <a:pt x="12922" y="15412"/>
                    <a:pt x="12944" y="15412"/>
                  </a:cubicBezTo>
                  <a:cubicBezTo>
                    <a:pt x="13165" y="15412"/>
                    <a:pt x="14411" y="15384"/>
                    <a:pt x="15078" y="14778"/>
                  </a:cubicBezTo>
                  <a:cubicBezTo>
                    <a:pt x="15845" y="14111"/>
                    <a:pt x="16012" y="13444"/>
                    <a:pt x="16012" y="13444"/>
                  </a:cubicBezTo>
                  <a:cubicBezTo>
                    <a:pt x="16012" y="13444"/>
                    <a:pt x="16202" y="13495"/>
                    <a:pt x="16475" y="13495"/>
                  </a:cubicBezTo>
                  <a:cubicBezTo>
                    <a:pt x="16935" y="13495"/>
                    <a:pt x="17628" y="13350"/>
                    <a:pt x="18047" y="12576"/>
                  </a:cubicBezTo>
                  <a:cubicBezTo>
                    <a:pt x="18714" y="11309"/>
                    <a:pt x="18047" y="9641"/>
                    <a:pt x="18047" y="9641"/>
                  </a:cubicBezTo>
                  <a:cubicBezTo>
                    <a:pt x="18047" y="9641"/>
                    <a:pt x="18547" y="8640"/>
                    <a:pt x="17680" y="7573"/>
                  </a:cubicBezTo>
                  <a:cubicBezTo>
                    <a:pt x="17044" y="6765"/>
                    <a:pt x="16426" y="6658"/>
                    <a:pt x="16141" y="6658"/>
                  </a:cubicBezTo>
                  <a:cubicBezTo>
                    <a:pt x="16038" y="6658"/>
                    <a:pt x="15979" y="6672"/>
                    <a:pt x="15979" y="6672"/>
                  </a:cubicBezTo>
                  <a:cubicBezTo>
                    <a:pt x="15979" y="6672"/>
                    <a:pt x="16012" y="5471"/>
                    <a:pt x="14744" y="4904"/>
                  </a:cubicBezTo>
                  <a:cubicBezTo>
                    <a:pt x="14476" y="4762"/>
                    <a:pt x="14183" y="4708"/>
                    <a:pt x="13892" y="4708"/>
                  </a:cubicBezTo>
                  <a:cubicBezTo>
                    <a:pt x="12956" y="4708"/>
                    <a:pt x="12042" y="5271"/>
                    <a:pt x="12042" y="5271"/>
                  </a:cubicBezTo>
                  <a:cubicBezTo>
                    <a:pt x="12042" y="5271"/>
                    <a:pt x="12009" y="4270"/>
                    <a:pt x="11175" y="4037"/>
                  </a:cubicBezTo>
                  <a:cubicBezTo>
                    <a:pt x="10375" y="3837"/>
                    <a:pt x="10341" y="2135"/>
                    <a:pt x="9074" y="1535"/>
                  </a:cubicBezTo>
                  <a:cubicBezTo>
                    <a:pt x="8457" y="1268"/>
                    <a:pt x="7940" y="1201"/>
                    <a:pt x="7577" y="1201"/>
                  </a:cubicBezTo>
                  <a:cubicBezTo>
                    <a:pt x="7214" y="1201"/>
                    <a:pt x="7006" y="1268"/>
                    <a:pt x="7006" y="1268"/>
                  </a:cubicBezTo>
                  <a:cubicBezTo>
                    <a:pt x="7006" y="1268"/>
                    <a:pt x="6338" y="534"/>
                    <a:pt x="5471" y="434"/>
                  </a:cubicBezTo>
                  <a:cubicBezTo>
                    <a:pt x="5171" y="390"/>
                    <a:pt x="4941" y="375"/>
                    <a:pt x="4768" y="375"/>
                  </a:cubicBezTo>
                  <a:cubicBezTo>
                    <a:pt x="4422" y="375"/>
                    <a:pt x="4304" y="434"/>
                    <a:pt x="4304" y="434"/>
                  </a:cubicBezTo>
                  <a:cubicBezTo>
                    <a:pt x="4304" y="434"/>
                    <a:pt x="3470" y="1"/>
                    <a:pt x="2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flipH="1">
              <a:off x="7343784" y="1799688"/>
              <a:ext cx="180975" cy="137450"/>
            </a:xfrm>
            <a:custGeom>
              <a:avLst/>
              <a:gdLst/>
              <a:ahLst/>
              <a:cxnLst/>
              <a:rect l="l" t="t" r="r" b="b"/>
              <a:pathLst>
                <a:path w="7239" h="5498" extrusionOk="0">
                  <a:moveTo>
                    <a:pt x="2987" y="1"/>
                  </a:moveTo>
                  <a:cubicBezTo>
                    <a:pt x="2278" y="1"/>
                    <a:pt x="1503" y="179"/>
                    <a:pt x="1034" y="828"/>
                  </a:cubicBezTo>
                  <a:cubicBezTo>
                    <a:pt x="0" y="2229"/>
                    <a:pt x="1034" y="5498"/>
                    <a:pt x="1034" y="5498"/>
                  </a:cubicBezTo>
                  <a:lnTo>
                    <a:pt x="3803" y="4764"/>
                  </a:lnTo>
                  <a:lnTo>
                    <a:pt x="4904" y="4597"/>
                  </a:lnTo>
                  <a:lnTo>
                    <a:pt x="7239" y="4731"/>
                  </a:lnTo>
                  <a:lnTo>
                    <a:pt x="6739" y="2062"/>
                  </a:lnTo>
                  <a:lnTo>
                    <a:pt x="4604" y="261"/>
                  </a:lnTo>
                  <a:cubicBezTo>
                    <a:pt x="4604" y="261"/>
                    <a:pt x="3844" y="1"/>
                    <a:pt x="2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flipH="1">
              <a:off x="7180334" y="1806188"/>
              <a:ext cx="260200" cy="236025"/>
            </a:xfrm>
            <a:custGeom>
              <a:avLst/>
              <a:gdLst/>
              <a:ahLst/>
              <a:cxnLst/>
              <a:rect l="l" t="t" r="r" b="b"/>
              <a:pathLst>
                <a:path w="10408" h="9441" extrusionOk="0">
                  <a:moveTo>
                    <a:pt x="1235" y="1"/>
                  </a:moveTo>
                  <a:cubicBezTo>
                    <a:pt x="1235" y="1"/>
                    <a:pt x="634" y="868"/>
                    <a:pt x="1301" y="1969"/>
                  </a:cubicBezTo>
                  <a:cubicBezTo>
                    <a:pt x="1969" y="3070"/>
                    <a:pt x="2502" y="3103"/>
                    <a:pt x="2502" y="3103"/>
                  </a:cubicBezTo>
                  <a:lnTo>
                    <a:pt x="501" y="3203"/>
                  </a:lnTo>
                  <a:lnTo>
                    <a:pt x="2069" y="4004"/>
                  </a:lnTo>
                  <a:lnTo>
                    <a:pt x="0" y="4471"/>
                  </a:lnTo>
                  <a:cubicBezTo>
                    <a:pt x="0" y="4471"/>
                    <a:pt x="2035" y="4604"/>
                    <a:pt x="3970" y="5471"/>
                  </a:cubicBezTo>
                  <a:cubicBezTo>
                    <a:pt x="5871" y="6339"/>
                    <a:pt x="10008" y="9441"/>
                    <a:pt x="10008" y="9441"/>
                  </a:cubicBezTo>
                  <a:lnTo>
                    <a:pt x="10408" y="8907"/>
                  </a:lnTo>
                  <a:cubicBezTo>
                    <a:pt x="10408" y="8907"/>
                    <a:pt x="9541" y="6806"/>
                    <a:pt x="7372" y="4637"/>
                  </a:cubicBezTo>
                  <a:cubicBezTo>
                    <a:pt x="5204" y="2469"/>
                    <a:pt x="1235" y="1"/>
                    <a:pt x="1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flipH="1">
              <a:off x="6822559" y="1926588"/>
              <a:ext cx="174325" cy="221575"/>
            </a:xfrm>
            <a:custGeom>
              <a:avLst/>
              <a:gdLst/>
              <a:ahLst/>
              <a:cxnLst/>
              <a:rect l="l" t="t" r="r" b="b"/>
              <a:pathLst>
                <a:path w="6973" h="8863" extrusionOk="0">
                  <a:moveTo>
                    <a:pt x="1830" y="1"/>
                  </a:moveTo>
                  <a:cubicBezTo>
                    <a:pt x="802" y="1"/>
                    <a:pt x="0" y="622"/>
                    <a:pt x="0" y="622"/>
                  </a:cubicBezTo>
                  <a:cubicBezTo>
                    <a:pt x="0" y="622"/>
                    <a:pt x="329" y="466"/>
                    <a:pt x="1011" y="466"/>
                  </a:cubicBezTo>
                  <a:cubicBezTo>
                    <a:pt x="1276" y="466"/>
                    <a:pt x="1595" y="490"/>
                    <a:pt x="1969" y="555"/>
                  </a:cubicBezTo>
                  <a:cubicBezTo>
                    <a:pt x="3403" y="856"/>
                    <a:pt x="3536" y="2257"/>
                    <a:pt x="3536" y="2257"/>
                  </a:cubicBezTo>
                  <a:lnTo>
                    <a:pt x="3169" y="2790"/>
                  </a:lnTo>
                  <a:cubicBezTo>
                    <a:pt x="3169" y="2790"/>
                    <a:pt x="3357" y="2723"/>
                    <a:pt x="3667" y="2723"/>
                  </a:cubicBezTo>
                  <a:cubicBezTo>
                    <a:pt x="4012" y="2723"/>
                    <a:pt x="4509" y="2806"/>
                    <a:pt x="5071" y="3157"/>
                  </a:cubicBezTo>
                  <a:cubicBezTo>
                    <a:pt x="6105" y="3824"/>
                    <a:pt x="5638" y="4792"/>
                    <a:pt x="5638" y="4792"/>
                  </a:cubicBezTo>
                  <a:lnTo>
                    <a:pt x="5204" y="4792"/>
                  </a:lnTo>
                  <a:lnTo>
                    <a:pt x="5600" y="5827"/>
                  </a:lnTo>
                  <a:lnTo>
                    <a:pt x="5600" y="5827"/>
                  </a:lnTo>
                  <a:cubicBezTo>
                    <a:pt x="5532" y="5674"/>
                    <a:pt x="5362" y="5373"/>
                    <a:pt x="5004" y="5159"/>
                  </a:cubicBezTo>
                  <a:cubicBezTo>
                    <a:pt x="4808" y="5041"/>
                    <a:pt x="4658" y="5005"/>
                    <a:pt x="4549" y="5005"/>
                  </a:cubicBezTo>
                  <a:cubicBezTo>
                    <a:pt x="4378" y="5005"/>
                    <a:pt x="4304" y="5092"/>
                    <a:pt x="4304" y="5092"/>
                  </a:cubicBezTo>
                  <a:cubicBezTo>
                    <a:pt x="4304" y="5092"/>
                    <a:pt x="5838" y="6259"/>
                    <a:pt x="5571" y="7427"/>
                  </a:cubicBezTo>
                  <a:cubicBezTo>
                    <a:pt x="5271" y="8594"/>
                    <a:pt x="4003" y="8761"/>
                    <a:pt x="4003" y="8761"/>
                  </a:cubicBezTo>
                  <a:cubicBezTo>
                    <a:pt x="4003" y="8761"/>
                    <a:pt x="4163" y="8863"/>
                    <a:pt x="4445" y="8863"/>
                  </a:cubicBezTo>
                  <a:cubicBezTo>
                    <a:pt x="4768" y="8863"/>
                    <a:pt x="5251" y="8730"/>
                    <a:pt x="5838" y="8161"/>
                  </a:cubicBezTo>
                  <a:cubicBezTo>
                    <a:pt x="6972" y="7060"/>
                    <a:pt x="6038" y="4958"/>
                    <a:pt x="6038" y="4958"/>
                  </a:cubicBezTo>
                  <a:cubicBezTo>
                    <a:pt x="6038" y="4958"/>
                    <a:pt x="6438" y="4491"/>
                    <a:pt x="5905" y="3157"/>
                  </a:cubicBezTo>
                  <a:cubicBezTo>
                    <a:pt x="5451" y="2090"/>
                    <a:pt x="4485" y="1983"/>
                    <a:pt x="4117" y="1983"/>
                  </a:cubicBezTo>
                  <a:cubicBezTo>
                    <a:pt x="4025" y="1983"/>
                    <a:pt x="3970" y="1990"/>
                    <a:pt x="3970" y="1990"/>
                  </a:cubicBezTo>
                  <a:cubicBezTo>
                    <a:pt x="3970" y="1990"/>
                    <a:pt x="4170" y="856"/>
                    <a:pt x="2769" y="188"/>
                  </a:cubicBezTo>
                  <a:cubicBezTo>
                    <a:pt x="2446" y="53"/>
                    <a:pt x="2129" y="1"/>
                    <a:pt x="1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flipH="1">
              <a:off x="7301234" y="2492513"/>
              <a:ext cx="188500" cy="210775"/>
            </a:xfrm>
            <a:custGeom>
              <a:avLst/>
              <a:gdLst/>
              <a:ahLst/>
              <a:cxnLst/>
              <a:rect l="l" t="t" r="r" b="b"/>
              <a:pathLst>
                <a:path w="7540" h="8431" extrusionOk="0">
                  <a:moveTo>
                    <a:pt x="5271" y="1"/>
                  </a:moveTo>
                  <a:lnTo>
                    <a:pt x="4070" y="34"/>
                  </a:lnTo>
                  <a:lnTo>
                    <a:pt x="4270" y="2503"/>
                  </a:lnTo>
                  <a:lnTo>
                    <a:pt x="0" y="4337"/>
                  </a:lnTo>
                  <a:cubicBezTo>
                    <a:pt x="0" y="4337"/>
                    <a:pt x="4377" y="8430"/>
                    <a:pt x="5995" y="8430"/>
                  </a:cubicBezTo>
                  <a:cubicBezTo>
                    <a:pt x="6130" y="8430"/>
                    <a:pt x="6246" y="8402"/>
                    <a:pt x="6338" y="8340"/>
                  </a:cubicBezTo>
                  <a:cubicBezTo>
                    <a:pt x="7539" y="7573"/>
                    <a:pt x="5271"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flipH="1">
              <a:off x="6749184" y="2545888"/>
              <a:ext cx="556250" cy="950700"/>
            </a:xfrm>
            <a:custGeom>
              <a:avLst/>
              <a:gdLst/>
              <a:ahLst/>
              <a:cxnLst/>
              <a:rect l="l" t="t" r="r" b="b"/>
              <a:pathLst>
                <a:path w="22250" h="38028" extrusionOk="0">
                  <a:moveTo>
                    <a:pt x="13276" y="1"/>
                  </a:moveTo>
                  <a:cubicBezTo>
                    <a:pt x="13277" y="1"/>
                    <a:pt x="15311" y="3203"/>
                    <a:pt x="15812" y="6272"/>
                  </a:cubicBezTo>
                  <a:cubicBezTo>
                    <a:pt x="16312" y="9374"/>
                    <a:pt x="15812" y="10908"/>
                    <a:pt x="15812" y="10908"/>
                  </a:cubicBezTo>
                  <a:lnTo>
                    <a:pt x="16979" y="7873"/>
                  </a:lnTo>
                  <a:lnTo>
                    <a:pt x="16979" y="7873"/>
                  </a:lnTo>
                  <a:cubicBezTo>
                    <a:pt x="16979" y="7873"/>
                    <a:pt x="17413" y="12610"/>
                    <a:pt x="15611" y="15912"/>
                  </a:cubicBezTo>
                  <a:cubicBezTo>
                    <a:pt x="13810" y="19214"/>
                    <a:pt x="12309" y="20882"/>
                    <a:pt x="12309" y="20882"/>
                  </a:cubicBezTo>
                  <a:lnTo>
                    <a:pt x="13677" y="13077"/>
                  </a:lnTo>
                  <a:lnTo>
                    <a:pt x="13677" y="13077"/>
                  </a:lnTo>
                  <a:cubicBezTo>
                    <a:pt x="13676" y="13078"/>
                    <a:pt x="9173" y="23284"/>
                    <a:pt x="7105" y="27287"/>
                  </a:cubicBezTo>
                  <a:cubicBezTo>
                    <a:pt x="4971" y="31290"/>
                    <a:pt x="0" y="37094"/>
                    <a:pt x="0" y="37094"/>
                  </a:cubicBezTo>
                  <a:cubicBezTo>
                    <a:pt x="0" y="37094"/>
                    <a:pt x="1587" y="36931"/>
                    <a:pt x="3158" y="36931"/>
                  </a:cubicBezTo>
                  <a:cubicBezTo>
                    <a:pt x="3944" y="36931"/>
                    <a:pt x="4726" y="36972"/>
                    <a:pt x="5304" y="37094"/>
                  </a:cubicBezTo>
                  <a:cubicBezTo>
                    <a:pt x="7072" y="37461"/>
                    <a:pt x="7973" y="38028"/>
                    <a:pt x="7973" y="38028"/>
                  </a:cubicBezTo>
                  <a:cubicBezTo>
                    <a:pt x="7973" y="38028"/>
                    <a:pt x="9841" y="37127"/>
                    <a:pt x="12309" y="36894"/>
                  </a:cubicBezTo>
                  <a:cubicBezTo>
                    <a:pt x="13143" y="36805"/>
                    <a:pt x="14073" y="36775"/>
                    <a:pt x="14943" y="36775"/>
                  </a:cubicBezTo>
                  <a:cubicBezTo>
                    <a:pt x="16683" y="36775"/>
                    <a:pt x="18180" y="36894"/>
                    <a:pt x="18180" y="36894"/>
                  </a:cubicBezTo>
                  <a:cubicBezTo>
                    <a:pt x="18180" y="36894"/>
                    <a:pt x="21349" y="31456"/>
                    <a:pt x="21816" y="25185"/>
                  </a:cubicBezTo>
                  <a:cubicBezTo>
                    <a:pt x="22250" y="18881"/>
                    <a:pt x="21816" y="15612"/>
                    <a:pt x="21816" y="15612"/>
                  </a:cubicBezTo>
                  <a:cubicBezTo>
                    <a:pt x="21816" y="15612"/>
                    <a:pt x="21849" y="9074"/>
                    <a:pt x="21449" y="7272"/>
                  </a:cubicBezTo>
                  <a:cubicBezTo>
                    <a:pt x="21015" y="5505"/>
                    <a:pt x="20148" y="5505"/>
                    <a:pt x="20148" y="5505"/>
                  </a:cubicBezTo>
                  <a:cubicBezTo>
                    <a:pt x="20148" y="5505"/>
                    <a:pt x="20148" y="4304"/>
                    <a:pt x="18413" y="3370"/>
                  </a:cubicBezTo>
                  <a:cubicBezTo>
                    <a:pt x="16646" y="2436"/>
                    <a:pt x="16412" y="1001"/>
                    <a:pt x="15278" y="501"/>
                  </a:cubicBezTo>
                  <a:cubicBezTo>
                    <a:pt x="14144" y="34"/>
                    <a:pt x="13277" y="1"/>
                    <a:pt x="13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flipH="1">
              <a:off x="6961834" y="2669313"/>
              <a:ext cx="286900" cy="649650"/>
            </a:xfrm>
            <a:custGeom>
              <a:avLst/>
              <a:gdLst/>
              <a:ahLst/>
              <a:cxnLst/>
              <a:rect l="l" t="t" r="r" b="b"/>
              <a:pathLst>
                <a:path w="11476" h="25986" extrusionOk="0">
                  <a:moveTo>
                    <a:pt x="11042" y="0"/>
                  </a:moveTo>
                  <a:lnTo>
                    <a:pt x="7239" y="8673"/>
                  </a:lnTo>
                  <a:lnTo>
                    <a:pt x="1" y="25986"/>
                  </a:lnTo>
                  <a:lnTo>
                    <a:pt x="9407" y="9507"/>
                  </a:lnTo>
                  <a:lnTo>
                    <a:pt x="9407" y="10808"/>
                  </a:lnTo>
                  <a:lnTo>
                    <a:pt x="11475" y="5638"/>
                  </a:lnTo>
                  <a:lnTo>
                    <a:pt x="11475" y="5638"/>
                  </a:lnTo>
                  <a:cubicBezTo>
                    <a:pt x="11475" y="5638"/>
                    <a:pt x="9880" y="7926"/>
                    <a:pt x="9806" y="7926"/>
                  </a:cubicBezTo>
                  <a:cubicBezTo>
                    <a:pt x="9802" y="7926"/>
                    <a:pt x="9803" y="7919"/>
                    <a:pt x="9808" y="7906"/>
                  </a:cubicBezTo>
                  <a:cubicBezTo>
                    <a:pt x="9841" y="7606"/>
                    <a:pt x="11042" y="1"/>
                    <a:pt x="1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flipH="1">
              <a:off x="7036059" y="2668488"/>
              <a:ext cx="512875" cy="803925"/>
            </a:xfrm>
            <a:custGeom>
              <a:avLst/>
              <a:gdLst/>
              <a:ahLst/>
              <a:cxnLst/>
              <a:rect l="l" t="t" r="r" b="b"/>
              <a:pathLst>
                <a:path w="20515" h="32157" extrusionOk="0">
                  <a:moveTo>
                    <a:pt x="2569" y="0"/>
                  </a:moveTo>
                  <a:lnTo>
                    <a:pt x="7405" y="8673"/>
                  </a:lnTo>
                  <a:lnTo>
                    <a:pt x="1001" y="1334"/>
                  </a:lnTo>
                  <a:lnTo>
                    <a:pt x="8706" y="18180"/>
                  </a:lnTo>
                  <a:lnTo>
                    <a:pt x="2335" y="14644"/>
                  </a:lnTo>
                  <a:lnTo>
                    <a:pt x="2335" y="14644"/>
                  </a:lnTo>
                  <a:cubicBezTo>
                    <a:pt x="2335" y="14644"/>
                    <a:pt x="7672" y="24218"/>
                    <a:pt x="6838" y="27853"/>
                  </a:cubicBezTo>
                  <a:cubicBezTo>
                    <a:pt x="6542" y="29197"/>
                    <a:pt x="5532" y="29620"/>
                    <a:pt x="4375" y="29620"/>
                  </a:cubicBezTo>
                  <a:cubicBezTo>
                    <a:pt x="2400" y="29620"/>
                    <a:pt x="0" y="28387"/>
                    <a:pt x="0" y="28387"/>
                  </a:cubicBezTo>
                  <a:lnTo>
                    <a:pt x="0" y="28387"/>
                  </a:lnTo>
                  <a:lnTo>
                    <a:pt x="3236" y="32156"/>
                  </a:lnTo>
                  <a:lnTo>
                    <a:pt x="8706" y="32156"/>
                  </a:lnTo>
                  <a:cubicBezTo>
                    <a:pt x="8706" y="32156"/>
                    <a:pt x="12742" y="25151"/>
                    <a:pt x="14877" y="18980"/>
                  </a:cubicBezTo>
                  <a:cubicBezTo>
                    <a:pt x="17079" y="12843"/>
                    <a:pt x="20515" y="5604"/>
                    <a:pt x="20515" y="5604"/>
                  </a:cubicBezTo>
                  <a:lnTo>
                    <a:pt x="20515" y="5604"/>
                  </a:lnTo>
                  <a:lnTo>
                    <a:pt x="15578" y="7672"/>
                  </a:lnTo>
                  <a:cubicBezTo>
                    <a:pt x="14741" y="8042"/>
                    <a:pt x="13859" y="8220"/>
                    <a:pt x="12983" y="8220"/>
                  </a:cubicBezTo>
                  <a:cubicBezTo>
                    <a:pt x="11167" y="8220"/>
                    <a:pt x="9377" y="7455"/>
                    <a:pt x="8072" y="6038"/>
                  </a:cubicBez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flipH="1">
              <a:off x="7506384" y="2608263"/>
              <a:ext cx="172650" cy="197000"/>
            </a:xfrm>
            <a:custGeom>
              <a:avLst/>
              <a:gdLst/>
              <a:ahLst/>
              <a:cxnLst/>
              <a:rect l="l" t="t" r="r" b="b"/>
              <a:pathLst>
                <a:path w="6906" h="7880" extrusionOk="0">
                  <a:moveTo>
                    <a:pt x="4831" y="0"/>
                  </a:moveTo>
                  <a:cubicBezTo>
                    <a:pt x="4618" y="0"/>
                    <a:pt x="4370" y="19"/>
                    <a:pt x="4103" y="74"/>
                  </a:cubicBezTo>
                  <a:cubicBezTo>
                    <a:pt x="3336" y="241"/>
                    <a:pt x="2369" y="675"/>
                    <a:pt x="2369" y="675"/>
                  </a:cubicBezTo>
                  <a:cubicBezTo>
                    <a:pt x="2369" y="675"/>
                    <a:pt x="2173" y="623"/>
                    <a:pt x="1862" y="623"/>
                  </a:cubicBezTo>
                  <a:cubicBezTo>
                    <a:pt x="1613" y="623"/>
                    <a:pt x="1290" y="656"/>
                    <a:pt x="934" y="775"/>
                  </a:cubicBezTo>
                  <a:cubicBezTo>
                    <a:pt x="200" y="1142"/>
                    <a:pt x="0" y="1775"/>
                    <a:pt x="0" y="1775"/>
                  </a:cubicBezTo>
                  <a:cubicBezTo>
                    <a:pt x="0" y="1775"/>
                    <a:pt x="1235" y="2643"/>
                    <a:pt x="2669" y="4110"/>
                  </a:cubicBezTo>
                  <a:cubicBezTo>
                    <a:pt x="4070" y="5578"/>
                    <a:pt x="5571" y="7880"/>
                    <a:pt x="5571" y="7880"/>
                  </a:cubicBezTo>
                  <a:lnTo>
                    <a:pt x="3069" y="2409"/>
                  </a:lnTo>
                  <a:lnTo>
                    <a:pt x="4870" y="3376"/>
                  </a:lnTo>
                  <a:lnTo>
                    <a:pt x="4870" y="3376"/>
                  </a:lnTo>
                  <a:lnTo>
                    <a:pt x="4237" y="1208"/>
                  </a:lnTo>
                  <a:lnTo>
                    <a:pt x="4237" y="1208"/>
                  </a:lnTo>
                  <a:lnTo>
                    <a:pt x="6905" y="3176"/>
                  </a:lnTo>
                  <a:lnTo>
                    <a:pt x="5538" y="74"/>
                  </a:lnTo>
                  <a:cubicBezTo>
                    <a:pt x="5538" y="74"/>
                    <a:pt x="5256" y="0"/>
                    <a:pt x="48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flipH="1">
              <a:off x="6876784" y="3113788"/>
              <a:ext cx="192650" cy="285250"/>
            </a:xfrm>
            <a:custGeom>
              <a:avLst/>
              <a:gdLst/>
              <a:ahLst/>
              <a:cxnLst/>
              <a:rect l="l" t="t" r="r" b="b"/>
              <a:pathLst>
                <a:path w="7706" h="11410" extrusionOk="0">
                  <a:moveTo>
                    <a:pt x="7706" y="1"/>
                  </a:moveTo>
                  <a:lnTo>
                    <a:pt x="7706" y="1"/>
                  </a:lnTo>
                  <a:cubicBezTo>
                    <a:pt x="7706" y="1"/>
                    <a:pt x="6405" y="3904"/>
                    <a:pt x="4303" y="6806"/>
                  </a:cubicBezTo>
                  <a:cubicBezTo>
                    <a:pt x="2169" y="9674"/>
                    <a:pt x="0" y="11409"/>
                    <a:pt x="0" y="11409"/>
                  </a:cubicBezTo>
                  <a:cubicBezTo>
                    <a:pt x="0" y="11409"/>
                    <a:pt x="2636" y="10408"/>
                    <a:pt x="5071" y="7306"/>
                  </a:cubicBezTo>
                  <a:cubicBezTo>
                    <a:pt x="7572" y="4171"/>
                    <a:pt x="7706" y="1"/>
                    <a:pt x="7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flipH="1">
              <a:off x="7603134" y="2826088"/>
              <a:ext cx="306900" cy="593775"/>
            </a:xfrm>
            <a:custGeom>
              <a:avLst/>
              <a:gdLst/>
              <a:ahLst/>
              <a:cxnLst/>
              <a:rect l="l" t="t" r="r" b="b"/>
              <a:pathLst>
                <a:path w="12276" h="23751" extrusionOk="0">
                  <a:moveTo>
                    <a:pt x="8607" y="1"/>
                  </a:moveTo>
                  <a:lnTo>
                    <a:pt x="7472" y="8840"/>
                  </a:lnTo>
                  <a:lnTo>
                    <a:pt x="7306" y="7473"/>
                  </a:lnTo>
                  <a:cubicBezTo>
                    <a:pt x="6198" y="6264"/>
                    <a:pt x="4873" y="5890"/>
                    <a:pt x="3656" y="5890"/>
                  </a:cubicBezTo>
                  <a:cubicBezTo>
                    <a:pt x="1685" y="5890"/>
                    <a:pt x="0" y="6872"/>
                    <a:pt x="0" y="6872"/>
                  </a:cubicBezTo>
                  <a:cubicBezTo>
                    <a:pt x="0" y="6872"/>
                    <a:pt x="1042" y="6592"/>
                    <a:pt x="2285" y="6592"/>
                  </a:cubicBezTo>
                  <a:cubicBezTo>
                    <a:pt x="3427" y="6592"/>
                    <a:pt x="4740" y="6829"/>
                    <a:pt x="5571" y="7740"/>
                  </a:cubicBezTo>
                  <a:cubicBezTo>
                    <a:pt x="6505" y="8874"/>
                    <a:pt x="5604" y="9541"/>
                    <a:pt x="5604" y="9541"/>
                  </a:cubicBezTo>
                  <a:cubicBezTo>
                    <a:pt x="5604" y="9541"/>
                    <a:pt x="5304" y="9040"/>
                    <a:pt x="4337" y="8874"/>
                  </a:cubicBezTo>
                  <a:cubicBezTo>
                    <a:pt x="4037" y="8818"/>
                    <a:pt x="3788" y="8800"/>
                    <a:pt x="3591" y="8800"/>
                  </a:cubicBezTo>
                  <a:cubicBezTo>
                    <a:pt x="3195" y="8800"/>
                    <a:pt x="3003" y="8874"/>
                    <a:pt x="3003" y="8874"/>
                  </a:cubicBezTo>
                  <a:cubicBezTo>
                    <a:pt x="3003" y="8874"/>
                    <a:pt x="4170" y="9507"/>
                    <a:pt x="4937" y="10808"/>
                  </a:cubicBezTo>
                  <a:cubicBezTo>
                    <a:pt x="5671" y="12109"/>
                    <a:pt x="5738" y="13911"/>
                    <a:pt x="5738" y="13911"/>
                  </a:cubicBezTo>
                  <a:lnTo>
                    <a:pt x="6305" y="19048"/>
                  </a:lnTo>
                  <a:lnTo>
                    <a:pt x="7639" y="20248"/>
                  </a:lnTo>
                  <a:lnTo>
                    <a:pt x="6939" y="18514"/>
                  </a:lnTo>
                  <a:lnTo>
                    <a:pt x="12276" y="23751"/>
                  </a:lnTo>
                  <a:cubicBezTo>
                    <a:pt x="12276" y="23751"/>
                    <a:pt x="10041" y="20916"/>
                    <a:pt x="8873" y="18247"/>
                  </a:cubicBezTo>
                  <a:cubicBezTo>
                    <a:pt x="7739" y="15545"/>
                    <a:pt x="8206" y="10075"/>
                    <a:pt x="8206" y="10075"/>
                  </a:cubicBezTo>
                  <a:lnTo>
                    <a:pt x="8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flipH="1">
              <a:off x="7522234" y="2652638"/>
              <a:ext cx="205175" cy="477875"/>
            </a:xfrm>
            <a:custGeom>
              <a:avLst/>
              <a:gdLst/>
              <a:ahLst/>
              <a:cxnLst/>
              <a:rect l="l" t="t" r="r" b="b"/>
              <a:pathLst>
                <a:path w="8207" h="19115" extrusionOk="0">
                  <a:moveTo>
                    <a:pt x="1935" y="0"/>
                  </a:moveTo>
                  <a:lnTo>
                    <a:pt x="1" y="200"/>
                  </a:lnTo>
                  <a:cubicBezTo>
                    <a:pt x="1" y="200"/>
                    <a:pt x="1435" y="3970"/>
                    <a:pt x="1302" y="7806"/>
                  </a:cubicBezTo>
                  <a:cubicBezTo>
                    <a:pt x="1168" y="11675"/>
                    <a:pt x="835" y="19114"/>
                    <a:pt x="835" y="19114"/>
                  </a:cubicBezTo>
                  <a:lnTo>
                    <a:pt x="5938" y="17279"/>
                  </a:lnTo>
                  <a:lnTo>
                    <a:pt x="8206" y="11542"/>
                  </a:lnTo>
                  <a:lnTo>
                    <a:pt x="5438" y="5137"/>
                  </a:lnTo>
                  <a:lnTo>
                    <a:pt x="3503" y="1301"/>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flipH="1">
              <a:off x="7694034" y="2657288"/>
              <a:ext cx="620450" cy="342275"/>
            </a:xfrm>
            <a:custGeom>
              <a:avLst/>
              <a:gdLst/>
              <a:ahLst/>
              <a:cxnLst/>
              <a:rect l="l" t="t" r="r" b="b"/>
              <a:pathLst>
                <a:path w="24818" h="13691" extrusionOk="0">
                  <a:moveTo>
                    <a:pt x="22812" y="0"/>
                  </a:moveTo>
                  <a:cubicBezTo>
                    <a:pt x="21651" y="0"/>
                    <a:pt x="19181" y="108"/>
                    <a:pt x="16979" y="915"/>
                  </a:cubicBezTo>
                  <a:cubicBezTo>
                    <a:pt x="13943" y="1849"/>
                    <a:pt x="11175" y="4484"/>
                    <a:pt x="9273" y="5985"/>
                  </a:cubicBezTo>
                  <a:cubicBezTo>
                    <a:pt x="7339" y="7453"/>
                    <a:pt x="1068" y="9421"/>
                    <a:pt x="1068" y="9421"/>
                  </a:cubicBezTo>
                  <a:lnTo>
                    <a:pt x="0" y="13691"/>
                  </a:lnTo>
                  <a:cubicBezTo>
                    <a:pt x="0" y="13691"/>
                    <a:pt x="4804" y="10188"/>
                    <a:pt x="6938" y="8854"/>
                  </a:cubicBezTo>
                  <a:cubicBezTo>
                    <a:pt x="9073" y="7553"/>
                    <a:pt x="13910" y="6486"/>
                    <a:pt x="13910" y="6486"/>
                  </a:cubicBezTo>
                  <a:cubicBezTo>
                    <a:pt x="13910" y="6486"/>
                    <a:pt x="14811" y="4851"/>
                    <a:pt x="18747" y="3951"/>
                  </a:cubicBezTo>
                  <a:cubicBezTo>
                    <a:pt x="19163" y="3855"/>
                    <a:pt x="19560" y="3812"/>
                    <a:pt x="19937" y="3812"/>
                  </a:cubicBezTo>
                  <a:cubicBezTo>
                    <a:pt x="23088" y="3812"/>
                    <a:pt x="24818" y="6819"/>
                    <a:pt x="24818" y="6819"/>
                  </a:cubicBezTo>
                  <a:cubicBezTo>
                    <a:pt x="24818" y="6819"/>
                    <a:pt x="24651" y="4785"/>
                    <a:pt x="24451" y="3484"/>
                  </a:cubicBezTo>
                  <a:cubicBezTo>
                    <a:pt x="24184" y="2183"/>
                    <a:pt x="23484" y="14"/>
                    <a:pt x="23484" y="14"/>
                  </a:cubicBezTo>
                  <a:cubicBezTo>
                    <a:pt x="23484" y="14"/>
                    <a:pt x="23235" y="0"/>
                    <a:pt x="22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flipH="1">
              <a:off x="7476359" y="2975363"/>
              <a:ext cx="146800" cy="292725"/>
            </a:xfrm>
            <a:custGeom>
              <a:avLst/>
              <a:gdLst/>
              <a:ahLst/>
              <a:cxnLst/>
              <a:rect l="l" t="t" r="r" b="b"/>
              <a:pathLst>
                <a:path w="5872" h="11709" extrusionOk="0">
                  <a:moveTo>
                    <a:pt x="834" y="1"/>
                  </a:moveTo>
                  <a:cubicBezTo>
                    <a:pt x="834" y="1"/>
                    <a:pt x="0" y="3870"/>
                    <a:pt x="1701" y="7272"/>
                  </a:cubicBezTo>
                  <a:cubicBezTo>
                    <a:pt x="3369" y="10708"/>
                    <a:pt x="5871" y="11709"/>
                    <a:pt x="5871" y="11709"/>
                  </a:cubicBezTo>
                  <a:cubicBezTo>
                    <a:pt x="5871" y="11709"/>
                    <a:pt x="4537" y="10275"/>
                    <a:pt x="3002" y="7272"/>
                  </a:cubicBezTo>
                  <a:cubicBezTo>
                    <a:pt x="1468" y="4270"/>
                    <a:pt x="834" y="1"/>
                    <a:pt x="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flipH="1">
              <a:off x="7934784" y="2147888"/>
              <a:ext cx="631550" cy="983450"/>
            </a:xfrm>
            <a:custGeom>
              <a:avLst/>
              <a:gdLst/>
              <a:ahLst/>
              <a:cxnLst/>
              <a:rect l="l" t="t" r="r" b="b"/>
              <a:pathLst>
                <a:path w="25262" h="39338" extrusionOk="0">
                  <a:moveTo>
                    <a:pt x="23864" y="1"/>
                  </a:moveTo>
                  <a:cubicBezTo>
                    <a:pt x="23784" y="1"/>
                    <a:pt x="23702" y="3"/>
                    <a:pt x="23617" y="9"/>
                  </a:cubicBezTo>
                  <a:cubicBezTo>
                    <a:pt x="22683" y="109"/>
                    <a:pt x="22250" y="476"/>
                    <a:pt x="21716" y="843"/>
                  </a:cubicBezTo>
                  <a:cubicBezTo>
                    <a:pt x="21182" y="1243"/>
                    <a:pt x="19681" y="3145"/>
                    <a:pt x="19681" y="3145"/>
                  </a:cubicBezTo>
                  <a:cubicBezTo>
                    <a:pt x="19681" y="3145"/>
                    <a:pt x="19283" y="1951"/>
                    <a:pt x="18356" y="1951"/>
                  </a:cubicBezTo>
                  <a:cubicBezTo>
                    <a:pt x="18279" y="1951"/>
                    <a:pt x="18198" y="1959"/>
                    <a:pt x="18113" y="1977"/>
                  </a:cubicBezTo>
                  <a:cubicBezTo>
                    <a:pt x="17012" y="2244"/>
                    <a:pt x="11675" y="8182"/>
                    <a:pt x="10441" y="10250"/>
                  </a:cubicBezTo>
                  <a:cubicBezTo>
                    <a:pt x="9274" y="12285"/>
                    <a:pt x="2669" y="29831"/>
                    <a:pt x="1868" y="31965"/>
                  </a:cubicBezTo>
                  <a:cubicBezTo>
                    <a:pt x="1068" y="34100"/>
                    <a:pt x="0" y="35802"/>
                    <a:pt x="701" y="37002"/>
                  </a:cubicBezTo>
                  <a:cubicBezTo>
                    <a:pt x="1368" y="38203"/>
                    <a:pt x="3236" y="39337"/>
                    <a:pt x="3236" y="39337"/>
                  </a:cubicBezTo>
                  <a:lnTo>
                    <a:pt x="9040" y="35701"/>
                  </a:lnTo>
                  <a:cubicBezTo>
                    <a:pt x="9040" y="35701"/>
                    <a:pt x="10174" y="34868"/>
                    <a:pt x="10775" y="31031"/>
                  </a:cubicBezTo>
                  <a:cubicBezTo>
                    <a:pt x="11408" y="27162"/>
                    <a:pt x="14944" y="11818"/>
                    <a:pt x="14944" y="11818"/>
                  </a:cubicBezTo>
                  <a:cubicBezTo>
                    <a:pt x="14944" y="11818"/>
                    <a:pt x="17880" y="9416"/>
                    <a:pt x="19381" y="6981"/>
                  </a:cubicBezTo>
                  <a:cubicBezTo>
                    <a:pt x="20882" y="4613"/>
                    <a:pt x="21883" y="2911"/>
                    <a:pt x="21883" y="2911"/>
                  </a:cubicBezTo>
                  <a:lnTo>
                    <a:pt x="23517" y="843"/>
                  </a:lnTo>
                  <a:cubicBezTo>
                    <a:pt x="23517" y="843"/>
                    <a:pt x="24685" y="843"/>
                    <a:pt x="25018" y="576"/>
                  </a:cubicBezTo>
                  <a:cubicBezTo>
                    <a:pt x="25262" y="302"/>
                    <a:pt x="24700" y="1"/>
                    <a:pt x="23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flipH="1">
              <a:off x="7979234" y="2129763"/>
              <a:ext cx="97600" cy="41725"/>
            </a:xfrm>
            <a:custGeom>
              <a:avLst/>
              <a:gdLst/>
              <a:ahLst/>
              <a:cxnLst/>
              <a:rect l="l" t="t" r="r" b="b"/>
              <a:pathLst>
                <a:path w="3904" h="1669" extrusionOk="0">
                  <a:moveTo>
                    <a:pt x="2903" y="0"/>
                  </a:moveTo>
                  <a:cubicBezTo>
                    <a:pt x="2603" y="0"/>
                    <a:pt x="1335" y="201"/>
                    <a:pt x="902" y="467"/>
                  </a:cubicBezTo>
                  <a:cubicBezTo>
                    <a:pt x="435" y="734"/>
                    <a:pt x="1" y="1668"/>
                    <a:pt x="1" y="1668"/>
                  </a:cubicBezTo>
                  <a:cubicBezTo>
                    <a:pt x="1" y="1668"/>
                    <a:pt x="735" y="901"/>
                    <a:pt x="1302" y="701"/>
                  </a:cubicBezTo>
                  <a:cubicBezTo>
                    <a:pt x="1902" y="501"/>
                    <a:pt x="3904" y="167"/>
                    <a:pt x="3904" y="167"/>
                  </a:cubicBezTo>
                  <a:lnTo>
                    <a:pt x="3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flipH="1">
              <a:off x="7997584" y="2102238"/>
              <a:ext cx="150125" cy="60900"/>
            </a:xfrm>
            <a:custGeom>
              <a:avLst/>
              <a:gdLst/>
              <a:ahLst/>
              <a:cxnLst/>
              <a:rect l="l" t="t" r="r" b="b"/>
              <a:pathLst>
                <a:path w="6005" h="2436" extrusionOk="0">
                  <a:moveTo>
                    <a:pt x="5938" y="1"/>
                  </a:moveTo>
                  <a:cubicBezTo>
                    <a:pt x="5938" y="1"/>
                    <a:pt x="5938" y="101"/>
                    <a:pt x="5338" y="334"/>
                  </a:cubicBezTo>
                  <a:cubicBezTo>
                    <a:pt x="5198" y="400"/>
                    <a:pt x="4983" y="419"/>
                    <a:pt x="4717" y="419"/>
                  </a:cubicBezTo>
                  <a:cubicBezTo>
                    <a:pt x="4347" y="419"/>
                    <a:pt x="3878" y="382"/>
                    <a:pt x="3375" y="382"/>
                  </a:cubicBezTo>
                  <a:cubicBezTo>
                    <a:pt x="2774" y="382"/>
                    <a:pt x="2124" y="435"/>
                    <a:pt x="1535" y="668"/>
                  </a:cubicBezTo>
                  <a:cubicBezTo>
                    <a:pt x="201" y="1235"/>
                    <a:pt x="1" y="2436"/>
                    <a:pt x="1" y="2436"/>
                  </a:cubicBezTo>
                  <a:cubicBezTo>
                    <a:pt x="1" y="2436"/>
                    <a:pt x="1035" y="1302"/>
                    <a:pt x="1635" y="1101"/>
                  </a:cubicBezTo>
                  <a:cubicBezTo>
                    <a:pt x="2360" y="843"/>
                    <a:pt x="3316" y="780"/>
                    <a:pt x="4071" y="780"/>
                  </a:cubicBezTo>
                  <a:cubicBezTo>
                    <a:pt x="4776" y="780"/>
                    <a:pt x="5304" y="835"/>
                    <a:pt x="5304" y="835"/>
                  </a:cubicBezTo>
                  <a:cubicBezTo>
                    <a:pt x="5304" y="835"/>
                    <a:pt x="5471" y="734"/>
                    <a:pt x="5771" y="468"/>
                  </a:cubicBezTo>
                  <a:cubicBezTo>
                    <a:pt x="6005" y="234"/>
                    <a:pt x="5938"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flipH="1">
              <a:off x="7559759" y="2362438"/>
              <a:ext cx="346100" cy="290225"/>
            </a:xfrm>
            <a:custGeom>
              <a:avLst/>
              <a:gdLst/>
              <a:ahLst/>
              <a:cxnLst/>
              <a:rect l="l" t="t" r="r" b="b"/>
              <a:pathLst>
                <a:path w="13844" h="11609" extrusionOk="0">
                  <a:moveTo>
                    <a:pt x="6738" y="0"/>
                  </a:moveTo>
                  <a:cubicBezTo>
                    <a:pt x="6738" y="0"/>
                    <a:pt x="7239" y="2102"/>
                    <a:pt x="5271" y="3703"/>
                  </a:cubicBezTo>
                  <a:cubicBezTo>
                    <a:pt x="3303" y="5270"/>
                    <a:pt x="1301" y="5371"/>
                    <a:pt x="1301" y="5371"/>
                  </a:cubicBezTo>
                  <a:lnTo>
                    <a:pt x="634" y="4803"/>
                  </a:lnTo>
                  <a:cubicBezTo>
                    <a:pt x="634" y="4803"/>
                    <a:pt x="0" y="5237"/>
                    <a:pt x="634" y="5771"/>
                  </a:cubicBezTo>
                  <a:cubicBezTo>
                    <a:pt x="814" y="5921"/>
                    <a:pt x="1135" y="6003"/>
                    <a:pt x="1592" y="6003"/>
                  </a:cubicBezTo>
                  <a:cubicBezTo>
                    <a:pt x="2152" y="6003"/>
                    <a:pt x="2915" y="5880"/>
                    <a:pt x="3870" y="5604"/>
                  </a:cubicBezTo>
                  <a:cubicBezTo>
                    <a:pt x="5604" y="5104"/>
                    <a:pt x="7372" y="3069"/>
                    <a:pt x="7372" y="3069"/>
                  </a:cubicBezTo>
                  <a:lnTo>
                    <a:pt x="7372" y="3069"/>
                  </a:lnTo>
                  <a:lnTo>
                    <a:pt x="5471" y="6338"/>
                  </a:lnTo>
                  <a:lnTo>
                    <a:pt x="7506" y="4503"/>
                  </a:lnTo>
                  <a:lnTo>
                    <a:pt x="9107" y="11608"/>
                  </a:lnTo>
                  <a:cubicBezTo>
                    <a:pt x="9107" y="11608"/>
                    <a:pt x="9240" y="11375"/>
                    <a:pt x="9740" y="10874"/>
                  </a:cubicBezTo>
                  <a:cubicBezTo>
                    <a:pt x="10037" y="10597"/>
                    <a:pt x="10550" y="10535"/>
                    <a:pt x="10947" y="10535"/>
                  </a:cubicBezTo>
                  <a:cubicBezTo>
                    <a:pt x="11265" y="10535"/>
                    <a:pt x="11508" y="10574"/>
                    <a:pt x="11508" y="10574"/>
                  </a:cubicBezTo>
                  <a:cubicBezTo>
                    <a:pt x="11508" y="10574"/>
                    <a:pt x="12109" y="10341"/>
                    <a:pt x="12576" y="10141"/>
                  </a:cubicBezTo>
                  <a:cubicBezTo>
                    <a:pt x="13009" y="9974"/>
                    <a:pt x="13843" y="9907"/>
                    <a:pt x="13843" y="9907"/>
                  </a:cubicBezTo>
                  <a:cubicBezTo>
                    <a:pt x="13843" y="9907"/>
                    <a:pt x="8573" y="2635"/>
                    <a:pt x="8139" y="1735"/>
                  </a:cubicBezTo>
                  <a:cubicBezTo>
                    <a:pt x="7772" y="834"/>
                    <a:pt x="6738" y="0"/>
                    <a:pt x="6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flipH="1">
              <a:off x="6763359" y="3453213"/>
              <a:ext cx="283550" cy="306075"/>
            </a:xfrm>
            <a:custGeom>
              <a:avLst/>
              <a:gdLst/>
              <a:ahLst/>
              <a:cxnLst/>
              <a:rect l="l" t="t" r="r" b="b"/>
              <a:pathLst>
                <a:path w="11342" h="12243" extrusionOk="0">
                  <a:moveTo>
                    <a:pt x="3569" y="5237"/>
                  </a:moveTo>
                  <a:cubicBezTo>
                    <a:pt x="3569" y="5237"/>
                    <a:pt x="3638" y="5253"/>
                    <a:pt x="3750" y="5269"/>
                  </a:cubicBezTo>
                  <a:lnTo>
                    <a:pt x="3750" y="5269"/>
                  </a:lnTo>
                  <a:cubicBezTo>
                    <a:pt x="3639" y="5246"/>
                    <a:pt x="3569" y="5237"/>
                    <a:pt x="3569" y="5237"/>
                  </a:cubicBezTo>
                  <a:close/>
                  <a:moveTo>
                    <a:pt x="3336" y="0"/>
                  </a:moveTo>
                  <a:lnTo>
                    <a:pt x="0" y="934"/>
                  </a:lnTo>
                  <a:cubicBezTo>
                    <a:pt x="0" y="934"/>
                    <a:pt x="4770" y="1401"/>
                    <a:pt x="5504" y="3603"/>
                  </a:cubicBezTo>
                  <a:cubicBezTo>
                    <a:pt x="6003" y="5057"/>
                    <a:pt x="5034" y="5311"/>
                    <a:pt x="4296" y="5311"/>
                  </a:cubicBezTo>
                  <a:cubicBezTo>
                    <a:pt x="4080" y="5311"/>
                    <a:pt x="3884" y="5289"/>
                    <a:pt x="3750" y="5269"/>
                  </a:cubicBezTo>
                  <a:lnTo>
                    <a:pt x="3750" y="5269"/>
                  </a:lnTo>
                  <a:cubicBezTo>
                    <a:pt x="4213" y="5365"/>
                    <a:pt x="5404" y="5704"/>
                    <a:pt x="5404" y="6672"/>
                  </a:cubicBezTo>
                  <a:cubicBezTo>
                    <a:pt x="5404" y="7502"/>
                    <a:pt x="4800" y="7638"/>
                    <a:pt x="4405" y="7638"/>
                  </a:cubicBezTo>
                  <a:cubicBezTo>
                    <a:pt x="4213" y="7638"/>
                    <a:pt x="4070" y="7606"/>
                    <a:pt x="4070" y="7606"/>
                  </a:cubicBezTo>
                  <a:lnTo>
                    <a:pt x="4070" y="7606"/>
                  </a:lnTo>
                  <a:cubicBezTo>
                    <a:pt x="4070" y="7606"/>
                    <a:pt x="6271" y="9307"/>
                    <a:pt x="7105" y="10007"/>
                  </a:cubicBezTo>
                  <a:cubicBezTo>
                    <a:pt x="7939" y="10741"/>
                    <a:pt x="8906" y="12242"/>
                    <a:pt x="8906" y="12242"/>
                  </a:cubicBezTo>
                  <a:cubicBezTo>
                    <a:pt x="8906" y="12242"/>
                    <a:pt x="11175" y="12142"/>
                    <a:pt x="11275" y="7839"/>
                  </a:cubicBezTo>
                  <a:cubicBezTo>
                    <a:pt x="11341" y="3569"/>
                    <a:pt x="7839" y="601"/>
                    <a:pt x="7839" y="601"/>
                  </a:cubicBezTo>
                  <a:lnTo>
                    <a:pt x="3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flipH="1">
              <a:off x="6951834" y="3497413"/>
              <a:ext cx="395300" cy="139275"/>
            </a:xfrm>
            <a:custGeom>
              <a:avLst/>
              <a:gdLst/>
              <a:ahLst/>
              <a:cxnLst/>
              <a:rect l="l" t="t" r="r" b="b"/>
              <a:pathLst>
                <a:path w="15812" h="5571" extrusionOk="0">
                  <a:moveTo>
                    <a:pt x="9641" y="0"/>
                  </a:moveTo>
                  <a:cubicBezTo>
                    <a:pt x="9641" y="1"/>
                    <a:pt x="10641" y="1201"/>
                    <a:pt x="10274" y="1468"/>
                  </a:cubicBezTo>
                  <a:cubicBezTo>
                    <a:pt x="9865" y="1714"/>
                    <a:pt x="9255" y="1736"/>
                    <a:pt x="9046" y="1736"/>
                  </a:cubicBezTo>
                  <a:cubicBezTo>
                    <a:pt x="9000" y="1736"/>
                    <a:pt x="8974" y="1735"/>
                    <a:pt x="8974" y="1735"/>
                  </a:cubicBezTo>
                  <a:lnTo>
                    <a:pt x="8974" y="1735"/>
                  </a:lnTo>
                  <a:cubicBezTo>
                    <a:pt x="8974" y="1735"/>
                    <a:pt x="10875" y="2035"/>
                    <a:pt x="10942" y="2602"/>
                  </a:cubicBezTo>
                  <a:cubicBezTo>
                    <a:pt x="10942" y="2802"/>
                    <a:pt x="10467" y="2869"/>
                    <a:pt x="9835" y="2869"/>
                  </a:cubicBezTo>
                  <a:cubicBezTo>
                    <a:pt x="8570" y="2869"/>
                    <a:pt x="6672" y="2602"/>
                    <a:pt x="6672" y="2602"/>
                  </a:cubicBezTo>
                  <a:lnTo>
                    <a:pt x="6672" y="2602"/>
                  </a:lnTo>
                  <a:cubicBezTo>
                    <a:pt x="6672" y="2602"/>
                    <a:pt x="10108" y="3669"/>
                    <a:pt x="7106" y="3803"/>
                  </a:cubicBezTo>
                  <a:cubicBezTo>
                    <a:pt x="4103" y="3903"/>
                    <a:pt x="0" y="4870"/>
                    <a:pt x="0" y="4870"/>
                  </a:cubicBezTo>
                  <a:cubicBezTo>
                    <a:pt x="0" y="4870"/>
                    <a:pt x="1952" y="4758"/>
                    <a:pt x="4616" y="4758"/>
                  </a:cubicBezTo>
                  <a:cubicBezTo>
                    <a:pt x="5504" y="4758"/>
                    <a:pt x="6472" y="4770"/>
                    <a:pt x="7472" y="4804"/>
                  </a:cubicBezTo>
                  <a:cubicBezTo>
                    <a:pt x="11475" y="4904"/>
                    <a:pt x="15812" y="5571"/>
                    <a:pt x="15812" y="5571"/>
                  </a:cubicBezTo>
                  <a:lnTo>
                    <a:pt x="9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flipH="1">
              <a:off x="7724034" y="2137263"/>
              <a:ext cx="304425" cy="346100"/>
            </a:xfrm>
            <a:custGeom>
              <a:avLst/>
              <a:gdLst/>
              <a:ahLst/>
              <a:cxnLst/>
              <a:rect l="l" t="t" r="r" b="b"/>
              <a:pathLst>
                <a:path w="12177" h="13844" extrusionOk="0">
                  <a:moveTo>
                    <a:pt x="5972" y="1"/>
                  </a:moveTo>
                  <a:lnTo>
                    <a:pt x="5304" y="2536"/>
                  </a:lnTo>
                  <a:cubicBezTo>
                    <a:pt x="5304" y="2536"/>
                    <a:pt x="5126" y="2335"/>
                    <a:pt x="4878" y="2335"/>
                  </a:cubicBezTo>
                  <a:cubicBezTo>
                    <a:pt x="4823" y="2335"/>
                    <a:pt x="4765" y="2345"/>
                    <a:pt x="4704" y="2369"/>
                  </a:cubicBezTo>
                  <a:cubicBezTo>
                    <a:pt x="4404" y="2436"/>
                    <a:pt x="4370" y="2903"/>
                    <a:pt x="4370" y="2903"/>
                  </a:cubicBezTo>
                  <a:lnTo>
                    <a:pt x="1935" y="3036"/>
                  </a:lnTo>
                  <a:lnTo>
                    <a:pt x="2769" y="3937"/>
                  </a:lnTo>
                  <a:lnTo>
                    <a:pt x="701" y="4037"/>
                  </a:lnTo>
                  <a:lnTo>
                    <a:pt x="1735" y="5171"/>
                  </a:lnTo>
                  <a:lnTo>
                    <a:pt x="1" y="4971"/>
                  </a:lnTo>
                  <a:lnTo>
                    <a:pt x="1402" y="6539"/>
                  </a:lnTo>
                  <a:lnTo>
                    <a:pt x="2569" y="6705"/>
                  </a:lnTo>
                  <a:lnTo>
                    <a:pt x="7406" y="12243"/>
                  </a:lnTo>
                  <a:lnTo>
                    <a:pt x="7406" y="12243"/>
                  </a:lnTo>
                  <a:lnTo>
                    <a:pt x="4837" y="10775"/>
                  </a:lnTo>
                  <a:lnTo>
                    <a:pt x="4837" y="10775"/>
                  </a:lnTo>
                  <a:lnTo>
                    <a:pt x="8140" y="13844"/>
                  </a:lnTo>
                  <a:cubicBezTo>
                    <a:pt x="8140" y="13844"/>
                    <a:pt x="9908" y="13377"/>
                    <a:pt x="11009" y="11709"/>
                  </a:cubicBezTo>
                  <a:cubicBezTo>
                    <a:pt x="12176" y="10074"/>
                    <a:pt x="11676" y="9207"/>
                    <a:pt x="11676" y="9207"/>
                  </a:cubicBezTo>
                  <a:lnTo>
                    <a:pt x="7906" y="3937"/>
                  </a:lnTo>
                  <a:lnTo>
                    <a:pt x="7806" y="2035"/>
                  </a:lnTo>
                  <a:lnTo>
                    <a:pt x="5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flipH="1">
              <a:off x="7854134" y="2213988"/>
              <a:ext cx="125125" cy="65075"/>
            </a:xfrm>
            <a:custGeom>
              <a:avLst/>
              <a:gdLst/>
              <a:ahLst/>
              <a:cxnLst/>
              <a:rect l="l" t="t" r="r" b="b"/>
              <a:pathLst>
                <a:path w="5005" h="2603" extrusionOk="0">
                  <a:moveTo>
                    <a:pt x="1" y="0"/>
                  </a:moveTo>
                  <a:lnTo>
                    <a:pt x="1001" y="1035"/>
                  </a:lnTo>
                  <a:lnTo>
                    <a:pt x="2603" y="2602"/>
                  </a:lnTo>
                  <a:lnTo>
                    <a:pt x="5004" y="2469"/>
                  </a:lnTo>
                  <a:lnTo>
                    <a:pt x="2703" y="1802"/>
                  </a:lnTo>
                  <a:lnTo>
                    <a:pt x="2269" y="1268"/>
                  </a:lnTo>
                  <a:lnTo>
                    <a:pt x="4070" y="1035"/>
                  </a:lnTo>
                  <a:lnTo>
                    <a:pt x="1168" y="70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flipH="1">
              <a:off x="7737384" y="2281538"/>
              <a:ext cx="133450" cy="162650"/>
            </a:xfrm>
            <a:custGeom>
              <a:avLst/>
              <a:gdLst/>
              <a:ahLst/>
              <a:cxnLst/>
              <a:rect l="l" t="t" r="r" b="b"/>
              <a:pathLst>
                <a:path w="5338" h="6506" extrusionOk="0">
                  <a:moveTo>
                    <a:pt x="734" y="0"/>
                  </a:moveTo>
                  <a:lnTo>
                    <a:pt x="0" y="100"/>
                  </a:lnTo>
                  <a:lnTo>
                    <a:pt x="4770" y="6505"/>
                  </a:lnTo>
                  <a:cubicBezTo>
                    <a:pt x="4770" y="6505"/>
                    <a:pt x="4870" y="6438"/>
                    <a:pt x="5070" y="6305"/>
                  </a:cubicBezTo>
                  <a:cubicBezTo>
                    <a:pt x="5337" y="6171"/>
                    <a:pt x="5271" y="6005"/>
                    <a:pt x="5271" y="6005"/>
                  </a:cubicBez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flipH="1">
              <a:off x="7910834" y="2239838"/>
              <a:ext cx="100100" cy="54225"/>
            </a:xfrm>
            <a:custGeom>
              <a:avLst/>
              <a:gdLst/>
              <a:ahLst/>
              <a:cxnLst/>
              <a:rect l="l" t="t" r="r" b="b"/>
              <a:pathLst>
                <a:path w="4004" h="2169" extrusionOk="0">
                  <a:moveTo>
                    <a:pt x="0" y="1"/>
                  </a:moveTo>
                  <a:lnTo>
                    <a:pt x="2002" y="2169"/>
                  </a:lnTo>
                  <a:lnTo>
                    <a:pt x="4003" y="2169"/>
                  </a:lnTo>
                  <a:lnTo>
                    <a:pt x="2335" y="18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flipH="1">
              <a:off x="7774084" y="2297388"/>
              <a:ext cx="150125" cy="170150"/>
            </a:xfrm>
            <a:custGeom>
              <a:avLst/>
              <a:gdLst/>
              <a:ahLst/>
              <a:cxnLst/>
              <a:rect l="l" t="t" r="r" b="b"/>
              <a:pathLst>
                <a:path w="6005" h="6806" extrusionOk="0">
                  <a:moveTo>
                    <a:pt x="667" y="0"/>
                  </a:moveTo>
                  <a:lnTo>
                    <a:pt x="0" y="134"/>
                  </a:lnTo>
                  <a:lnTo>
                    <a:pt x="5638" y="6805"/>
                  </a:lnTo>
                  <a:cubicBezTo>
                    <a:pt x="5638" y="6805"/>
                    <a:pt x="5704" y="6805"/>
                    <a:pt x="5838" y="6672"/>
                  </a:cubicBezTo>
                  <a:cubicBezTo>
                    <a:pt x="5971" y="6538"/>
                    <a:pt x="6005" y="6338"/>
                    <a:pt x="6005" y="6338"/>
                  </a:cubicBez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flipH="1">
              <a:off x="7861634" y="2284863"/>
              <a:ext cx="192675" cy="212675"/>
            </a:xfrm>
            <a:custGeom>
              <a:avLst/>
              <a:gdLst/>
              <a:ahLst/>
              <a:cxnLst/>
              <a:rect l="l" t="t" r="r" b="b"/>
              <a:pathLst>
                <a:path w="7707" h="8507" extrusionOk="0">
                  <a:moveTo>
                    <a:pt x="1" y="1"/>
                  </a:moveTo>
                  <a:lnTo>
                    <a:pt x="1735" y="2036"/>
                  </a:lnTo>
                  <a:lnTo>
                    <a:pt x="2536" y="2036"/>
                  </a:lnTo>
                  <a:lnTo>
                    <a:pt x="6672" y="8007"/>
                  </a:lnTo>
                  <a:lnTo>
                    <a:pt x="7239" y="8507"/>
                  </a:lnTo>
                  <a:lnTo>
                    <a:pt x="7706" y="8440"/>
                  </a:lnTo>
                  <a:lnTo>
                    <a:pt x="2602" y="1702"/>
                  </a:lnTo>
                  <a:lnTo>
                    <a:pt x="3203" y="1502"/>
                  </a:lnTo>
                  <a:lnTo>
                    <a:pt x="1902" y="1502"/>
                  </a:lnTo>
                  <a:lnTo>
                    <a:pt x="1335" y="868"/>
                  </a:lnTo>
                  <a:lnTo>
                    <a:pt x="1735" y="835"/>
                  </a:lnTo>
                  <a:lnTo>
                    <a:pt x="1068" y="6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flipH="1">
              <a:off x="8243584" y="2881138"/>
              <a:ext cx="101775" cy="162625"/>
            </a:xfrm>
            <a:custGeom>
              <a:avLst/>
              <a:gdLst/>
              <a:ahLst/>
              <a:cxnLst/>
              <a:rect l="l" t="t" r="r" b="b"/>
              <a:pathLst>
                <a:path w="4071" h="6505" extrusionOk="0">
                  <a:moveTo>
                    <a:pt x="3537" y="0"/>
                  </a:moveTo>
                  <a:lnTo>
                    <a:pt x="2236" y="434"/>
                  </a:lnTo>
                  <a:cubicBezTo>
                    <a:pt x="2236" y="434"/>
                    <a:pt x="1569" y="3536"/>
                    <a:pt x="1202" y="4537"/>
                  </a:cubicBezTo>
                  <a:cubicBezTo>
                    <a:pt x="835" y="5504"/>
                    <a:pt x="1" y="6505"/>
                    <a:pt x="1" y="6505"/>
                  </a:cubicBezTo>
                  <a:cubicBezTo>
                    <a:pt x="1" y="6505"/>
                    <a:pt x="2569" y="5171"/>
                    <a:pt x="3337" y="3469"/>
                  </a:cubicBezTo>
                  <a:cubicBezTo>
                    <a:pt x="4071" y="1768"/>
                    <a:pt x="3537"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flipH="1">
              <a:off x="6580734" y="3704963"/>
              <a:ext cx="912350" cy="990825"/>
            </a:xfrm>
            <a:custGeom>
              <a:avLst/>
              <a:gdLst/>
              <a:ahLst/>
              <a:cxnLst/>
              <a:rect l="l" t="t" r="r" b="b"/>
              <a:pathLst>
                <a:path w="36494" h="39633" extrusionOk="0">
                  <a:moveTo>
                    <a:pt x="15047" y="1"/>
                  </a:moveTo>
                  <a:cubicBezTo>
                    <a:pt x="14956" y="1"/>
                    <a:pt x="14866" y="2"/>
                    <a:pt x="14778" y="4"/>
                  </a:cubicBezTo>
                  <a:cubicBezTo>
                    <a:pt x="10675" y="71"/>
                    <a:pt x="8407" y="171"/>
                    <a:pt x="8407" y="171"/>
                  </a:cubicBezTo>
                  <a:cubicBezTo>
                    <a:pt x="8407" y="171"/>
                    <a:pt x="10809" y="2106"/>
                    <a:pt x="9308" y="6909"/>
                  </a:cubicBezTo>
                  <a:cubicBezTo>
                    <a:pt x="7807" y="11713"/>
                    <a:pt x="4104" y="15449"/>
                    <a:pt x="4104" y="15449"/>
                  </a:cubicBezTo>
                  <a:cubicBezTo>
                    <a:pt x="4104" y="15449"/>
                    <a:pt x="7673" y="14581"/>
                    <a:pt x="9808" y="11713"/>
                  </a:cubicBezTo>
                  <a:cubicBezTo>
                    <a:pt x="11943" y="8844"/>
                    <a:pt x="12310" y="6642"/>
                    <a:pt x="12310" y="6642"/>
                  </a:cubicBezTo>
                  <a:lnTo>
                    <a:pt x="12310" y="6642"/>
                  </a:lnTo>
                  <a:cubicBezTo>
                    <a:pt x="12310" y="6643"/>
                    <a:pt x="14478" y="11046"/>
                    <a:pt x="10308" y="17116"/>
                  </a:cubicBezTo>
                  <a:cubicBezTo>
                    <a:pt x="6139" y="23221"/>
                    <a:pt x="4004" y="26857"/>
                    <a:pt x="2002" y="31126"/>
                  </a:cubicBezTo>
                  <a:cubicBezTo>
                    <a:pt x="1" y="35430"/>
                    <a:pt x="268" y="39599"/>
                    <a:pt x="268" y="39599"/>
                  </a:cubicBezTo>
                  <a:lnTo>
                    <a:pt x="6472" y="39599"/>
                  </a:lnTo>
                  <a:cubicBezTo>
                    <a:pt x="6472" y="39599"/>
                    <a:pt x="5105" y="37197"/>
                    <a:pt x="5805" y="32427"/>
                  </a:cubicBezTo>
                  <a:cubicBezTo>
                    <a:pt x="6506" y="27691"/>
                    <a:pt x="7973" y="26357"/>
                    <a:pt x="7973" y="26356"/>
                  </a:cubicBezTo>
                  <a:lnTo>
                    <a:pt x="7973" y="26356"/>
                  </a:lnTo>
                  <a:cubicBezTo>
                    <a:pt x="7973" y="26357"/>
                    <a:pt x="7640" y="32027"/>
                    <a:pt x="9141" y="35263"/>
                  </a:cubicBezTo>
                  <a:cubicBezTo>
                    <a:pt x="10642" y="38532"/>
                    <a:pt x="11509" y="39633"/>
                    <a:pt x="11509" y="39633"/>
                  </a:cubicBezTo>
                  <a:lnTo>
                    <a:pt x="33191" y="39633"/>
                  </a:lnTo>
                  <a:cubicBezTo>
                    <a:pt x="33191" y="39633"/>
                    <a:pt x="30890" y="34062"/>
                    <a:pt x="30556" y="32060"/>
                  </a:cubicBezTo>
                  <a:lnTo>
                    <a:pt x="30289" y="30059"/>
                  </a:lnTo>
                  <a:cubicBezTo>
                    <a:pt x="30289" y="30059"/>
                    <a:pt x="32457" y="29692"/>
                    <a:pt x="34325" y="28625"/>
                  </a:cubicBezTo>
                  <a:cubicBezTo>
                    <a:pt x="36193" y="27591"/>
                    <a:pt x="36494" y="26456"/>
                    <a:pt x="36494" y="26456"/>
                  </a:cubicBezTo>
                  <a:cubicBezTo>
                    <a:pt x="36494" y="26456"/>
                    <a:pt x="32357" y="22687"/>
                    <a:pt x="31690" y="18684"/>
                  </a:cubicBezTo>
                  <a:cubicBezTo>
                    <a:pt x="31023" y="14681"/>
                    <a:pt x="30656" y="8077"/>
                    <a:pt x="29055" y="5341"/>
                  </a:cubicBezTo>
                  <a:cubicBezTo>
                    <a:pt x="27487" y="2573"/>
                    <a:pt x="26687" y="2172"/>
                    <a:pt x="26687" y="2172"/>
                  </a:cubicBezTo>
                  <a:cubicBezTo>
                    <a:pt x="26687" y="2172"/>
                    <a:pt x="19182" y="1"/>
                    <a:pt x="15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flipH="1">
              <a:off x="6624084" y="3892688"/>
              <a:ext cx="360300" cy="565425"/>
            </a:xfrm>
            <a:custGeom>
              <a:avLst/>
              <a:gdLst/>
              <a:ahLst/>
              <a:cxnLst/>
              <a:rect l="l" t="t" r="r" b="b"/>
              <a:pathLst>
                <a:path w="14412" h="22617" extrusionOk="0">
                  <a:moveTo>
                    <a:pt x="1" y="1"/>
                  </a:moveTo>
                  <a:cubicBezTo>
                    <a:pt x="1" y="1"/>
                    <a:pt x="2669" y="3870"/>
                    <a:pt x="2669" y="7206"/>
                  </a:cubicBezTo>
                  <a:cubicBezTo>
                    <a:pt x="2669" y="10541"/>
                    <a:pt x="2603" y="16512"/>
                    <a:pt x="3136" y="18947"/>
                  </a:cubicBezTo>
                  <a:cubicBezTo>
                    <a:pt x="3670" y="21449"/>
                    <a:pt x="4304" y="22617"/>
                    <a:pt x="4304" y="22617"/>
                  </a:cubicBezTo>
                  <a:cubicBezTo>
                    <a:pt x="4304" y="22617"/>
                    <a:pt x="7439" y="20515"/>
                    <a:pt x="10108" y="19748"/>
                  </a:cubicBezTo>
                  <a:cubicBezTo>
                    <a:pt x="11835" y="19273"/>
                    <a:pt x="13129" y="19189"/>
                    <a:pt x="13827" y="19189"/>
                  </a:cubicBezTo>
                  <a:cubicBezTo>
                    <a:pt x="14208" y="19189"/>
                    <a:pt x="14411" y="19214"/>
                    <a:pt x="14411" y="19214"/>
                  </a:cubicBezTo>
                  <a:cubicBezTo>
                    <a:pt x="14411" y="19214"/>
                    <a:pt x="12769" y="17889"/>
                    <a:pt x="10797" y="17889"/>
                  </a:cubicBezTo>
                  <a:cubicBezTo>
                    <a:pt x="10647" y="17889"/>
                    <a:pt x="10495" y="17897"/>
                    <a:pt x="10342" y="17913"/>
                  </a:cubicBezTo>
                  <a:cubicBezTo>
                    <a:pt x="8173" y="18180"/>
                    <a:pt x="6972" y="18547"/>
                    <a:pt x="6972" y="18547"/>
                  </a:cubicBezTo>
                  <a:cubicBezTo>
                    <a:pt x="6972" y="18547"/>
                    <a:pt x="5104" y="15211"/>
                    <a:pt x="4938" y="12276"/>
                  </a:cubicBezTo>
                  <a:cubicBezTo>
                    <a:pt x="4771" y="9374"/>
                    <a:pt x="5605" y="7439"/>
                    <a:pt x="3937" y="4070"/>
                  </a:cubicBezTo>
                  <a:cubicBezTo>
                    <a:pt x="2203" y="735"/>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flipH="1">
              <a:off x="7234534" y="3713388"/>
              <a:ext cx="137625" cy="234375"/>
            </a:xfrm>
            <a:custGeom>
              <a:avLst/>
              <a:gdLst/>
              <a:ahLst/>
              <a:cxnLst/>
              <a:rect l="l" t="t" r="r" b="b"/>
              <a:pathLst>
                <a:path w="5505" h="9375" extrusionOk="0">
                  <a:moveTo>
                    <a:pt x="4004" y="1"/>
                  </a:moveTo>
                  <a:cubicBezTo>
                    <a:pt x="4004" y="1"/>
                    <a:pt x="4471" y="3403"/>
                    <a:pt x="3236" y="5738"/>
                  </a:cubicBezTo>
                  <a:cubicBezTo>
                    <a:pt x="1935" y="8107"/>
                    <a:pt x="1" y="9374"/>
                    <a:pt x="1" y="9374"/>
                  </a:cubicBezTo>
                  <a:cubicBezTo>
                    <a:pt x="1" y="9374"/>
                    <a:pt x="1669" y="9241"/>
                    <a:pt x="3437" y="7439"/>
                  </a:cubicBezTo>
                  <a:cubicBezTo>
                    <a:pt x="5171" y="5638"/>
                    <a:pt x="5505" y="3303"/>
                    <a:pt x="5505" y="3303"/>
                  </a:cubicBezTo>
                  <a:lnTo>
                    <a:pt x="4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flipH="1">
              <a:off x="7061909" y="3646238"/>
              <a:ext cx="335250" cy="32150"/>
            </a:xfrm>
            <a:custGeom>
              <a:avLst/>
              <a:gdLst/>
              <a:ahLst/>
              <a:cxnLst/>
              <a:rect l="l" t="t" r="r" b="b"/>
              <a:pathLst>
                <a:path w="13410" h="1286" extrusionOk="0">
                  <a:moveTo>
                    <a:pt x="7604" y="1"/>
                  </a:moveTo>
                  <a:cubicBezTo>
                    <a:pt x="7162" y="1"/>
                    <a:pt x="6706" y="16"/>
                    <a:pt x="6238" y="51"/>
                  </a:cubicBezTo>
                  <a:cubicBezTo>
                    <a:pt x="2235" y="352"/>
                    <a:pt x="0" y="1286"/>
                    <a:pt x="0" y="1286"/>
                  </a:cubicBezTo>
                  <a:cubicBezTo>
                    <a:pt x="0" y="1286"/>
                    <a:pt x="2602" y="852"/>
                    <a:pt x="5804" y="619"/>
                  </a:cubicBezTo>
                  <a:cubicBezTo>
                    <a:pt x="6321" y="592"/>
                    <a:pt x="6868" y="580"/>
                    <a:pt x="7424" y="580"/>
                  </a:cubicBezTo>
                  <a:cubicBezTo>
                    <a:pt x="10312" y="580"/>
                    <a:pt x="13410" y="885"/>
                    <a:pt x="13410" y="885"/>
                  </a:cubicBezTo>
                  <a:cubicBezTo>
                    <a:pt x="13410" y="885"/>
                    <a:pt x="10938" y="1"/>
                    <a:pt x="7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2"/>
          <p:cNvGrpSpPr/>
          <p:nvPr/>
        </p:nvGrpSpPr>
        <p:grpSpPr>
          <a:xfrm>
            <a:off x="5936926" y="1793687"/>
            <a:ext cx="241624" cy="336300"/>
            <a:chOff x="5936926" y="1793687"/>
            <a:chExt cx="241624" cy="336300"/>
          </a:xfrm>
        </p:grpSpPr>
        <p:sp>
          <p:nvSpPr>
            <p:cNvPr id="78" name="Google Shape;78;p2"/>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 name="Google Shape;86;p2"/>
          <p:cNvGrpSpPr/>
          <p:nvPr/>
        </p:nvGrpSpPr>
        <p:grpSpPr>
          <a:xfrm>
            <a:off x="8641700" y="4211037"/>
            <a:ext cx="318150" cy="336300"/>
            <a:chOff x="8565500" y="4211037"/>
            <a:chExt cx="318150" cy="336300"/>
          </a:xfrm>
        </p:grpSpPr>
        <p:sp>
          <p:nvSpPr>
            <p:cNvPr id="87" name="Google Shape;87;p2"/>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 name="Google Shape;96;p2"/>
          <p:cNvSpPr txBox="1"/>
          <p:nvPr>
            <p:ph type="ctrTitle"/>
          </p:nvPr>
        </p:nvSpPr>
        <p:spPr>
          <a:xfrm>
            <a:off x="713225" y="615700"/>
            <a:ext cx="4781700" cy="3345900"/>
          </a:xfrm>
          <a:prstGeom prst="rect">
            <a:avLst/>
          </a:prstGeom>
        </p:spPr>
        <p:txBody>
          <a:bodyPr spcFirstLastPara="1" wrap="square" lIns="91425" tIns="91425" rIns="91425" bIns="91425" anchor="ctr" anchorCtr="0">
            <a:noAutofit/>
          </a:bodyPr>
          <a:lstStyle>
            <a:lvl1pPr lvl="0" algn="l" rtl="0">
              <a:lnSpc>
                <a:spcPct val="70000"/>
              </a:lnSpc>
              <a:spcBef>
                <a:spcPts val="0"/>
              </a:spcBef>
              <a:spcAft>
                <a:spcPts val="0"/>
              </a:spcAft>
              <a:buClr>
                <a:schemeClr val="dk1"/>
              </a:buClr>
              <a:buSzPts val="5200"/>
              <a:buFont typeface="Rozha One" panose="02000000000000000000"/>
              <a:buNone/>
              <a:defRPr sz="6000" b="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7" name="Google Shape;97;p2"/>
          <p:cNvSpPr txBox="1"/>
          <p:nvPr>
            <p:ph type="subTitle" idx="1"/>
          </p:nvPr>
        </p:nvSpPr>
        <p:spPr>
          <a:xfrm>
            <a:off x="713225" y="4072196"/>
            <a:ext cx="4451700" cy="4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grpSp>
        <p:nvGrpSpPr>
          <p:cNvPr id="98" name="Google Shape;98;p2"/>
          <p:cNvGrpSpPr/>
          <p:nvPr/>
        </p:nvGrpSpPr>
        <p:grpSpPr>
          <a:xfrm>
            <a:off x="197659" y="203212"/>
            <a:ext cx="318150" cy="3957580"/>
            <a:chOff x="150034" y="203212"/>
            <a:chExt cx="318150" cy="3957580"/>
          </a:xfrm>
        </p:grpSpPr>
        <p:grpSp>
          <p:nvGrpSpPr>
            <p:cNvPr id="99" name="Google Shape;99;p2"/>
            <p:cNvGrpSpPr/>
            <p:nvPr/>
          </p:nvGrpSpPr>
          <p:grpSpPr>
            <a:xfrm>
              <a:off x="150034" y="203212"/>
              <a:ext cx="318150" cy="336300"/>
              <a:chOff x="151859" y="203212"/>
              <a:chExt cx="318150" cy="336300"/>
            </a:xfrm>
          </p:grpSpPr>
          <p:sp>
            <p:nvSpPr>
              <p:cNvPr id="100" name="Google Shape;10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2"/>
            <p:cNvGrpSpPr/>
            <p:nvPr/>
          </p:nvGrpSpPr>
          <p:grpSpPr>
            <a:xfrm>
              <a:off x="150034" y="532419"/>
              <a:ext cx="318150" cy="336300"/>
              <a:chOff x="151859" y="203212"/>
              <a:chExt cx="318150" cy="336300"/>
            </a:xfrm>
          </p:grpSpPr>
          <p:sp>
            <p:nvSpPr>
              <p:cNvPr id="110" name="Google Shape;11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2"/>
            <p:cNvGrpSpPr/>
            <p:nvPr/>
          </p:nvGrpSpPr>
          <p:grpSpPr>
            <a:xfrm>
              <a:off x="150034" y="861626"/>
              <a:ext cx="318150" cy="336300"/>
              <a:chOff x="151859" y="203212"/>
              <a:chExt cx="318150" cy="336300"/>
            </a:xfrm>
          </p:grpSpPr>
          <p:sp>
            <p:nvSpPr>
              <p:cNvPr id="120" name="Google Shape;12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 name="Google Shape;129;p2"/>
            <p:cNvGrpSpPr/>
            <p:nvPr/>
          </p:nvGrpSpPr>
          <p:grpSpPr>
            <a:xfrm>
              <a:off x="150034" y="1190834"/>
              <a:ext cx="318150" cy="336300"/>
              <a:chOff x="151859" y="203212"/>
              <a:chExt cx="318150" cy="336300"/>
            </a:xfrm>
          </p:grpSpPr>
          <p:sp>
            <p:nvSpPr>
              <p:cNvPr id="130" name="Google Shape;13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 name="Google Shape;139;p2"/>
            <p:cNvGrpSpPr/>
            <p:nvPr/>
          </p:nvGrpSpPr>
          <p:grpSpPr>
            <a:xfrm>
              <a:off x="150034" y="1520041"/>
              <a:ext cx="318150" cy="336300"/>
              <a:chOff x="151859" y="203212"/>
              <a:chExt cx="318150" cy="336300"/>
            </a:xfrm>
          </p:grpSpPr>
          <p:sp>
            <p:nvSpPr>
              <p:cNvPr id="140" name="Google Shape;14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2"/>
            <p:cNvGrpSpPr/>
            <p:nvPr/>
          </p:nvGrpSpPr>
          <p:grpSpPr>
            <a:xfrm>
              <a:off x="150034" y="1849248"/>
              <a:ext cx="318150" cy="336300"/>
              <a:chOff x="151859" y="203212"/>
              <a:chExt cx="318150" cy="336300"/>
            </a:xfrm>
          </p:grpSpPr>
          <p:sp>
            <p:nvSpPr>
              <p:cNvPr id="150" name="Google Shape;15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2"/>
            <p:cNvGrpSpPr/>
            <p:nvPr/>
          </p:nvGrpSpPr>
          <p:grpSpPr>
            <a:xfrm>
              <a:off x="150034" y="2178455"/>
              <a:ext cx="318150" cy="336300"/>
              <a:chOff x="151859" y="203212"/>
              <a:chExt cx="318150" cy="336300"/>
            </a:xfrm>
          </p:grpSpPr>
          <p:sp>
            <p:nvSpPr>
              <p:cNvPr id="160" name="Google Shape;16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2"/>
            <p:cNvGrpSpPr/>
            <p:nvPr/>
          </p:nvGrpSpPr>
          <p:grpSpPr>
            <a:xfrm>
              <a:off x="150034" y="2507663"/>
              <a:ext cx="318150" cy="336300"/>
              <a:chOff x="151859" y="203212"/>
              <a:chExt cx="318150" cy="336300"/>
            </a:xfrm>
          </p:grpSpPr>
          <p:sp>
            <p:nvSpPr>
              <p:cNvPr id="170" name="Google Shape;17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 name="Google Shape;179;p2"/>
            <p:cNvGrpSpPr/>
            <p:nvPr/>
          </p:nvGrpSpPr>
          <p:grpSpPr>
            <a:xfrm>
              <a:off x="150034" y="2836870"/>
              <a:ext cx="318150" cy="336300"/>
              <a:chOff x="151859" y="203212"/>
              <a:chExt cx="318150" cy="336300"/>
            </a:xfrm>
          </p:grpSpPr>
          <p:sp>
            <p:nvSpPr>
              <p:cNvPr id="180" name="Google Shape;18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2"/>
            <p:cNvGrpSpPr/>
            <p:nvPr/>
          </p:nvGrpSpPr>
          <p:grpSpPr>
            <a:xfrm>
              <a:off x="150034" y="3166077"/>
              <a:ext cx="318150" cy="336300"/>
              <a:chOff x="151859" y="203212"/>
              <a:chExt cx="318150" cy="336300"/>
            </a:xfrm>
          </p:grpSpPr>
          <p:sp>
            <p:nvSpPr>
              <p:cNvPr id="190" name="Google Shape;19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 name="Google Shape;199;p2"/>
            <p:cNvGrpSpPr/>
            <p:nvPr/>
          </p:nvGrpSpPr>
          <p:grpSpPr>
            <a:xfrm>
              <a:off x="150034" y="3495285"/>
              <a:ext cx="318150" cy="336300"/>
              <a:chOff x="151859" y="203212"/>
              <a:chExt cx="318150" cy="336300"/>
            </a:xfrm>
          </p:grpSpPr>
          <p:sp>
            <p:nvSpPr>
              <p:cNvPr id="200" name="Google Shape;20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 name="Google Shape;209;p2"/>
            <p:cNvGrpSpPr/>
            <p:nvPr/>
          </p:nvGrpSpPr>
          <p:grpSpPr>
            <a:xfrm>
              <a:off x="150034" y="3824492"/>
              <a:ext cx="318150" cy="336300"/>
              <a:chOff x="151859" y="203212"/>
              <a:chExt cx="318150" cy="336300"/>
            </a:xfrm>
          </p:grpSpPr>
          <p:sp>
            <p:nvSpPr>
              <p:cNvPr id="210" name="Google Shape;21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274" name="Shape 1274"/>
        <p:cNvGrpSpPr/>
        <p:nvPr/>
      </p:nvGrpSpPr>
      <p:grpSpPr>
        <a:xfrm>
          <a:off x="0" y="0"/>
          <a:ext cx="0" cy="0"/>
          <a:chOff x="0" y="0"/>
          <a:chExt cx="0" cy="0"/>
        </a:xfrm>
      </p:grpSpPr>
      <p:grpSp>
        <p:nvGrpSpPr>
          <p:cNvPr id="1275" name="Google Shape;1275;p11"/>
          <p:cNvGrpSpPr/>
          <p:nvPr/>
        </p:nvGrpSpPr>
        <p:grpSpPr>
          <a:xfrm>
            <a:off x="197659" y="203212"/>
            <a:ext cx="318150" cy="336300"/>
            <a:chOff x="151859" y="203212"/>
            <a:chExt cx="318150" cy="336300"/>
          </a:xfrm>
        </p:grpSpPr>
        <p:sp>
          <p:nvSpPr>
            <p:cNvPr id="1276" name="Google Shape;127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5" name="Google Shape;1285;p11"/>
          <p:cNvGrpSpPr/>
          <p:nvPr/>
        </p:nvGrpSpPr>
        <p:grpSpPr>
          <a:xfrm>
            <a:off x="197659" y="532419"/>
            <a:ext cx="318150" cy="336300"/>
            <a:chOff x="151859" y="203212"/>
            <a:chExt cx="318150" cy="336300"/>
          </a:xfrm>
        </p:grpSpPr>
        <p:sp>
          <p:nvSpPr>
            <p:cNvPr id="1286" name="Google Shape;128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5" name="Google Shape;1295;p11"/>
          <p:cNvGrpSpPr/>
          <p:nvPr/>
        </p:nvGrpSpPr>
        <p:grpSpPr>
          <a:xfrm>
            <a:off x="197659" y="861626"/>
            <a:ext cx="318150" cy="336300"/>
            <a:chOff x="151859" y="203212"/>
            <a:chExt cx="318150" cy="336300"/>
          </a:xfrm>
        </p:grpSpPr>
        <p:sp>
          <p:nvSpPr>
            <p:cNvPr id="1296" name="Google Shape;129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11"/>
          <p:cNvGrpSpPr/>
          <p:nvPr/>
        </p:nvGrpSpPr>
        <p:grpSpPr>
          <a:xfrm>
            <a:off x="197659" y="1190834"/>
            <a:ext cx="318150" cy="336300"/>
            <a:chOff x="151859" y="203212"/>
            <a:chExt cx="318150" cy="336300"/>
          </a:xfrm>
        </p:grpSpPr>
        <p:sp>
          <p:nvSpPr>
            <p:cNvPr id="1306" name="Google Shape;130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5" name="Google Shape;1315;p11"/>
          <p:cNvGrpSpPr/>
          <p:nvPr/>
        </p:nvGrpSpPr>
        <p:grpSpPr>
          <a:xfrm>
            <a:off x="197659" y="1520041"/>
            <a:ext cx="318150" cy="336300"/>
            <a:chOff x="151859" y="203212"/>
            <a:chExt cx="318150" cy="336300"/>
          </a:xfrm>
        </p:grpSpPr>
        <p:sp>
          <p:nvSpPr>
            <p:cNvPr id="1316" name="Google Shape;131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5" name="Google Shape;1325;p11"/>
          <p:cNvGrpSpPr/>
          <p:nvPr/>
        </p:nvGrpSpPr>
        <p:grpSpPr>
          <a:xfrm flipH="1">
            <a:off x="8628209" y="3971692"/>
            <a:ext cx="318150" cy="336300"/>
            <a:chOff x="151859" y="203212"/>
            <a:chExt cx="318150" cy="336300"/>
          </a:xfrm>
        </p:grpSpPr>
        <p:sp>
          <p:nvSpPr>
            <p:cNvPr id="1326" name="Google Shape;132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5" name="Google Shape;1335;p11"/>
          <p:cNvGrpSpPr/>
          <p:nvPr/>
        </p:nvGrpSpPr>
        <p:grpSpPr>
          <a:xfrm flipH="1">
            <a:off x="8628209" y="4319960"/>
            <a:ext cx="318150" cy="336300"/>
            <a:chOff x="151859" y="203212"/>
            <a:chExt cx="318150" cy="336300"/>
          </a:xfrm>
        </p:grpSpPr>
        <p:sp>
          <p:nvSpPr>
            <p:cNvPr id="1336" name="Google Shape;133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5" name="Google Shape;1345;p11"/>
          <p:cNvGrpSpPr/>
          <p:nvPr/>
        </p:nvGrpSpPr>
        <p:grpSpPr>
          <a:xfrm flipH="1">
            <a:off x="8628209" y="4649167"/>
            <a:ext cx="318150" cy="336300"/>
            <a:chOff x="151859" y="203212"/>
            <a:chExt cx="318150" cy="336300"/>
          </a:xfrm>
        </p:grpSpPr>
        <p:sp>
          <p:nvSpPr>
            <p:cNvPr id="1346" name="Google Shape;134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5" name="Google Shape;1355;p11"/>
          <p:cNvSpPr txBox="1"/>
          <p:nvPr>
            <p:ph type="title" hasCustomPrompt="1"/>
          </p:nvPr>
        </p:nvSpPr>
        <p:spPr>
          <a:xfrm>
            <a:off x="1676550" y="1913175"/>
            <a:ext cx="5790900" cy="8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6" name="Google Shape;1356;p11"/>
          <p:cNvSpPr txBox="1"/>
          <p:nvPr>
            <p:ph type="body" idx="1"/>
          </p:nvPr>
        </p:nvSpPr>
        <p:spPr>
          <a:xfrm>
            <a:off x="2243525" y="2785725"/>
            <a:ext cx="4656600" cy="7386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800"/>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2"/>
        </a:solidFill>
        <a:effectLst/>
      </p:bgPr>
    </p:bg>
    <p:spTree>
      <p:nvGrpSpPr>
        <p:cNvPr id="1357" name="Shape 13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358" name="Shape 1358"/>
        <p:cNvGrpSpPr/>
        <p:nvPr/>
      </p:nvGrpSpPr>
      <p:grpSpPr>
        <a:xfrm>
          <a:off x="0" y="0"/>
          <a:ext cx="0" cy="0"/>
          <a:chOff x="0" y="0"/>
          <a:chExt cx="0" cy="0"/>
        </a:xfrm>
      </p:grpSpPr>
      <p:grpSp>
        <p:nvGrpSpPr>
          <p:cNvPr id="1359" name="Google Shape;1359;p13"/>
          <p:cNvGrpSpPr/>
          <p:nvPr/>
        </p:nvGrpSpPr>
        <p:grpSpPr>
          <a:xfrm>
            <a:off x="8636809" y="3336338"/>
            <a:ext cx="318150" cy="1653129"/>
            <a:chOff x="8636809" y="3288713"/>
            <a:chExt cx="318150" cy="1653129"/>
          </a:xfrm>
        </p:grpSpPr>
        <p:grpSp>
          <p:nvGrpSpPr>
            <p:cNvPr id="1360" name="Google Shape;1360;p13"/>
            <p:cNvGrpSpPr/>
            <p:nvPr/>
          </p:nvGrpSpPr>
          <p:grpSpPr>
            <a:xfrm flipH="1">
              <a:off x="8636809" y="3288713"/>
              <a:ext cx="318150" cy="336300"/>
              <a:chOff x="151859" y="203212"/>
              <a:chExt cx="318150" cy="336300"/>
            </a:xfrm>
          </p:grpSpPr>
          <p:sp>
            <p:nvSpPr>
              <p:cNvPr id="1361" name="Google Shape;136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0" name="Google Shape;1370;p13"/>
            <p:cNvGrpSpPr/>
            <p:nvPr/>
          </p:nvGrpSpPr>
          <p:grpSpPr>
            <a:xfrm flipH="1">
              <a:off x="8636809" y="3617920"/>
              <a:ext cx="318150" cy="336300"/>
              <a:chOff x="151859" y="203212"/>
              <a:chExt cx="318150" cy="336300"/>
            </a:xfrm>
          </p:grpSpPr>
          <p:sp>
            <p:nvSpPr>
              <p:cNvPr id="1371" name="Google Shape;137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0" name="Google Shape;1380;p13"/>
            <p:cNvGrpSpPr/>
            <p:nvPr/>
          </p:nvGrpSpPr>
          <p:grpSpPr>
            <a:xfrm flipH="1">
              <a:off x="8636809" y="3947127"/>
              <a:ext cx="318150" cy="336300"/>
              <a:chOff x="151859" y="203212"/>
              <a:chExt cx="318150" cy="336300"/>
            </a:xfrm>
          </p:grpSpPr>
          <p:sp>
            <p:nvSpPr>
              <p:cNvPr id="1381" name="Google Shape;138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0" name="Google Shape;1390;p13"/>
            <p:cNvGrpSpPr/>
            <p:nvPr/>
          </p:nvGrpSpPr>
          <p:grpSpPr>
            <a:xfrm flipH="1">
              <a:off x="8636809" y="4276335"/>
              <a:ext cx="318150" cy="336300"/>
              <a:chOff x="151859" y="203212"/>
              <a:chExt cx="318150" cy="336300"/>
            </a:xfrm>
          </p:grpSpPr>
          <p:sp>
            <p:nvSpPr>
              <p:cNvPr id="1391" name="Google Shape;139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0" name="Google Shape;1400;p13"/>
            <p:cNvGrpSpPr/>
            <p:nvPr/>
          </p:nvGrpSpPr>
          <p:grpSpPr>
            <a:xfrm flipH="1">
              <a:off x="8636809" y="4605542"/>
              <a:ext cx="318150" cy="336300"/>
              <a:chOff x="151859" y="203212"/>
              <a:chExt cx="318150" cy="336300"/>
            </a:xfrm>
          </p:grpSpPr>
          <p:sp>
            <p:nvSpPr>
              <p:cNvPr id="1401" name="Google Shape;140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10" name="Google Shape;1410;p13"/>
          <p:cNvGrpSpPr/>
          <p:nvPr/>
        </p:nvGrpSpPr>
        <p:grpSpPr>
          <a:xfrm flipH="1">
            <a:off x="193351" y="1537537"/>
            <a:ext cx="241624" cy="336300"/>
            <a:chOff x="5936926" y="1793687"/>
            <a:chExt cx="241624" cy="336300"/>
          </a:xfrm>
        </p:grpSpPr>
        <p:sp>
          <p:nvSpPr>
            <p:cNvPr id="1411" name="Google Shape;1411;p1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9" name="Google Shape;1419;p13"/>
          <p:cNvSpPr txBox="1"/>
          <p:nvPr>
            <p:ph type="subTitle" idx="1"/>
          </p:nvPr>
        </p:nvSpPr>
        <p:spPr>
          <a:xfrm>
            <a:off x="3076200" y="1613125"/>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panose="02000503040000020004"/>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2pPr>
            <a:lvl3pPr lvl="2"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3pPr>
            <a:lvl4pPr lvl="3"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4pPr>
            <a:lvl5pPr lvl="4"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5pPr>
            <a:lvl6pPr lvl="5"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6pPr>
            <a:lvl7pPr lvl="6"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7pPr>
            <a:lvl8pPr lvl="7"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8pPr>
            <a:lvl9pPr lvl="8"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9pPr>
          </a:lstStyle>
          <a:p/>
        </p:txBody>
      </p:sp>
      <p:sp>
        <p:nvSpPr>
          <p:cNvPr id="1420" name="Google Shape;1420;p13"/>
          <p:cNvSpPr txBox="1"/>
          <p:nvPr>
            <p:ph type="title" hasCustomPrompt="1"/>
          </p:nvPr>
        </p:nvSpPr>
        <p:spPr>
          <a:xfrm>
            <a:off x="1878325" y="1461325"/>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1" name="Google Shape;1421;p13"/>
          <p:cNvSpPr txBox="1"/>
          <p:nvPr>
            <p:ph type="subTitle" idx="2"/>
          </p:nvPr>
        </p:nvSpPr>
        <p:spPr>
          <a:xfrm>
            <a:off x="5648675" y="1613125"/>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22" name="Google Shape;1422;p13"/>
          <p:cNvSpPr txBox="1"/>
          <p:nvPr>
            <p:ph type="subTitle" idx="3"/>
          </p:nvPr>
        </p:nvSpPr>
        <p:spPr>
          <a:xfrm>
            <a:off x="3076200" y="2665600"/>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panose="02000503040000020004"/>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2pPr>
            <a:lvl3pPr lvl="2"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3pPr>
            <a:lvl4pPr lvl="3"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4pPr>
            <a:lvl5pPr lvl="4"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5pPr>
            <a:lvl6pPr lvl="5"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6pPr>
            <a:lvl7pPr lvl="6"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7pPr>
            <a:lvl8pPr lvl="7"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8pPr>
            <a:lvl9pPr lvl="8"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9pPr>
          </a:lstStyle>
          <a:p/>
        </p:txBody>
      </p:sp>
      <p:sp>
        <p:nvSpPr>
          <p:cNvPr id="1423" name="Google Shape;1423;p13"/>
          <p:cNvSpPr txBox="1"/>
          <p:nvPr>
            <p:ph type="title" idx="4" hasCustomPrompt="1"/>
          </p:nvPr>
        </p:nvSpPr>
        <p:spPr>
          <a:xfrm>
            <a:off x="1878325" y="2513800"/>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4" name="Google Shape;1424;p13"/>
          <p:cNvSpPr txBox="1"/>
          <p:nvPr>
            <p:ph type="subTitle" idx="5"/>
          </p:nvPr>
        </p:nvSpPr>
        <p:spPr>
          <a:xfrm>
            <a:off x="5648675" y="2679550"/>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25" name="Google Shape;1425;p13"/>
          <p:cNvSpPr txBox="1"/>
          <p:nvPr>
            <p:ph type="subTitle" idx="6"/>
          </p:nvPr>
        </p:nvSpPr>
        <p:spPr>
          <a:xfrm>
            <a:off x="3076200" y="3718075"/>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panose="02000503040000020004"/>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2pPr>
            <a:lvl3pPr lvl="2"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3pPr>
            <a:lvl4pPr lvl="3"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4pPr>
            <a:lvl5pPr lvl="4"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5pPr>
            <a:lvl6pPr lvl="5"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6pPr>
            <a:lvl7pPr lvl="6"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7pPr>
            <a:lvl8pPr lvl="7"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8pPr>
            <a:lvl9pPr lvl="8"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9pPr>
          </a:lstStyle>
          <a:p/>
        </p:txBody>
      </p:sp>
      <p:sp>
        <p:nvSpPr>
          <p:cNvPr id="1426" name="Google Shape;1426;p13"/>
          <p:cNvSpPr txBox="1"/>
          <p:nvPr>
            <p:ph type="title" idx="7" hasCustomPrompt="1"/>
          </p:nvPr>
        </p:nvSpPr>
        <p:spPr>
          <a:xfrm>
            <a:off x="1878325" y="3566275"/>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7" name="Google Shape;1427;p13"/>
          <p:cNvSpPr txBox="1"/>
          <p:nvPr>
            <p:ph type="subTitle" idx="8"/>
          </p:nvPr>
        </p:nvSpPr>
        <p:spPr>
          <a:xfrm>
            <a:off x="5648675" y="3718075"/>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28" name="Google Shape;1428;p13"/>
          <p:cNvSpPr txBox="1"/>
          <p:nvPr>
            <p:ph type="title" idx="9"/>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5">
    <p:spTree>
      <p:nvGrpSpPr>
        <p:cNvPr id="1429" name="Shape 1429"/>
        <p:cNvGrpSpPr/>
        <p:nvPr/>
      </p:nvGrpSpPr>
      <p:grpSpPr>
        <a:xfrm>
          <a:off x="0" y="0"/>
          <a:ext cx="0" cy="0"/>
          <a:chOff x="0" y="0"/>
          <a:chExt cx="0" cy="0"/>
        </a:xfrm>
      </p:grpSpPr>
      <p:grpSp>
        <p:nvGrpSpPr>
          <p:cNvPr id="1430" name="Google Shape;1430;p14"/>
          <p:cNvGrpSpPr/>
          <p:nvPr/>
        </p:nvGrpSpPr>
        <p:grpSpPr>
          <a:xfrm>
            <a:off x="8636809" y="203212"/>
            <a:ext cx="318150" cy="1982337"/>
            <a:chOff x="8636809" y="203212"/>
            <a:chExt cx="318150" cy="1982337"/>
          </a:xfrm>
        </p:grpSpPr>
        <p:grpSp>
          <p:nvGrpSpPr>
            <p:cNvPr id="1431" name="Google Shape;1431;p14"/>
            <p:cNvGrpSpPr/>
            <p:nvPr/>
          </p:nvGrpSpPr>
          <p:grpSpPr>
            <a:xfrm flipH="1">
              <a:off x="8636809" y="203212"/>
              <a:ext cx="318150" cy="336300"/>
              <a:chOff x="151859" y="203212"/>
              <a:chExt cx="318150" cy="336300"/>
            </a:xfrm>
          </p:grpSpPr>
          <p:sp>
            <p:nvSpPr>
              <p:cNvPr id="1432" name="Google Shape;143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1" name="Google Shape;1441;p14"/>
            <p:cNvGrpSpPr/>
            <p:nvPr/>
          </p:nvGrpSpPr>
          <p:grpSpPr>
            <a:xfrm flipH="1">
              <a:off x="8636809" y="532419"/>
              <a:ext cx="318150" cy="336300"/>
              <a:chOff x="151859" y="203212"/>
              <a:chExt cx="318150" cy="336300"/>
            </a:xfrm>
          </p:grpSpPr>
          <p:sp>
            <p:nvSpPr>
              <p:cNvPr id="1442" name="Google Shape;144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14"/>
            <p:cNvGrpSpPr/>
            <p:nvPr/>
          </p:nvGrpSpPr>
          <p:grpSpPr>
            <a:xfrm flipH="1">
              <a:off x="8636809" y="861626"/>
              <a:ext cx="318150" cy="336300"/>
              <a:chOff x="151859" y="203212"/>
              <a:chExt cx="318150" cy="336300"/>
            </a:xfrm>
          </p:grpSpPr>
          <p:sp>
            <p:nvSpPr>
              <p:cNvPr id="1452" name="Google Shape;145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1" name="Google Shape;1461;p14"/>
            <p:cNvGrpSpPr/>
            <p:nvPr/>
          </p:nvGrpSpPr>
          <p:grpSpPr>
            <a:xfrm flipH="1">
              <a:off x="8636809" y="1190834"/>
              <a:ext cx="318150" cy="336300"/>
              <a:chOff x="151859" y="203212"/>
              <a:chExt cx="318150" cy="336300"/>
            </a:xfrm>
          </p:grpSpPr>
          <p:sp>
            <p:nvSpPr>
              <p:cNvPr id="1462" name="Google Shape;146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1" name="Google Shape;1471;p14"/>
            <p:cNvGrpSpPr/>
            <p:nvPr/>
          </p:nvGrpSpPr>
          <p:grpSpPr>
            <a:xfrm flipH="1">
              <a:off x="8636809" y="1520041"/>
              <a:ext cx="318150" cy="336300"/>
              <a:chOff x="151859" y="203212"/>
              <a:chExt cx="318150" cy="336300"/>
            </a:xfrm>
          </p:grpSpPr>
          <p:sp>
            <p:nvSpPr>
              <p:cNvPr id="1472" name="Google Shape;147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1" name="Google Shape;1481;p14"/>
            <p:cNvGrpSpPr/>
            <p:nvPr/>
          </p:nvGrpSpPr>
          <p:grpSpPr>
            <a:xfrm flipH="1">
              <a:off x="8636809" y="1849248"/>
              <a:ext cx="318150" cy="336300"/>
              <a:chOff x="151859" y="203212"/>
              <a:chExt cx="318150" cy="336300"/>
            </a:xfrm>
          </p:grpSpPr>
          <p:sp>
            <p:nvSpPr>
              <p:cNvPr id="1482" name="Google Shape;148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1" name="Google Shape;1491;p14"/>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492" name="Shape 1492"/>
        <p:cNvGrpSpPr/>
        <p:nvPr/>
      </p:nvGrpSpPr>
      <p:grpSpPr>
        <a:xfrm>
          <a:off x="0" y="0"/>
          <a:ext cx="0" cy="0"/>
          <a:chOff x="0" y="0"/>
          <a:chExt cx="0" cy="0"/>
        </a:xfrm>
      </p:grpSpPr>
      <p:sp>
        <p:nvSpPr>
          <p:cNvPr id="1493" name="Google Shape;1493;p15"/>
          <p:cNvSpPr txBox="1"/>
          <p:nvPr>
            <p:ph type="title"/>
          </p:nvPr>
        </p:nvSpPr>
        <p:spPr>
          <a:xfrm>
            <a:off x="2966900" y="3038475"/>
            <a:ext cx="3814200" cy="478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p:txBody>
      </p:sp>
      <p:sp>
        <p:nvSpPr>
          <p:cNvPr id="1494" name="Google Shape;1494;p15"/>
          <p:cNvSpPr txBox="1"/>
          <p:nvPr>
            <p:ph type="subTitle" idx="1"/>
          </p:nvPr>
        </p:nvSpPr>
        <p:spPr>
          <a:xfrm>
            <a:off x="2270550" y="1813463"/>
            <a:ext cx="4602900" cy="120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95" name="Google Shape;1495;p15"/>
          <p:cNvGrpSpPr/>
          <p:nvPr/>
        </p:nvGrpSpPr>
        <p:grpSpPr>
          <a:xfrm>
            <a:off x="197659" y="203212"/>
            <a:ext cx="318150" cy="4635055"/>
            <a:chOff x="197659" y="203212"/>
            <a:chExt cx="318150" cy="4635055"/>
          </a:xfrm>
        </p:grpSpPr>
        <p:grpSp>
          <p:nvGrpSpPr>
            <p:cNvPr id="1496" name="Google Shape;1496;p15"/>
            <p:cNvGrpSpPr/>
            <p:nvPr/>
          </p:nvGrpSpPr>
          <p:grpSpPr>
            <a:xfrm>
              <a:off x="197659" y="203212"/>
              <a:ext cx="318150" cy="336300"/>
              <a:chOff x="151859" y="203212"/>
              <a:chExt cx="318150" cy="336300"/>
            </a:xfrm>
          </p:grpSpPr>
          <p:sp>
            <p:nvSpPr>
              <p:cNvPr id="1497" name="Google Shape;149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6" name="Google Shape;1506;p15"/>
            <p:cNvGrpSpPr/>
            <p:nvPr/>
          </p:nvGrpSpPr>
          <p:grpSpPr>
            <a:xfrm>
              <a:off x="197659" y="532419"/>
              <a:ext cx="318150" cy="336300"/>
              <a:chOff x="151859" y="203212"/>
              <a:chExt cx="318150" cy="336300"/>
            </a:xfrm>
          </p:grpSpPr>
          <p:sp>
            <p:nvSpPr>
              <p:cNvPr id="1507" name="Google Shape;150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15"/>
            <p:cNvGrpSpPr/>
            <p:nvPr/>
          </p:nvGrpSpPr>
          <p:grpSpPr>
            <a:xfrm>
              <a:off x="197659" y="861626"/>
              <a:ext cx="318150" cy="336300"/>
              <a:chOff x="151859" y="203212"/>
              <a:chExt cx="318150" cy="336300"/>
            </a:xfrm>
          </p:grpSpPr>
          <p:sp>
            <p:nvSpPr>
              <p:cNvPr id="1517" name="Google Shape;151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6" name="Google Shape;1526;p15"/>
            <p:cNvGrpSpPr/>
            <p:nvPr/>
          </p:nvGrpSpPr>
          <p:grpSpPr>
            <a:xfrm>
              <a:off x="197659" y="1190834"/>
              <a:ext cx="318150" cy="336300"/>
              <a:chOff x="151859" y="203212"/>
              <a:chExt cx="318150" cy="336300"/>
            </a:xfrm>
          </p:grpSpPr>
          <p:sp>
            <p:nvSpPr>
              <p:cNvPr id="1527" name="Google Shape;152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6" name="Google Shape;1536;p15"/>
            <p:cNvGrpSpPr/>
            <p:nvPr/>
          </p:nvGrpSpPr>
          <p:grpSpPr>
            <a:xfrm>
              <a:off x="197659" y="1520041"/>
              <a:ext cx="318150" cy="336300"/>
              <a:chOff x="151859" y="203212"/>
              <a:chExt cx="318150" cy="336300"/>
            </a:xfrm>
          </p:grpSpPr>
          <p:sp>
            <p:nvSpPr>
              <p:cNvPr id="1537" name="Google Shape;153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6" name="Google Shape;1546;p15"/>
            <p:cNvGrpSpPr/>
            <p:nvPr/>
          </p:nvGrpSpPr>
          <p:grpSpPr>
            <a:xfrm>
              <a:off x="197659" y="1849248"/>
              <a:ext cx="318150" cy="336300"/>
              <a:chOff x="151859" y="203212"/>
              <a:chExt cx="318150" cy="336300"/>
            </a:xfrm>
          </p:grpSpPr>
          <p:sp>
            <p:nvSpPr>
              <p:cNvPr id="1547" name="Google Shape;154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6" name="Google Shape;1556;p15"/>
            <p:cNvGrpSpPr/>
            <p:nvPr/>
          </p:nvGrpSpPr>
          <p:grpSpPr>
            <a:xfrm>
              <a:off x="197659" y="2178455"/>
              <a:ext cx="318150" cy="336300"/>
              <a:chOff x="151859" y="203212"/>
              <a:chExt cx="318150" cy="336300"/>
            </a:xfrm>
          </p:grpSpPr>
          <p:sp>
            <p:nvSpPr>
              <p:cNvPr id="1557" name="Google Shape;155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6" name="Google Shape;1566;p15"/>
            <p:cNvGrpSpPr/>
            <p:nvPr/>
          </p:nvGrpSpPr>
          <p:grpSpPr>
            <a:xfrm>
              <a:off x="197659" y="2507663"/>
              <a:ext cx="318150" cy="336300"/>
              <a:chOff x="151859" y="203212"/>
              <a:chExt cx="318150" cy="336300"/>
            </a:xfrm>
          </p:grpSpPr>
          <p:sp>
            <p:nvSpPr>
              <p:cNvPr id="1567" name="Google Shape;156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6" name="Google Shape;1576;p15"/>
            <p:cNvGrpSpPr/>
            <p:nvPr/>
          </p:nvGrpSpPr>
          <p:grpSpPr>
            <a:xfrm>
              <a:off x="197659" y="2836870"/>
              <a:ext cx="318150" cy="336300"/>
              <a:chOff x="151859" y="203212"/>
              <a:chExt cx="318150" cy="336300"/>
            </a:xfrm>
          </p:grpSpPr>
          <p:sp>
            <p:nvSpPr>
              <p:cNvPr id="1577" name="Google Shape;157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6" name="Google Shape;1586;p15"/>
            <p:cNvGrpSpPr/>
            <p:nvPr/>
          </p:nvGrpSpPr>
          <p:grpSpPr>
            <a:xfrm>
              <a:off x="197659" y="3166077"/>
              <a:ext cx="318150" cy="336300"/>
              <a:chOff x="151859" y="203212"/>
              <a:chExt cx="318150" cy="336300"/>
            </a:xfrm>
          </p:grpSpPr>
          <p:sp>
            <p:nvSpPr>
              <p:cNvPr id="1587" name="Google Shape;158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6" name="Google Shape;1596;p15"/>
            <p:cNvGrpSpPr/>
            <p:nvPr/>
          </p:nvGrpSpPr>
          <p:grpSpPr>
            <a:xfrm>
              <a:off x="197659" y="3495285"/>
              <a:ext cx="318150" cy="336300"/>
              <a:chOff x="151859" y="203212"/>
              <a:chExt cx="318150" cy="336300"/>
            </a:xfrm>
          </p:grpSpPr>
          <p:sp>
            <p:nvSpPr>
              <p:cNvPr id="1597" name="Google Shape;159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6" name="Google Shape;1606;p15"/>
            <p:cNvGrpSpPr/>
            <p:nvPr/>
          </p:nvGrpSpPr>
          <p:grpSpPr>
            <a:xfrm>
              <a:off x="197659" y="3824492"/>
              <a:ext cx="318150" cy="336300"/>
              <a:chOff x="151859" y="203212"/>
              <a:chExt cx="318150" cy="336300"/>
            </a:xfrm>
          </p:grpSpPr>
          <p:sp>
            <p:nvSpPr>
              <p:cNvPr id="1607" name="Google Shape;160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6" name="Google Shape;1616;p15"/>
            <p:cNvGrpSpPr/>
            <p:nvPr/>
          </p:nvGrpSpPr>
          <p:grpSpPr>
            <a:xfrm>
              <a:off x="197659" y="4172760"/>
              <a:ext cx="318150" cy="336300"/>
              <a:chOff x="151859" y="203212"/>
              <a:chExt cx="318150" cy="336300"/>
            </a:xfrm>
          </p:grpSpPr>
          <p:sp>
            <p:nvSpPr>
              <p:cNvPr id="1617" name="Google Shape;161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6" name="Google Shape;1626;p15"/>
            <p:cNvGrpSpPr/>
            <p:nvPr/>
          </p:nvGrpSpPr>
          <p:grpSpPr>
            <a:xfrm>
              <a:off x="197659" y="4501967"/>
              <a:ext cx="318150" cy="336300"/>
              <a:chOff x="151859" y="203212"/>
              <a:chExt cx="318150" cy="336300"/>
            </a:xfrm>
          </p:grpSpPr>
          <p:sp>
            <p:nvSpPr>
              <p:cNvPr id="1627" name="Google Shape;162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36" name="Google Shape;1636;p15"/>
          <p:cNvGrpSpPr/>
          <p:nvPr/>
        </p:nvGrpSpPr>
        <p:grpSpPr>
          <a:xfrm flipH="1">
            <a:off x="8628209" y="350412"/>
            <a:ext cx="318150" cy="4635055"/>
            <a:chOff x="197659" y="203212"/>
            <a:chExt cx="318150" cy="4635055"/>
          </a:xfrm>
        </p:grpSpPr>
        <p:grpSp>
          <p:nvGrpSpPr>
            <p:cNvPr id="1637" name="Google Shape;1637;p15"/>
            <p:cNvGrpSpPr/>
            <p:nvPr/>
          </p:nvGrpSpPr>
          <p:grpSpPr>
            <a:xfrm>
              <a:off x="197659" y="203212"/>
              <a:ext cx="318150" cy="336300"/>
              <a:chOff x="151859" y="203212"/>
              <a:chExt cx="318150" cy="336300"/>
            </a:xfrm>
          </p:grpSpPr>
          <p:sp>
            <p:nvSpPr>
              <p:cNvPr id="1638" name="Google Shape;163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7" name="Google Shape;1647;p15"/>
            <p:cNvGrpSpPr/>
            <p:nvPr/>
          </p:nvGrpSpPr>
          <p:grpSpPr>
            <a:xfrm>
              <a:off x="197659" y="532419"/>
              <a:ext cx="318150" cy="336300"/>
              <a:chOff x="151859" y="203212"/>
              <a:chExt cx="318150" cy="336300"/>
            </a:xfrm>
          </p:grpSpPr>
          <p:sp>
            <p:nvSpPr>
              <p:cNvPr id="1648" name="Google Shape;164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7" name="Google Shape;1657;p15"/>
            <p:cNvGrpSpPr/>
            <p:nvPr/>
          </p:nvGrpSpPr>
          <p:grpSpPr>
            <a:xfrm>
              <a:off x="197659" y="861626"/>
              <a:ext cx="318150" cy="336300"/>
              <a:chOff x="151859" y="203212"/>
              <a:chExt cx="318150" cy="336300"/>
            </a:xfrm>
          </p:grpSpPr>
          <p:sp>
            <p:nvSpPr>
              <p:cNvPr id="1658" name="Google Shape;165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7" name="Google Shape;1667;p15"/>
            <p:cNvGrpSpPr/>
            <p:nvPr/>
          </p:nvGrpSpPr>
          <p:grpSpPr>
            <a:xfrm>
              <a:off x="197659" y="1190834"/>
              <a:ext cx="318150" cy="336300"/>
              <a:chOff x="151859" y="203212"/>
              <a:chExt cx="318150" cy="336300"/>
            </a:xfrm>
          </p:grpSpPr>
          <p:sp>
            <p:nvSpPr>
              <p:cNvPr id="1668" name="Google Shape;166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7" name="Google Shape;1677;p15"/>
            <p:cNvGrpSpPr/>
            <p:nvPr/>
          </p:nvGrpSpPr>
          <p:grpSpPr>
            <a:xfrm>
              <a:off x="197659" y="1520041"/>
              <a:ext cx="318150" cy="336300"/>
              <a:chOff x="151859" y="203212"/>
              <a:chExt cx="318150" cy="336300"/>
            </a:xfrm>
          </p:grpSpPr>
          <p:sp>
            <p:nvSpPr>
              <p:cNvPr id="1678" name="Google Shape;167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7" name="Google Shape;1687;p15"/>
            <p:cNvGrpSpPr/>
            <p:nvPr/>
          </p:nvGrpSpPr>
          <p:grpSpPr>
            <a:xfrm>
              <a:off x="197659" y="1849248"/>
              <a:ext cx="318150" cy="336300"/>
              <a:chOff x="151859" y="203212"/>
              <a:chExt cx="318150" cy="336300"/>
            </a:xfrm>
          </p:grpSpPr>
          <p:sp>
            <p:nvSpPr>
              <p:cNvPr id="1688" name="Google Shape;168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7" name="Google Shape;1697;p15"/>
            <p:cNvGrpSpPr/>
            <p:nvPr/>
          </p:nvGrpSpPr>
          <p:grpSpPr>
            <a:xfrm>
              <a:off x="197659" y="2178455"/>
              <a:ext cx="318150" cy="336300"/>
              <a:chOff x="151859" y="203212"/>
              <a:chExt cx="318150" cy="336300"/>
            </a:xfrm>
          </p:grpSpPr>
          <p:sp>
            <p:nvSpPr>
              <p:cNvPr id="1698" name="Google Shape;169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7" name="Google Shape;1707;p15"/>
            <p:cNvGrpSpPr/>
            <p:nvPr/>
          </p:nvGrpSpPr>
          <p:grpSpPr>
            <a:xfrm>
              <a:off x="197659" y="2507663"/>
              <a:ext cx="318150" cy="336300"/>
              <a:chOff x="151859" y="203212"/>
              <a:chExt cx="318150" cy="336300"/>
            </a:xfrm>
          </p:grpSpPr>
          <p:sp>
            <p:nvSpPr>
              <p:cNvPr id="1708" name="Google Shape;170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7" name="Google Shape;1717;p15"/>
            <p:cNvGrpSpPr/>
            <p:nvPr/>
          </p:nvGrpSpPr>
          <p:grpSpPr>
            <a:xfrm>
              <a:off x="197659" y="2836870"/>
              <a:ext cx="318150" cy="336300"/>
              <a:chOff x="151859" y="203212"/>
              <a:chExt cx="318150" cy="336300"/>
            </a:xfrm>
          </p:grpSpPr>
          <p:sp>
            <p:nvSpPr>
              <p:cNvPr id="1718" name="Google Shape;171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7" name="Google Shape;1727;p15"/>
            <p:cNvGrpSpPr/>
            <p:nvPr/>
          </p:nvGrpSpPr>
          <p:grpSpPr>
            <a:xfrm>
              <a:off x="197659" y="3166077"/>
              <a:ext cx="318150" cy="336300"/>
              <a:chOff x="151859" y="203212"/>
              <a:chExt cx="318150" cy="336300"/>
            </a:xfrm>
          </p:grpSpPr>
          <p:sp>
            <p:nvSpPr>
              <p:cNvPr id="1728" name="Google Shape;172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7" name="Google Shape;1737;p15"/>
            <p:cNvGrpSpPr/>
            <p:nvPr/>
          </p:nvGrpSpPr>
          <p:grpSpPr>
            <a:xfrm>
              <a:off x="197659" y="3495285"/>
              <a:ext cx="318150" cy="336300"/>
              <a:chOff x="151859" y="203212"/>
              <a:chExt cx="318150" cy="336300"/>
            </a:xfrm>
          </p:grpSpPr>
          <p:sp>
            <p:nvSpPr>
              <p:cNvPr id="1738" name="Google Shape;173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7" name="Google Shape;1747;p15"/>
            <p:cNvGrpSpPr/>
            <p:nvPr/>
          </p:nvGrpSpPr>
          <p:grpSpPr>
            <a:xfrm>
              <a:off x="197659" y="3824492"/>
              <a:ext cx="318150" cy="336300"/>
              <a:chOff x="151859" y="203212"/>
              <a:chExt cx="318150" cy="336300"/>
            </a:xfrm>
          </p:grpSpPr>
          <p:sp>
            <p:nvSpPr>
              <p:cNvPr id="1748" name="Google Shape;174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7" name="Google Shape;1757;p15"/>
            <p:cNvGrpSpPr/>
            <p:nvPr/>
          </p:nvGrpSpPr>
          <p:grpSpPr>
            <a:xfrm>
              <a:off x="197659" y="4172760"/>
              <a:ext cx="318150" cy="336300"/>
              <a:chOff x="151859" y="203212"/>
              <a:chExt cx="318150" cy="336300"/>
            </a:xfrm>
          </p:grpSpPr>
          <p:sp>
            <p:nvSpPr>
              <p:cNvPr id="1758" name="Google Shape;175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7" name="Google Shape;1767;p15"/>
            <p:cNvGrpSpPr/>
            <p:nvPr/>
          </p:nvGrpSpPr>
          <p:grpSpPr>
            <a:xfrm>
              <a:off x="197659" y="4501967"/>
              <a:ext cx="318150" cy="336300"/>
              <a:chOff x="151859" y="203212"/>
              <a:chExt cx="318150" cy="336300"/>
            </a:xfrm>
          </p:grpSpPr>
          <p:sp>
            <p:nvSpPr>
              <p:cNvPr id="1768" name="Google Shape;176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777" name="Shape 1777"/>
        <p:cNvGrpSpPr/>
        <p:nvPr/>
      </p:nvGrpSpPr>
      <p:grpSpPr>
        <a:xfrm>
          <a:off x="0" y="0"/>
          <a:ext cx="0" cy="0"/>
          <a:chOff x="0" y="0"/>
          <a:chExt cx="0" cy="0"/>
        </a:xfrm>
      </p:grpSpPr>
      <p:grpSp>
        <p:nvGrpSpPr>
          <p:cNvPr id="1778" name="Google Shape;1778;p16"/>
          <p:cNvGrpSpPr/>
          <p:nvPr/>
        </p:nvGrpSpPr>
        <p:grpSpPr>
          <a:xfrm>
            <a:off x="197659" y="3007130"/>
            <a:ext cx="318150" cy="1982337"/>
            <a:chOff x="197659" y="3007130"/>
            <a:chExt cx="318150" cy="1982337"/>
          </a:xfrm>
        </p:grpSpPr>
        <p:grpSp>
          <p:nvGrpSpPr>
            <p:cNvPr id="1779" name="Google Shape;1779;p16"/>
            <p:cNvGrpSpPr/>
            <p:nvPr/>
          </p:nvGrpSpPr>
          <p:grpSpPr>
            <a:xfrm>
              <a:off x="197659" y="3007130"/>
              <a:ext cx="318150" cy="336300"/>
              <a:chOff x="151859" y="203212"/>
              <a:chExt cx="318150" cy="336300"/>
            </a:xfrm>
          </p:grpSpPr>
          <p:sp>
            <p:nvSpPr>
              <p:cNvPr id="1780" name="Google Shape;178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9" name="Google Shape;1789;p16"/>
            <p:cNvGrpSpPr/>
            <p:nvPr/>
          </p:nvGrpSpPr>
          <p:grpSpPr>
            <a:xfrm>
              <a:off x="197659" y="3336338"/>
              <a:ext cx="318150" cy="336300"/>
              <a:chOff x="151859" y="203212"/>
              <a:chExt cx="318150" cy="336300"/>
            </a:xfrm>
          </p:grpSpPr>
          <p:sp>
            <p:nvSpPr>
              <p:cNvPr id="1790" name="Google Shape;179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9" name="Google Shape;1799;p16"/>
            <p:cNvGrpSpPr/>
            <p:nvPr/>
          </p:nvGrpSpPr>
          <p:grpSpPr>
            <a:xfrm>
              <a:off x="197659" y="3665545"/>
              <a:ext cx="318150" cy="336300"/>
              <a:chOff x="151859" y="203212"/>
              <a:chExt cx="318150" cy="336300"/>
            </a:xfrm>
          </p:grpSpPr>
          <p:sp>
            <p:nvSpPr>
              <p:cNvPr id="1800" name="Google Shape;180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9" name="Google Shape;1809;p16"/>
            <p:cNvGrpSpPr/>
            <p:nvPr/>
          </p:nvGrpSpPr>
          <p:grpSpPr>
            <a:xfrm>
              <a:off x="197659" y="3994752"/>
              <a:ext cx="318150" cy="336300"/>
              <a:chOff x="151859" y="203212"/>
              <a:chExt cx="318150" cy="336300"/>
            </a:xfrm>
          </p:grpSpPr>
          <p:sp>
            <p:nvSpPr>
              <p:cNvPr id="1810" name="Google Shape;181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9" name="Google Shape;1819;p16"/>
            <p:cNvGrpSpPr/>
            <p:nvPr/>
          </p:nvGrpSpPr>
          <p:grpSpPr>
            <a:xfrm>
              <a:off x="197659" y="4323960"/>
              <a:ext cx="318150" cy="336300"/>
              <a:chOff x="151859" y="203212"/>
              <a:chExt cx="318150" cy="336300"/>
            </a:xfrm>
          </p:grpSpPr>
          <p:sp>
            <p:nvSpPr>
              <p:cNvPr id="1820" name="Google Shape;182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9" name="Google Shape;1829;p16"/>
            <p:cNvGrpSpPr/>
            <p:nvPr/>
          </p:nvGrpSpPr>
          <p:grpSpPr>
            <a:xfrm>
              <a:off x="197659" y="4653167"/>
              <a:ext cx="318150" cy="336300"/>
              <a:chOff x="151859" y="203212"/>
              <a:chExt cx="318150" cy="336300"/>
            </a:xfrm>
          </p:grpSpPr>
          <p:sp>
            <p:nvSpPr>
              <p:cNvPr id="1830" name="Google Shape;183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39" name="Google Shape;1839;p16"/>
          <p:cNvGrpSpPr/>
          <p:nvPr/>
        </p:nvGrpSpPr>
        <p:grpSpPr>
          <a:xfrm>
            <a:off x="8430776" y="4263137"/>
            <a:ext cx="241624" cy="336300"/>
            <a:chOff x="5936926" y="1793687"/>
            <a:chExt cx="241624" cy="336300"/>
          </a:xfrm>
        </p:grpSpPr>
        <p:sp>
          <p:nvSpPr>
            <p:cNvPr id="1840" name="Google Shape;1840;p16"/>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16"/>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16"/>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16"/>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16"/>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16"/>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16"/>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16"/>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48" name="Google Shape;1848;p16"/>
          <p:cNvSpPr txBox="1"/>
          <p:nvPr>
            <p:ph type="subTitle" idx="1"/>
          </p:nvPr>
        </p:nvSpPr>
        <p:spPr>
          <a:xfrm>
            <a:off x="861200" y="2820000"/>
            <a:ext cx="21882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49" name="Google Shape;1849;p16"/>
          <p:cNvSpPr txBox="1"/>
          <p:nvPr>
            <p:ph type="subTitle" idx="2"/>
          </p:nvPr>
        </p:nvSpPr>
        <p:spPr>
          <a:xfrm>
            <a:off x="3479016" y="2820000"/>
            <a:ext cx="21882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0" name="Google Shape;1850;p16"/>
          <p:cNvSpPr txBox="1"/>
          <p:nvPr>
            <p:ph type="subTitle" idx="3"/>
          </p:nvPr>
        </p:nvSpPr>
        <p:spPr>
          <a:xfrm>
            <a:off x="6091398" y="2820000"/>
            <a:ext cx="21882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1" name="Google Shape;1851;p16"/>
          <p:cNvSpPr txBox="1"/>
          <p:nvPr>
            <p:ph type="subTitle" idx="4"/>
          </p:nvPr>
        </p:nvSpPr>
        <p:spPr>
          <a:xfrm>
            <a:off x="861100" y="3383323"/>
            <a:ext cx="21879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52" name="Google Shape;1852;p16"/>
          <p:cNvSpPr txBox="1"/>
          <p:nvPr>
            <p:ph type="subTitle" idx="5"/>
          </p:nvPr>
        </p:nvSpPr>
        <p:spPr>
          <a:xfrm>
            <a:off x="3476795" y="3383323"/>
            <a:ext cx="21879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53" name="Google Shape;1853;p16"/>
          <p:cNvSpPr txBox="1"/>
          <p:nvPr>
            <p:ph type="subTitle" idx="6"/>
          </p:nvPr>
        </p:nvSpPr>
        <p:spPr>
          <a:xfrm>
            <a:off x="6092097" y="3383323"/>
            <a:ext cx="21879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54" name="Google Shape;1854;p16"/>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855" name="Shape 1855"/>
        <p:cNvGrpSpPr/>
        <p:nvPr/>
      </p:nvGrpSpPr>
      <p:grpSpPr>
        <a:xfrm>
          <a:off x="0" y="0"/>
          <a:ext cx="0" cy="0"/>
          <a:chOff x="0" y="0"/>
          <a:chExt cx="0" cy="0"/>
        </a:xfrm>
      </p:grpSpPr>
      <p:sp>
        <p:nvSpPr>
          <p:cNvPr id="1856" name="Google Shape;1856;p17"/>
          <p:cNvSpPr txBox="1"/>
          <p:nvPr>
            <p:ph type="subTitle" idx="1"/>
          </p:nvPr>
        </p:nvSpPr>
        <p:spPr>
          <a:xfrm>
            <a:off x="2087850" y="3419050"/>
            <a:ext cx="2487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7" name="Google Shape;1857;p17"/>
          <p:cNvSpPr txBox="1"/>
          <p:nvPr>
            <p:ph type="subTitle" idx="2"/>
          </p:nvPr>
        </p:nvSpPr>
        <p:spPr>
          <a:xfrm>
            <a:off x="5935950" y="2077775"/>
            <a:ext cx="24894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8" name="Google Shape;1858;p17"/>
          <p:cNvSpPr txBox="1"/>
          <p:nvPr>
            <p:ph type="subTitle" idx="3"/>
          </p:nvPr>
        </p:nvSpPr>
        <p:spPr>
          <a:xfrm>
            <a:off x="2087850" y="2077800"/>
            <a:ext cx="24861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9" name="Google Shape;1859;p17"/>
          <p:cNvSpPr txBox="1"/>
          <p:nvPr>
            <p:ph type="subTitle" idx="4"/>
          </p:nvPr>
        </p:nvSpPr>
        <p:spPr>
          <a:xfrm>
            <a:off x="2087850" y="2590885"/>
            <a:ext cx="1902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60" name="Google Shape;1860;p17"/>
          <p:cNvSpPr txBox="1"/>
          <p:nvPr>
            <p:ph type="subTitle" idx="5"/>
          </p:nvPr>
        </p:nvSpPr>
        <p:spPr>
          <a:xfrm>
            <a:off x="5935936" y="2590910"/>
            <a:ext cx="19038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61" name="Google Shape;1861;p17"/>
          <p:cNvSpPr txBox="1"/>
          <p:nvPr>
            <p:ph type="subTitle" idx="6"/>
          </p:nvPr>
        </p:nvSpPr>
        <p:spPr>
          <a:xfrm>
            <a:off x="2087850" y="3932181"/>
            <a:ext cx="1902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62" name="Google Shape;1862;p17"/>
          <p:cNvSpPr txBox="1"/>
          <p:nvPr>
            <p:ph type="subTitle" idx="7"/>
          </p:nvPr>
        </p:nvSpPr>
        <p:spPr>
          <a:xfrm>
            <a:off x="5935950" y="3419049"/>
            <a:ext cx="2487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63" name="Google Shape;1863;p17"/>
          <p:cNvSpPr txBox="1"/>
          <p:nvPr>
            <p:ph type="subTitle" idx="8"/>
          </p:nvPr>
        </p:nvSpPr>
        <p:spPr>
          <a:xfrm>
            <a:off x="5935936" y="3932189"/>
            <a:ext cx="1901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grpSp>
        <p:nvGrpSpPr>
          <p:cNvPr id="1864" name="Google Shape;1864;p17"/>
          <p:cNvGrpSpPr/>
          <p:nvPr/>
        </p:nvGrpSpPr>
        <p:grpSpPr>
          <a:xfrm>
            <a:off x="8636809" y="203212"/>
            <a:ext cx="318150" cy="1982337"/>
            <a:chOff x="8636809" y="203212"/>
            <a:chExt cx="318150" cy="1982337"/>
          </a:xfrm>
        </p:grpSpPr>
        <p:grpSp>
          <p:nvGrpSpPr>
            <p:cNvPr id="1865" name="Google Shape;1865;p17"/>
            <p:cNvGrpSpPr/>
            <p:nvPr/>
          </p:nvGrpSpPr>
          <p:grpSpPr>
            <a:xfrm flipH="1">
              <a:off x="8636809" y="203212"/>
              <a:ext cx="318150" cy="336300"/>
              <a:chOff x="151859" y="203212"/>
              <a:chExt cx="318150" cy="336300"/>
            </a:xfrm>
          </p:grpSpPr>
          <p:sp>
            <p:nvSpPr>
              <p:cNvPr id="1866" name="Google Shape;186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5" name="Google Shape;1875;p17"/>
            <p:cNvGrpSpPr/>
            <p:nvPr/>
          </p:nvGrpSpPr>
          <p:grpSpPr>
            <a:xfrm flipH="1">
              <a:off x="8636809" y="532419"/>
              <a:ext cx="318150" cy="336300"/>
              <a:chOff x="151859" y="203212"/>
              <a:chExt cx="318150" cy="336300"/>
            </a:xfrm>
          </p:grpSpPr>
          <p:sp>
            <p:nvSpPr>
              <p:cNvPr id="1876" name="Google Shape;187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5" name="Google Shape;1885;p17"/>
            <p:cNvGrpSpPr/>
            <p:nvPr/>
          </p:nvGrpSpPr>
          <p:grpSpPr>
            <a:xfrm flipH="1">
              <a:off x="8636809" y="861626"/>
              <a:ext cx="318150" cy="336300"/>
              <a:chOff x="151859" y="203212"/>
              <a:chExt cx="318150" cy="336300"/>
            </a:xfrm>
          </p:grpSpPr>
          <p:sp>
            <p:nvSpPr>
              <p:cNvPr id="1886" name="Google Shape;188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5" name="Google Shape;1895;p17"/>
            <p:cNvGrpSpPr/>
            <p:nvPr/>
          </p:nvGrpSpPr>
          <p:grpSpPr>
            <a:xfrm flipH="1">
              <a:off x="8636809" y="1190834"/>
              <a:ext cx="318150" cy="336300"/>
              <a:chOff x="151859" y="203212"/>
              <a:chExt cx="318150" cy="336300"/>
            </a:xfrm>
          </p:grpSpPr>
          <p:sp>
            <p:nvSpPr>
              <p:cNvPr id="1896" name="Google Shape;189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5" name="Google Shape;1905;p17"/>
            <p:cNvGrpSpPr/>
            <p:nvPr/>
          </p:nvGrpSpPr>
          <p:grpSpPr>
            <a:xfrm flipH="1">
              <a:off x="8636809" y="1520041"/>
              <a:ext cx="318150" cy="336300"/>
              <a:chOff x="151859" y="203212"/>
              <a:chExt cx="318150" cy="336300"/>
            </a:xfrm>
          </p:grpSpPr>
          <p:sp>
            <p:nvSpPr>
              <p:cNvPr id="1906" name="Google Shape;190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5" name="Google Shape;1915;p17"/>
            <p:cNvGrpSpPr/>
            <p:nvPr/>
          </p:nvGrpSpPr>
          <p:grpSpPr>
            <a:xfrm flipH="1">
              <a:off x="8636809" y="1849248"/>
              <a:ext cx="318150" cy="336300"/>
              <a:chOff x="151859" y="203212"/>
              <a:chExt cx="318150" cy="336300"/>
            </a:xfrm>
          </p:grpSpPr>
          <p:sp>
            <p:nvSpPr>
              <p:cNvPr id="1916" name="Google Shape;191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925" name="Google Shape;1925;p17"/>
          <p:cNvSpPr txBox="1"/>
          <p:nvPr>
            <p:ph type="title"/>
          </p:nvPr>
        </p:nvSpPr>
        <p:spPr>
          <a:xfrm>
            <a:off x="713250" y="539500"/>
            <a:ext cx="4515900" cy="1108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p:cSld name="CUSTOM_37">
    <p:spTree>
      <p:nvGrpSpPr>
        <p:cNvPr id="1926" name="Shape 1926"/>
        <p:cNvGrpSpPr/>
        <p:nvPr/>
      </p:nvGrpSpPr>
      <p:grpSpPr>
        <a:xfrm>
          <a:off x="0" y="0"/>
          <a:ext cx="0" cy="0"/>
          <a:chOff x="0" y="0"/>
          <a:chExt cx="0" cy="0"/>
        </a:xfrm>
      </p:grpSpPr>
      <p:sp>
        <p:nvSpPr>
          <p:cNvPr id="1927" name="Google Shape;1927;p18"/>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1928" name="Google Shape;1928;p18"/>
          <p:cNvGrpSpPr/>
          <p:nvPr/>
        </p:nvGrpSpPr>
        <p:grpSpPr>
          <a:xfrm>
            <a:off x="197659" y="203212"/>
            <a:ext cx="318150" cy="3957580"/>
            <a:chOff x="150034" y="203212"/>
            <a:chExt cx="318150" cy="3957580"/>
          </a:xfrm>
        </p:grpSpPr>
        <p:grpSp>
          <p:nvGrpSpPr>
            <p:cNvPr id="1929" name="Google Shape;1929;p18"/>
            <p:cNvGrpSpPr/>
            <p:nvPr/>
          </p:nvGrpSpPr>
          <p:grpSpPr>
            <a:xfrm>
              <a:off x="150034" y="203212"/>
              <a:ext cx="318150" cy="336300"/>
              <a:chOff x="151859" y="203212"/>
              <a:chExt cx="318150" cy="336300"/>
            </a:xfrm>
          </p:grpSpPr>
          <p:sp>
            <p:nvSpPr>
              <p:cNvPr id="1930" name="Google Shape;193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9" name="Google Shape;1939;p18"/>
            <p:cNvGrpSpPr/>
            <p:nvPr/>
          </p:nvGrpSpPr>
          <p:grpSpPr>
            <a:xfrm>
              <a:off x="150034" y="532419"/>
              <a:ext cx="318150" cy="336300"/>
              <a:chOff x="151859" y="203212"/>
              <a:chExt cx="318150" cy="336300"/>
            </a:xfrm>
          </p:grpSpPr>
          <p:sp>
            <p:nvSpPr>
              <p:cNvPr id="1940" name="Google Shape;194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9" name="Google Shape;1949;p18"/>
            <p:cNvGrpSpPr/>
            <p:nvPr/>
          </p:nvGrpSpPr>
          <p:grpSpPr>
            <a:xfrm>
              <a:off x="150034" y="861626"/>
              <a:ext cx="318150" cy="336300"/>
              <a:chOff x="151859" y="203212"/>
              <a:chExt cx="318150" cy="336300"/>
            </a:xfrm>
          </p:grpSpPr>
          <p:sp>
            <p:nvSpPr>
              <p:cNvPr id="1950" name="Google Shape;195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9" name="Google Shape;1959;p18"/>
            <p:cNvGrpSpPr/>
            <p:nvPr/>
          </p:nvGrpSpPr>
          <p:grpSpPr>
            <a:xfrm>
              <a:off x="150034" y="1190834"/>
              <a:ext cx="318150" cy="336300"/>
              <a:chOff x="151859" y="203212"/>
              <a:chExt cx="318150" cy="336300"/>
            </a:xfrm>
          </p:grpSpPr>
          <p:sp>
            <p:nvSpPr>
              <p:cNvPr id="1960" name="Google Shape;196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9" name="Google Shape;1969;p18"/>
            <p:cNvGrpSpPr/>
            <p:nvPr/>
          </p:nvGrpSpPr>
          <p:grpSpPr>
            <a:xfrm>
              <a:off x="150034" y="1520041"/>
              <a:ext cx="318150" cy="336300"/>
              <a:chOff x="151859" y="203212"/>
              <a:chExt cx="318150" cy="336300"/>
            </a:xfrm>
          </p:grpSpPr>
          <p:sp>
            <p:nvSpPr>
              <p:cNvPr id="1970" name="Google Shape;197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9" name="Google Shape;1979;p18"/>
            <p:cNvGrpSpPr/>
            <p:nvPr/>
          </p:nvGrpSpPr>
          <p:grpSpPr>
            <a:xfrm>
              <a:off x="150034" y="1849248"/>
              <a:ext cx="318150" cy="336300"/>
              <a:chOff x="151859" y="203212"/>
              <a:chExt cx="318150" cy="336300"/>
            </a:xfrm>
          </p:grpSpPr>
          <p:sp>
            <p:nvSpPr>
              <p:cNvPr id="1980" name="Google Shape;198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9" name="Google Shape;1989;p18"/>
            <p:cNvGrpSpPr/>
            <p:nvPr/>
          </p:nvGrpSpPr>
          <p:grpSpPr>
            <a:xfrm>
              <a:off x="150034" y="2178455"/>
              <a:ext cx="318150" cy="336300"/>
              <a:chOff x="151859" y="203212"/>
              <a:chExt cx="318150" cy="336300"/>
            </a:xfrm>
          </p:grpSpPr>
          <p:sp>
            <p:nvSpPr>
              <p:cNvPr id="1990" name="Google Shape;199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9" name="Google Shape;1999;p18"/>
            <p:cNvGrpSpPr/>
            <p:nvPr/>
          </p:nvGrpSpPr>
          <p:grpSpPr>
            <a:xfrm>
              <a:off x="150034" y="2507663"/>
              <a:ext cx="318150" cy="336300"/>
              <a:chOff x="151859" y="203212"/>
              <a:chExt cx="318150" cy="336300"/>
            </a:xfrm>
          </p:grpSpPr>
          <p:sp>
            <p:nvSpPr>
              <p:cNvPr id="2000" name="Google Shape;200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9" name="Google Shape;2009;p18"/>
            <p:cNvGrpSpPr/>
            <p:nvPr/>
          </p:nvGrpSpPr>
          <p:grpSpPr>
            <a:xfrm>
              <a:off x="150034" y="2836870"/>
              <a:ext cx="318150" cy="336300"/>
              <a:chOff x="151859" y="203212"/>
              <a:chExt cx="318150" cy="336300"/>
            </a:xfrm>
          </p:grpSpPr>
          <p:sp>
            <p:nvSpPr>
              <p:cNvPr id="2010" name="Google Shape;201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9" name="Google Shape;2019;p18"/>
            <p:cNvGrpSpPr/>
            <p:nvPr/>
          </p:nvGrpSpPr>
          <p:grpSpPr>
            <a:xfrm>
              <a:off x="150034" y="3166077"/>
              <a:ext cx="318150" cy="336300"/>
              <a:chOff x="151859" y="203212"/>
              <a:chExt cx="318150" cy="336300"/>
            </a:xfrm>
          </p:grpSpPr>
          <p:sp>
            <p:nvSpPr>
              <p:cNvPr id="2020" name="Google Shape;202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9" name="Google Shape;2029;p18"/>
            <p:cNvGrpSpPr/>
            <p:nvPr/>
          </p:nvGrpSpPr>
          <p:grpSpPr>
            <a:xfrm>
              <a:off x="150034" y="3495285"/>
              <a:ext cx="318150" cy="336300"/>
              <a:chOff x="151859" y="203212"/>
              <a:chExt cx="318150" cy="336300"/>
            </a:xfrm>
          </p:grpSpPr>
          <p:sp>
            <p:nvSpPr>
              <p:cNvPr id="2030" name="Google Shape;203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9" name="Google Shape;2039;p18"/>
            <p:cNvGrpSpPr/>
            <p:nvPr/>
          </p:nvGrpSpPr>
          <p:grpSpPr>
            <a:xfrm>
              <a:off x="150034" y="3824492"/>
              <a:ext cx="318150" cy="336300"/>
              <a:chOff x="151859" y="203212"/>
              <a:chExt cx="318150" cy="336300"/>
            </a:xfrm>
          </p:grpSpPr>
          <p:sp>
            <p:nvSpPr>
              <p:cNvPr id="2040" name="Google Shape;204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049" name="Google Shape;2049;p18"/>
          <p:cNvSpPr txBox="1"/>
          <p:nvPr>
            <p:ph type="subTitle" idx="1"/>
          </p:nvPr>
        </p:nvSpPr>
        <p:spPr>
          <a:xfrm>
            <a:off x="1837200" y="2990425"/>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0" name="Google Shape;2050;p18"/>
          <p:cNvSpPr txBox="1"/>
          <p:nvPr>
            <p:ph type="subTitle" idx="2"/>
          </p:nvPr>
        </p:nvSpPr>
        <p:spPr>
          <a:xfrm>
            <a:off x="6016678" y="1592019"/>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1" name="Google Shape;2051;p18"/>
          <p:cNvSpPr txBox="1"/>
          <p:nvPr>
            <p:ph type="subTitle" idx="3"/>
          </p:nvPr>
        </p:nvSpPr>
        <p:spPr>
          <a:xfrm>
            <a:off x="713734" y="1592019"/>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2" name="Google Shape;2052;p18"/>
          <p:cNvSpPr txBox="1"/>
          <p:nvPr>
            <p:ph type="subTitle" idx="4"/>
          </p:nvPr>
        </p:nvSpPr>
        <p:spPr>
          <a:xfrm>
            <a:off x="1024824" y="2105125"/>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3" name="Google Shape;2053;p18"/>
          <p:cNvSpPr txBox="1"/>
          <p:nvPr>
            <p:ph type="subTitle" idx="5"/>
          </p:nvPr>
        </p:nvSpPr>
        <p:spPr>
          <a:xfrm>
            <a:off x="6327777" y="2105125"/>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4" name="Google Shape;2054;p18"/>
          <p:cNvSpPr txBox="1"/>
          <p:nvPr>
            <p:ph type="subTitle" idx="6"/>
          </p:nvPr>
        </p:nvSpPr>
        <p:spPr>
          <a:xfrm>
            <a:off x="2148299" y="3527463"/>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5" name="Google Shape;2055;p18"/>
          <p:cNvSpPr txBox="1"/>
          <p:nvPr>
            <p:ph type="subTitle" idx="7"/>
          </p:nvPr>
        </p:nvSpPr>
        <p:spPr>
          <a:xfrm>
            <a:off x="4896419" y="2990430"/>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6" name="Google Shape;2056;p18"/>
          <p:cNvSpPr txBox="1"/>
          <p:nvPr>
            <p:ph type="subTitle" idx="8"/>
          </p:nvPr>
        </p:nvSpPr>
        <p:spPr>
          <a:xfrm>
            <a:off x="5207526" y="3527463"/>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7" name="Google Shape;2057;p18"/>
          <p:cNvSpPr txBox="1"/>
          <p:nvPr>
            <p:ph type="subTitle" idx="9"/>
          </p:nvPr>
        </p:nvSpPr>
        <p:spPr>
          <a:xfrm>
            <a:off x="3367156" y="1592019"/>
            <a:ext cx="24102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8" name="Google Shape;2058;p18"/>
          <p:cNvSpPr txBox="1"/>
          <p:nvPr>
            <p:ph type="subTitle" idx="13"/>
          </p:nvPr>
        </p:nvSpPr>
        <p:spPr>
          <a:xfrm>
            <a:off x="3676303" y="2105125"/>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2059" name="Shape 2059"/>
        <p:cNvGrpSpPr/>
        <p:nvPr/>
      </p:nvGrpSpPr>
      <p:grpSpPr>
        <a:xfrm>
          <a:off x="0" y="0"/>
          <a:ext cx="0" cy="0"/>
          <a:chOff x="0" y="0"/>
          <a:chExt cx="0" cy="0"/>
        </a:xfrm>
      </p:grpSpPr>
      <p:sp>
        <p:nvSpPr>
          <p:cNvPr id="2060" name="Google Shape;2060;p19"/>
          <p:cNvSpPr txBox="1"/>
          <p:nvPr>
            <p:ph type="subTitle" idx="1"/>
          </p:nvPr>
        </p:nvSpPr>
        <p:spPr>
          <a:xfrm>
            <a:off x="970600" y="1606300"/>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1" name="Google Shape;2061;p19"/>
          <p:cNvSpPr txBox="1"/>
          <p:nvPr>
            <p:ph type="subTitle" idx="2"/>
          </p:nvPr>
        </p:nvSpPr>
        <p:spPr>
          <a:xfrm>
            <a:off x="971300" y="3125300"/>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2" name="Google Shape;2062;p19"/>
          <p:cNvSpPr txBox="1"/>
          <p:nvPr>
            <p:ph type="subTitle" idx="3"/>
          </p:nvPr>
        </p:nvSpPr>
        <p:spPr>
          <a:xfrm>
            <a:off x="5722319" y="1606300"/>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3" name="Google Shape;2063;p19"/>
          <p:cNvSpPr txBox="1"/>
          <p:nvPr>
            <p:ph type="subTitle" idx="4"/>
          </p:nvPr>
        </p:nvSpPr>
        <p:spPr>
          <a:xfrm>
            <a:off x="3346407" y="3130648"/>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4" name="Google Shape;2064;p19"/>
          <p:cNvSpPr txBox="1"/>
          <p:nvPr>
            <p:ph type="subTitle" idx="5"/>
          </p:nvPr>
        </p:nvSpPr>
        <p:spPr>
          <a:xfrm>
            <a:off x="5723879" y="3125314"/>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5" name="Google Shape;2065;p19"/>
          <p:cNvSpPr txBox="1"/>
          <p:nvPr>
            <p:ph type="subTitle" idx="6"/>
          </p:nvPr>
        </p:nvSpPr>
        <p:spPr>
          <a:xfrm>
            <a:off x="3346339" y="1606314"/>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6" name="Google Shape;2066;p19"/>
          <p:cNvSpPr txBox="1"/>
          <p:nvPr>
            <p:ph type="subTitle" idx="7"/>
          </p:nvPr>
        </p:nvSpPr>
        <p:spPr>
          <a:xfrm>
            <a:off x="970500" y="2170757"/>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7" name="Google Shape;2067;p19"/>
          <p:cNvSpPr txBox="1"/>
          <p:nvPr>
            <p:ph type="subTitle" idx="8"/>
          </p:nvPr>
        </p:nvSpPr>
        <p:spPr>
          <a:xfrm>
            <a:off x="968820" y="3689757"/>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8" name="Google Shape;2068;p19"/>
          <p:cNvSpPr txBox="1"/>
          <p:nvPr>
            <p:ph type="subTitle" idx="9"/>
          </p:nvPr>
        </p:nvSpPr>
        <p:spPr>
          <a:xfrm>
            <a:off x="5723102" y="2170757"/>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9" name="Google Shape;2069;p19"/>
          <p:cNvSpPr txBox="1"/>
          <p:nvPr>
            <p:ph type="subTitle" idx="13"/>
          </p:nvPr>
        </p:nvSpPr>
        <p:spPr>
          <a:xfrm>
            <a:off x="3346300" y="3689750"/>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0" name="Google Shape;2070;p19"/>
          <p:cNvSpPr txBox="1"/>
          <p:nvPr>
            <p:ph type="subTitle" idx="14"/>
          </p:nvPr>
        </p:nvSpPr>
        <p:spPr>
          <a:xfrm>
            <a:off x="5721407" y="3686550"/>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1" name="Google Shape;2071;p19"/>
          <p:cNvSpPr txBox="1"/>
          <p:nvPr>
            <p:ph type="subTitle" idx="15"/>
          </p:nvPr>
        </p:nvSpPr>
        <p:spPr>
          <a:xfrm>
            <a:off x="3347127" y="2167550"/>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2072" name="Google Shape;2072;p19"/>
          <p:cNvGrpSpPr/>
          <p:nvPr/>
        </p:nvGrpSpPr>
        <p:grpSpPr>
          <a:xfrm>
            <a:off x="197659" y="3007130"/>
            <a:ext cx="318150" cy="1982337"/>
            <a:chOff x="197659" y="3007130"/>
            <a:chExt cx="318150" cy="1982337"/>
          </a:xfrm>
        </p:grpSpPr>
        <p:grpSp>
          <p:nvGrpSpPr>
            <p:cNvPr id="2073" name="Google Shape;2073;p19"/>
            <p:cNvGrpSpPr/>
            <p:nvPr/>
          </p:nvGrpSpPr>
          <p:grpSpPr>
            <a:xfrm>
              <a:off x="197659" y="3007130"/>
              <a:ext cx="318150" cy="336300"/>
              <a:chOff x="151859" y="203212"/>
              <a:chExt cx="318150" cy="336300"/>
            </a:xfrm>
          </p:grpSpPr>
          <p:sp>
            <p:nvSpPr>
              <p:cNvPr id="2074" name="Google Shape;207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3" name="Google Shape;2083;p19"/>
            <p:cNvGrpSpPr/>
            <p:nvPr/>
          </p:nvGrpSpPr>
          <p:grpSpPr>
            <a:xfrm>
              <a:off x="197659" y="3336338"/>
              <a:ext cx="318150" cy="336300"/>
              <a:chOff x="151859" y="203212"/>
              <a:chExt cx="318150" cy="336300"/>
            </a:xfrm>
          </p:grpSpPr>
          <p:sp>
            <p:nvSpPr>
              <p:cNvPr id="2084" name="Google Shape;208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3" name="Google Shape;2093;p19"/>
            <p:cNvGrpSpPr/>
            <p:nvPr/>
          </p:nvGrpSpPr>
          <p:grpSpPr>
            <a:xfrm>
              <a:off x="197659" y="3665545"/>
              <a:ext cx="318150" cy="336300"/>
              <a:chOff x="151859" y="203212"/>
              <a:chExt cx="318150" cy="336300"/>
            </a:xfrm>
          </p:grpSpPr>
          <p:sp>
            <p:nvSpPr>
              <p:cNvPr id="2094" name="Google Shape;209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3" name="Google Shape;2103;p19"/>
            <p:cNvGrpSpPr/>
            <p:nvPr/>
          </p:nvGrpSpPr>
          <p:grpSpPr>
            <a:xfrm>
              <a:off x="197659" y="3994752"/>
              <a:ext cx="318150" cy="336300"/>
              <a:chOff x="151859" y="203212"/>
              <a:chExt cx="318150" cy="336300"/>
            </a:xfrm>
          </p:grpSpPr>
          <p:sp>
            <p:nvSpPr>
              <p:cNvPr id="2104" name="Google Shape;210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3" name="Google Shape;2113;p19"/>
            <p:cNvGrpSpPr/>
            <p:nvPr/>
          </p:nvGrpSpPr>
          <p:grpSpPr>
            <a:xfrm>
              <a:off x="197659" y="4323960"/>
              <a:ext cx="318150" cy="336300"/>
              <a:chOff x="151859" y="203212"/>
              <a:chExt cx="318150" cy="336300"/>
            </a:xfrm>
          </p:grpSpPr>
          <p:sp>
            <p:nvSpPr>
              <p:cNvPr id="2114" name="Google Shape;211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3" name="Google Shape;2123;p19"/>
            <p:cNvGrpSpPr/>
            <p:nvPr/>
          </p:nvGrpSpPr>
          <p:grpSpPr>
            <a:xfrm>
              <a:off x="197659" y="4653167"/>
              <a:ext cx="318150" cy="336300"/>
              <a:chOff x="151859" y="203212"/>
              <a:chExt cx="318150" cy="336300"/>
            </a:xfrm>
          </p:grpSpPr>
          <p:sp>
            <p:nvSpPr>
              <p:cNvPr id="2124" name="Google Shape;212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33" name="Google Shape;2133;p19"/>
          <p:cNvGrpSpPr/>
          <p:nvPr/>
        </p:nvGrpSpPr>
        <p:grpSpPr>
          <a:xfrm>
            <a:off x="8636809" y="203212"/>
            <a:ext cx="318150" cy="1982337"/>
            <a:chOff x="8636809" y="203212"/>
            <a:chExt cx="318150" cy="1982337"/>
          </a:xfrm>
        </p:grpSpPr>
        <p:grpSp>
          <p:nvGrpSpPr>
            <p:cNvPr id="2134" name="Google Shape;2134;p19"/>
            <p:cNvGrpSpPr/>
            <p:nvPr/>
          </p:nvGrpSpPr>
          <p:grpSpPr>
            <a:xfrm flipH="1">
              <a:off x="8636809" y="203212"/>
              <a:ext cx="318150" cy="336300"/>
              <a:chOff x="151859" y="203212"/>
              <a:chExt cx="318150" cy="336300"/>
            </a:xfrm>
          </p:grpSpPr>
          <p:sp>
            <p:nvSpPr>
              <p:cNvPr id="2135" name="Google Shape;213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4" name="Google Shape;2144;p19"/>
            <p:cNvGrpSpPr/>
            <p:nvPr/>
          </p:nvGrpSpPr>
          <p:grpSpPr>
            <a:xfrm flipH="1">
              <a:off x="8636809" y="532419"/>
              <a:ext cx="318150" cy="336300"/>
              <a:chOff x="151859" y="203212"/>
              <a:chExt cx="318150" cy="336300"/>
            </a:xfrm>
          </p:grpSpPr>
          <p:sp>
            <p:nvSpPr>
              <p:cNvPr id="2145" name="Google Shape;214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4" name="Google Shape;2154;p19"/>
            <p:cNvGrpSpPr/>
            <p:nvPr/>
          </p:nvGrpSpPr>
          <p:grpSpPr>
            <a:xfrm flipH="1">
              <a:off x="8636809" y="861626"/>
              <a:ext cx="318150" cy="336300"/>
              <a:chOff x="151859" y="203212"/>
              <a:chExt cx="318150" cy="336300"/>
            </a:xfrm>
          </p:grpSpPr>
          <p:sp>
            <p:nvSpPr>
              <p:cNvPr id="2155" name="Google Shape;215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4" name="Google Shape;2164;p19"/>
            <p:cNvGrpSpPr/>
            <p:nvPr/>
          </p:nvGrpSpPr>
          <p:grpSpPr>
            <a:xfrm flipH="1">
              <a:off x="8636809" y="1190834"/>
              <a:ext cx="318150" cy="336300"/>
              <a:chOff x="151859" y="203212"/>
              <a:chExt cx="318150" cy="336300"/>
            </a:xfrm>
          </p:grpSpPr>
          <p:sp>
            <p:nvSpPr>
              <p:cNvPr id="2165" name="Google Shape;216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4" name="Google Shape;2174;p19"/>
            <p:cNvGrpSpPr/>
            <p:nvPr/>
          </p:nvGrpSpPr>
          <p:grpSpPr>
            <a:xfrm flipH="1">
              <a:off x="8636809" y="1520041"/>
              <a:ext cx="318150" cy="336300"/>
              <a:chOff x="151859" y="203212"/>
              <a:chExt cx="318150" cy="336300"/>
            </a:xfrm>
          </p:grpSpPr>
          <p:sp>
            <p:nvSpPr>
              <p:cNvPr id="2175" name="Google Shape;217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4" name="Google Shape;2184;p19"/>
            <p:cNvGrpSpPr/>
            <p:nvPr/>
          </p:nvGrpSpPr>
          <p:grpSpPr>
            <a:xfrm flipH="1">
              <a:off x="8636809" y="1849248"/>
              <a:ext cx="318150" cy="336300"/>
              <a:chOff x="151859" y="203212"/>
              <a:chExt cx="318150" cy="336300"/>
            </a:xfrm>
          </p:grpSpPr>
          <p:sp>
            <p:nvSpPr>
              <p:cNvPr id="2185" name="Google Shape;218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194" name="Google Shape;2194;p19"/>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28">
    <p:spTree>
      <p:nvGrpSpPr>
        <p:cNvPr id="2195" name="Shape 2195"/>
        <p:cNvGrpSpPr/>
        <p:nvPr/>
      </p:nvGrpSpPr>
      <p:grpSpPr>
        <a:xfrm>
          <a:off x="0" y="0"/>
          <a:ext cx="0" cy="0"/>
          <a:chOff x="0" y="0"/>
          <a:chExt cx="0" cy="0"/>
        </a:xfrm>
      </p:grpSpPr>
      <p:sp>
        <p:nvSpPr>
          <p:cNvPr id="2196" name="Google Shape;2196;p20"/>
          <p:cNvSpPr txBox="1"/>
          <p:nvPr>
            <p:ph type="title" hasCustomPrompt="1"/>
          </p:nvPr>
        </p:nvSpPr>
        <p:spPr>
          <a:xfrm>
            <a:off x="713225" y="1659225"/>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97" name="Google Shape;2197;p20"/>
          <p:cNvSpPr txBox="1"/>
          <p:nvPr>
            <p:ph type="body" idx="1"/>
          </p:nvPr>
        </p:nvSpPr>
        <p:spPr>
          <a:xfrm>
            <a:off x="713225" y="2194729"/>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198" name="Google Shape;2198;p20"/>
          <p:cNvSpPr txBox="1"/>
          <p:nvPr>
            <p:ph type="title" idx="2" hasCustomPrompt="1"/>
          </p:nvPr>
        </p:nvSpPr>
        <p:spPr>
          <a:xfrm>
            <a:off x="3382337" y="1659225"/>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99" name="Google Shape;2199;p20"/>
          <p:cNvSpPr txBox="1"/>
          <p:nvPr>
            <p:ph type="body" idx="3"/>
          </p:nvPr>
        </p:nvSpPr>
        <p:spPr>
          <a:xfrm>
            <a:off x="3382337" y="2194729"/>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200" name="Google Shape;2200;p20"/>
          <p:cNvSpPr txBox="1"/>
          <p:nvPr>
            <p:ph type="title" idx="4" hasCustomPrompt="1"/>
          </p:nvPr>
        </p:nvSpPr>
        <p:spPr>
          <a:xfrm>
            <a:off x="713225" y="3019429"/>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1" name="Google Shape;2201;p20"/>
          <p:cNvSpPr txBox="1"/>
          <p:nvPr>
            <p:ph type="body" idx="5"/>
          </p:nvPr>
        </p:nvSpPr>
        <p:spPr>
          <a:xfrm>
            <a:off x="713225" y="3554000"/>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202" name="Google Shape;2202;p20"/>
          <p:cNvSpPr txBox="1"/>
          <p:nvPr>
            <p:ph type="title" idx="6" hasCustomPrompt="1"/>
          </p:nvPr>
        </p:nvSpPr>
        <p:spPr>
          <a:xfrm>
            <a:off x="3382337" y="3019426"/>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3" name="Google Shape;2203;p20"/>
          <p:cNvSpPr txBox="1"/>
          <p:nvPr>
            <p:ph type="body" idx="7"/>
          </p:nvPr>
        </p:nvSpPr>
        <p:spPr>
          <a:xfrm>
            <a:off x="3382337" y="3554000"/>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204" name="Google Shape;2204;p20"/>
          <p:cNvSpPr txBox="1"/>
          <p:nvPr>
            <p:ph type="title" idx="8"/>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205" name="Google Shape;2205;p20"/>
          <p:cNvGrpSpPr/>
          <p:nvPr/>
        </p:nvGrpSpPr>
        <p:grpSpPr>
          <a:xfrm flipH="1">
            <a:off x="8636809" y="203212"/>
            <a:ext cx="318150" cy="3957580"/>
            <a:chOff x="150034" y="203212"/>
            <a:chExt cx="318150" cy="3957580"/>
          </a:xfrm>
        </p:grpSpPr>
        <p:grpSp>
          <p:nvGrpSpPr>
            <p:cNvPr id="2206" name="Google Shape;2206;p20"/>
            <p:cNvGrpSpPr/>
            <p:nvPr/>
          </p:nvGrpSpPr>
          <p:grpSpPr>
            <a:xfrm>
              <a:off x="150034" y="203212"/>
              <a:ext cx="318150" cy="336300"/>
              <a:chOff x="151859" y="203212"/>
              <a:chExt cx="318150" cy="336300"/>
            </a:xfrm>
          </p:grpSpPr>
          <p:sp>
            <p:nvSpPr>
              <p:cNvPr id="2207" name="Google Shape;220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6" name="Google Shape;2216;p20"/>
            <p:cNvGrpSpPr/>
            <p:nvPr/>
          </p:nvGrpSpPr>
          <p:grpSpPr>
            <a:xfrm>
              <a:off x="150034" y="532419"/>
              <a:ext cx="318150" cy="336300"/>
              <a:chOff x="151859" y="203212"/>
              <a:chExt cx="318150" cy="336300"/>
            </a:xfrm>
          </p:grpSpPr>
          <p:sp>
            <p:nvSpPr>
              <p:cNvPr id="2217" name="Google Shape;221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6" name="Google Shape;2226;p20"/>
            <p:cNvGrpSpPr/>
            <p:nvPr/>
          </p:nvGrpSpPr>
          <p:grpSpPr>
            <a:xfrm>
              <a:off x="150034" y="861626"/>
              <a:ext cx="318150" cy="336300"/>
              <a:chOff x="151859" y="203212"/>
              <a:chExt cx="318150" cy="336300"/>
            </a:xfrm>
          </p:grpSpPr>
          <p:sp>
            <p:nvSpPr>
              <p:cNvPr id="2227" name="Google Shape;222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6" name="Google Shape;2236;p20"/>
            <p:cNvGrpSpPr/>
            <p:nvPr/>
          </p:nvGrpSpPr>
          <p:grpSpPr>
            <a:xfrm>
              <a:off x="150034" y="1190834"/>
              <a:ext cx="318150" cy="336300"/>
              <a:chOff x="151859" y="203212"/>
              <a:chExt cx="318150" cy="336300"/>
            </a:xfrm>
          </p:grpSpPr>
          <p:sp>
            <p:nvSpPr>
              <p:cNvPr id="2237" name="Google Shape;223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6" name="Google Shape;2246;p20"/>
            <p:cNvGrpSpPr/>
            <p:nvPr/>
          </p:nvGrpSpPr>
          <p:grpSpPr>
            <a:xfrm>
              <a:off x="150034" y="1520041"/>
              <a:ext cx="318150" cy="336300"/>
              <a:chOff x="151859" y="203212"/>
              <a:chExt cx="318150" cy="336300"/>
            </a:xfrm>
          </p:grpSpPr>
          <p:sp>
            <p:nvSpPr>
              <p:cNvPr id="2247" name="Google Shape;224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6" name="Google Shape;2256;p20"/>
            <p:cNvGrpSpPr/>
            <p:nvPr/>
          </p:nvGrpSpPr>
          <p:grpSpPr>
            <a:xfrm>
              <a:off x="150034" y="1849248"/>
              <a:ext cx="318150" cy="336300"/>
              <a:chOff x="151859" y="203212"/>
              <a:chExt cx="318150" cy="336300"/>
            </a:xfrm>
          </p:grpSpPr>
          <p:sp>
            <p:nvSpPr>
              <p:cNvPr id="2257" name="Google Shape;225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6" name="Google Shape;2266;p20"/>
            <p:cNvGrpSpPr/>
            <p:nvPr/>
          </p:nvGrpSpPr>
          <p:grpSpPr>
            <a:xfrm>
              <a:off x="150034" y="2178455"/>
              <a:ext cx="318150" cy="336300"/>
              <a:chOff x="151859" y="203212"/>
              <a:chExt cx="318150" cy="336300"/>
            </a:xfrm>
          </p:grpSpPr>
          <p:sp>
            <p:nvSpPr>
              <p:cNvPr id="2267" name="Google Shape;226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6" name="Google Shape;2276;p20"/>
            <p:cNvGrpSpPr/>
            <p:nvPr/>
          </p:nvGrpSpPr>
          <p:grpSpPr>
            <a:xfrm>
              <a:off x="150034" y="2507663"/>
              <a:ext cx="318150" cy="336300"/>
              <a:chOff x="151859" y="203212"/>
              <a:chExt cx="318150" cy="336300"/>
            </a:xfrm>
          </p:grpSpPr>
          <p:sp>
            <p:nvSpPr>
              <p:cNvPr id="2277" name="Google Shape;227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6" name="Google Shape;2286;p20"/>
            <p:cNvGrpSpPr/>
            <p:nvPr/>
          </p:nvGrpSpPr>
          <p:grpSpPr>
            <a:xfrm>
              <a:off x="150034" y="2836870"/>
              <a:ext cx="318150" cy="336300"/>
              <a:chOff x="151859" y="203212"/>
              <a:chExt cx="318150" cy="336300"/>
            </a:xfrm>
          </p:grpSpPr>
          <p:sp>
            <p:nvSpPr>
              <p:cNvPr id="2287" name="Google Shape;228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6" name="Google Shape;2296;p20"/>
            <p:cNvGrpSpPr/>
            <p:nvPr/>
          </p:nvGrpSpPr>
          <p:grpSpPr>
            <a:xfrm>
              <a:off x="150034" y="3166077"/>
              <a:ext cx="318150" cy="336300"/>
              <a:chOff x="151859" y="203212"/>
              <a:chExt cx="318150" cy="336300"/>
            </a:xfrm>
          </p:grpSpPr>
          <p:sp>
            <p:nvSpPr>
              <p:cNvPr id="2297" name="Google Shape;229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6" name="Google Shape;2306;p20"/>
            <p:cNvGrpSpPr/>
            <p:nvPr/>
          </p:nvGrpSpPr>
          <p:grpSpPr>
            <a:xfrm>
              <a:off x="150034" y="3495285"/>
              <a:ext cx="318150" cy="336300"/>
              <a:chOff x="151859" y="203212"/>
              <a:chExt cx="318150" cy="336300"/>
            </a:xfrm>
          </p:grpSpPr>
          <p:sp>
            <p:nvSpPr>
              <p:cNvPr id="2307" name="Google Shape;230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6" name="Google Shape;2316;p20"/>
            <p:cNvGrpSpPr/>
            <p:nvPr/>
          </p:nvGrpSpPr>
          <p:grpSpPr>
            <a:xfrm>
              <a:off x="150034" y="3824492"/>
              <a:ext cx="318150" cy="336300"/>
              <a:chOff x="151859" y="203212"/>
              <a:chExt cx="318150" cy="336300"/>
            </a:xfrm>
          </p:grpSpPr>
          <p:sp>
            <p:nvSpPr>
              <p:cNvPr id="2317" name="Google Shape;231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26" name="Google Shape;2326;p20"/>
          <p:cNvGrpSpPr/>
          <p:nvPr/>
        </p:nvGrpSpPr>
        <p:grpSpPr>
          <a:xfrm>
            <a:off x="197659" y="3007130"/>
            <a:ext cx="318150" cy="1982337"/>
            <a:chOff x="197659" y="3007130"/>
            <a:chExt cx="318150" cy="1982337"/>
          </a:xfrm>
        </p:grpSpPr>
        <p:grpSp>
          <p:nvGrpSpPr>
            <p:cNvPr id="2327" name="Google Shape;2327;p20"/>
            <p:cNvGrpSpPr/>
            <p:nvPr/>
          </p:nvGrpSpPr>
          <p:grpSpPr>
            <a:xfrm>
              <a:off x="197659" y="3007130"/>
              <a:ext cx="318150" cy="336300"/>
              <a:chOff x="151859" y="203212"/>
              <a:chExt cx="318150" cy="336300"/>
            </a:xfrm>
          </p:grpSpPr>
          <p:sp>
            <p:nvSpPr>
              <p:cNvPr id="2328" name="Google Shape;232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7" name="Google Shape;2337;p20"/>
            <p:cNvGrpSpPr/>
            <p:nvPr/>
          </p:nvGrpSpPr>
          <p:grpSpPr>
            <a:xfrm>
              <a:off x="197659" y="3336338"/>
              <a:ext cx="318150" cy="336300"/>
              <a:chOff x="151859" y="203212"/>
              <a:chExt cx="318150" cy="336300"/>
            </a:xfrm>
          </p:grpSpPr>
          <p:sp>
            <p:nvSpPr>
              <p:cNvPr id="2338" name="Google Shape;233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7" name="Google Shape;2347;p20"/>
            <p:cNvGrpSpPr/>
            <p:nvPr/>
          </p:nvGrpSpPr>
          <p:grpSpPr>
            <a:xfrm>
              <a:off x="197659" y="3665545"/>
              <a:ext cx="318150" cy="336300"/>
              <a:chOff x="151859" y="203212"/>
              <a:chExt cx="318150" cy="336300"/>
            </a:xfrm>
          </p:grpSpPr>
          <p:sp>
            <p:nvSpPr>
              <p:cNvPr id="2348" name="Google Shape;234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7" name="Google Shape;2357;p20"/>
            <p:cNvGrpSpPr/>
            <p:nvPr/>
          </p:nvGrpSpPr>
          <p:grpSpPr>
            <a:xfrm>
              <a:off x="197659" y="3994752"/>
              <a:ext cx="318150" cy="336300"/>
              <a:chOff x="151859" y="203212"/>
              <a:chExt cx="318150" cy="336300"/>
            </a:xfrm>
          </p:grpSpPr>
          <p:sp>
            <p:nvSpPr>
              <p:cNvPr id="2358" name="Google Shape;235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67" name="Google Shape;2367;p20"/>
            <p:cNvGrpSpPr/>
            <p:nvPr/>
          </p:nvGrpSpPr>
          <p:grpSpPr>
            <a:xfrm>
              <a:off x="197659" y="4323960"/>
              <a:ext cx="318150" cy="336300"/>
              <a:chOff x="151859" y="203212"/>
              <a:chExt cx="318150" cy="336300"/>
            </a:xfrm>
          </p:grpSpPr>
          <p:sp>
            <p:nvSpPr>
              <p:cNvPr id="2368" name="Google Shape;236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7" name="Google Shape;2377;p20"/>
            <p:cNvGrpSpPr/>
            <p:nvPr/>
          </p:nvGrpSpPr>
          <p:grpSpPr>
            <a:xfrm>
              <a:off x="197659" y="4653167"/>
              <a:ext cx="318150" cy="336300"/>
              <a:chOff x="151859" y="203212"/>
              <a:chExt cx="318150" cy="336300"/>
            </a:xfrm>
          </p:grpSpPr>
          <p:sp>
            <p:nvSpPr>
              <p:cNvPr id="2378" name="Google Shape;237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9" name="Shape 219"/>
        <p:cNvGrpSpPr/>
        <p:nvPr/>
      </p:nvGrpSpPr>
      <p:grpSpPr>
        <a:xfrm>
          <a:off x="0" y="0"/>
          <a:ext cx="0" cy="0"/>
          <a:chOff x="0" y="0"/>
          <a:chExt cx="0" cy="0"/>
        </a:xfrm>
      </p:grpSpPr>
      <p:grpSp>
        <p:nvGrpSpPr>
          <p:cNvPr id="220" name="Google Shape;220;p3"/>
          <p:cNvGrpSpPr/>
          <p:nvPr/>
        </p:nvGrpSpPr>
        <p:grpSpPr>
          <a:xfrm>
            <a:off x="197659" y="203212"/>
            <a:ext cx="318150" cy="3957580"/>
            <a:chOff x="150034" y="203212"/>
            <a:chExt cx="318150" cy="3957580"/>
          </a:xfrm>
        </p:grpSpPr>
        <p:grpSp>
          <p:nvGrpSpPr>
            <p:cNvPr id="221" name="Google Shape;221;p3"/>
            <p:cNvGrpSpPr/>
            <p:nvPr/>
          </p:nvGrpSpPr>
          <p:grpSpPr>
            <a:xfrm>
              <a:off x="150034" y="203212"/>
              <a:ext cx="318150" cy="336300"/>
              <a:chOff x="151859" y="203212"/>
              <a:chExt cx="318150" cy="336300"/>
            </a:xfrm>
          </p:grpSpPr>
          <p:sp>
            <p:nvSpPr>
              <p:cNvPr id="222" name="Google Shape;22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 name="Google Shape;231;p3"/>
            <p:cNvGrpSpPr/>
            <p:nvPr/>
          </p:nvGrpSpPr>
          <p:grpSpPr>
            <a:xfrm>
              <a:off x="150034" y="532419"/>
              <a:ext cx="318150" cy="336300"/>
              <a:chOff x="151859" y="203212"/>
              <a:chExt cx="318150" cy="336300"/>
            </a:xfrm>
          </p:grpSpPr>
          <p:sp>
            <p:nvSpPr>
              <p:cNvPr id="232" name="Google Shape;23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 name="Google Shape;241;p3"/>
            <p:cNvGrpSpPr/>
            <p:nvPr/>
          </p:nvGrpSpPr>
          <p:grpSpPr>
            <a:xfrm>
              <a:off x="150034" y="861626"/>
              <a:ext cx="318150" cy="336300"/>
              <a:chOff x="151859" y="203212"/>
              <a:chExt cx="318150" cy="336300"/>
            </a:xfrm>
          </p:grpSpPr>
          <p:sp>
            <p:nvSpPr>
              <p:cNvPr id="242" name="Google Shape;24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3"/>
            <p:cNvGrpSpPr/>
            <p:nvPr/>
          </p:nvGrpSpPr>
          <p:grpSpPr>
            <a:xfrm>
              <a:off x="150034" y="1190834"/>
              <a:ext cx="318150" cy="336300"/>
              <a:chOff x="151859" y="203212"/>
              <a:chExt cx="318150" cy="336300"/>
            </a:xfrm>
          </p:grpSpPr>
          <p:sp>
            <p:nvSpPr>
              <p:cNvPr id="252" name="Google Shape;25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 name="Google Shape;261;p3"/>
            <p:cNvGrpSpPr/>
            <p:nvPr/>
          </p:nvGrpSpPr>
          <p:grpSpPr>
            <a:xfrm>
              <a:off x="150034" y="1520041"/>
              <a:ext cx="318150" cy="336300"/>
              <a:chOff x="151859" y="203212"/>
              <a:chExt cx="318150" cy="336300"/>
            </a:xfrm>
          </p:grpSpPr>
          <p:sp>
            <p:nvSpPr>
              <p:cNvPr id="262" name="Google Shape;26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3"/>
            <p:cNvGrpSpPr/>
            <p:nvPr/>
          </p:nvGrpSpPr>
          <p:grpSpPr>
            <a:xfrm>
              <a:off x="150034" y="1849248"/>
              <a:ext cx="318150" cy="336300"/>
              <a:chOff x="151859" y="203212"/>
              <a:chExt cx="318150" cy="336300"/>
            </a:xfrm>
          </p:grpSpPr>
          <p:sp>
            <p:nvSpPr>
              <p:cNvPr id="272" name="Google Shape;27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3"/>
            <p:cNvGrpSpPr/>
            <p:nvPr/>
          </p:nvGrpSpPr>
          <p:grpSpPr>
            <a:xfrm>
              <a:off x="150034" y="2178455"/>
              <a:ext cx="318150" cy="336300"/>
              <a:chOff x="151859" y="203212"/>
              <a:chExt cx="318150" cy="336300"/>
            </a:xfrm>
          </p:grpSpPr>
          <p:sp>
            <p:nvSpPr>
              <p:cNvPr id="282" name="Google Shape;28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 name="Google Shape;291;p3"/>
            <p:cNvGrpSpPr/>
            <p:nvPr/>
          </p:nvGrpSpPr>
          <p:grpSpPr>
            <a:xfrm>
              <a:off x="150034" y="2507663"/>
              <a:ext cx="318150" cy="336300"/>
              <a:chOff x="151859" y="203212"/>
              <a:chExt cx="318150" cy="336300"/>
            </a:xfrm>
          </p:grpSpPr>
          <p:sp>
            <p:nvSpPr>
              <p:cNvPr id="292" name="Google Shape;29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 name="Google Shape;301;p3"/>
            <p:cNvGrpSpPr/>
            <p:nvPr/>
          </p:nvGrpSpPr>
          <p:grpSpPr>
            <a:xfrm>
              <a:off x="150034" y="2836870"/>
              <a:ext cx="318150" cy="336300"/>
              <a:chOff x="151859" y="203212"/>
              <a:chExt cx="318150" cy="336300"/>
            </a:xfrm>
          </p:grpSpPr>
          <p:sp>
            <p:nvSpPr>
              <p:cNvPr id="302" name="Google Shape;30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1" name="Google Shape;311;p3"/>
            <p:cNvGrpSpPr/>
            <p:nvPr/>
          </p:nvGrpSpPr>
          <p:grpSpPr>
            <a:xfrm>
              <a:off x="150034" y="3166077"/>
              <a:ext cx="318150" cy="336300"/>
              <a:chOff x="151859" y="203212"/>
              <a:chExt cx="318150" cy="336300"/>
            </a:xfrm>
          </p:grpSpPr>
          <p:sp>
            <p:nvSpPr>
              <p:cNvPr id="312" name="Google Shape;31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 name="Google Shape;321;p3"/>
            <p:cNvGrpSpPr/>
            <p:nvPr/>
          </p:nvGrpSpPr>
          <p:grpSpPr>
            <a:xfrm>
              <a:off x="150034" y="3495285"/>
              <a:ext cx="318150" cy="336300"/>
              <a:chOff x="151859" y="203212"/>
              <a:chExt cx="318150" cy="336300"/>
            </a:xfrm>
          </p:grpSpPr>
          <p:sp>
            <p:nvSpPr>
              <p:cNvPr id="322" name="Google Shape;32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3"/>
            <p:cNvGrpSpPr/>
            <p:nvPr/>
          </p:nvGrpSpPr>
          <p:grpSpPr>
            <a:xfrm>
              <a:off x="150034" y="3824492"/>
              <a:ext cx="318150" cy="336300"/>
              <a:chOff x="151859" y="203212"/>
              <a:chExt cx="318150" cy="336300"/>
            </a:xfrm>
          </p:grpSpPr>
          <p:sp>
            <p:nvSpPr>
              <p:cNvPr id="332" name="Google Shape;33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41" name="Google Shape;341;p3"/>
          <p:cNvGrpSpPr/>
          <p:nvPr/>
        </p:nvGrpSpPr>
        <p:grpSpPr>
          <a:xfrm>
            <a:off x="6927526" y="574487"/>
            <a:ext cx="241624" cy="336300"/>
            <a:chOff x="5936926" y="1793687"/>
            <a:chExt cx="241624" cy="336300"/>
          </a:xfrm>
        </p:grpSpPr>
        <p:sp>
          <p:nvSpPr>
            <p:cNvPr id="342" name="Google Shape;342;p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 name="Google Shape;350;p3"/>
          <p:cNvGrpSpPr/>
          <p:nvPr/>
        </p:nvGrpSpPr>
        <p:grpSpPr>
          <a:xfrm>
            <a:off x="8641700" y="4211037"/>
            <a:ext cx="318150" cy="336300"/>
            <a:chOff x="8565500" y="4211037"/>
            <a:chExt cx="318150" cy="336300"/>
          </a:xfrm>
        </p:grpSpPr>
        <p:sp>
          <p:nvSpPr>
            <p:cNvPr id="351" name="Google Shape;351;p3"/>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0" name="Google Shape;360;p3"/>
          <p:cNvSpPr txBox="1"/>
          <p:nvPr>
            <p:ph type="title" hasCustomPrompt="1"/>
          </p:nvPr>
        </p:nvSpPr>
        <p:spPr>
          <a:xfrm>
            <a:off x="6335275" y="539500"/>
            <a:ext cx="2095500" cy="107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72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61" name="Google Shape;361;p3"/>
          <p:cNvSpPr txBox="1"/>
          <p:nvPr>
            <p:ph type="title" idx="2"/>
          </p:nvPr>
        </p:nvSpPr>
        <p:spPr>
          <a:xfrm>
            <a:off x="4147600" y="1671600"/>
            <a:ext cx="3858900" cy="986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7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62" name="Google Shape;362;p3"/>
          <p:cNvSpPr txBox="1"/>
          <p:nvPr>
            <p:ph type="subTitle" idx="1"/>
          </p:nvPr>
        </p:nvSpPr>
        <p:spPr>
          <a:xfrm>
            <a:off x="4147602" y="2734500"/>
            <a:ext cx="3858900" cy="7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36">
    <p:spTree>
      <p:nvGrpSpPr>
        <p:cNvPr id="2387" name="Shape 2387"/>
        <p:cNvGrpSpPr/>
        <p:nvPr/>
      </p:nvGrpSpPr>
      <p:grpSpPr>
        <a:xfrm>
          <a:off x="0" y="0"/>
          <a:ext cx="0" cy="0"/>
          <a:chOff x="0" y="0"/>
          <a:chExt cx="0" cy="0"/>
        </a:xfrm>
      </p:grpSpPr>
      <p:sp>
        <p:nvSpPr>
          <p:cNvPr id="2388" name="Google Shape;2388;p21"/>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
        <p:nvSpPr>
          <p:cNvPr id="2389" name="Google Shape;2389;p21"/>
          <p:cNvSpPr txBox="1"/>
          <p:nvPr>
            <p:ph type="subTitle" idx="1"/>
          </p:nvPr>
        </p:nvSpPr>
        <p:spPr>
          <a:xfrm>
            <a:off x="1738500" y="1512525"/>
            <a:ext cx="5667000" cy="2430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AutoNum type="arabicPeriod"/>
              <a:defRPr/>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p:txBody>
      </p:sp>
      <p:grpSp>
        <p:nvGrpSpPr>
          <p:cNvPr id="2390" name="Google Shape;2390;p21"/>
          <p:cNvGrpSpPr/>
          <p:nvPr/>
        </p:nvGrpSpPr>
        <p:grpSpPr>
          <a:xfrm flipH="1">
            <a:off x="8636809" y="203212"/>
            <a:ext cx="318150" cy="3957580"/>
            <a:chOff x="150034" y="203212"/>
            <a:chExt cx="318150" cy="3957580"/>
          </a:xfrm>
        </p:grpSpPr>
        <p:grpSp>
          <p:nvGrpSpPr>
            <p:cNvPr id="2391" name="Google Shape;2391;p21"/>
            <p:cNvGrpSpPr/>
            <p:nvPr/>
          </p:nvGrpSpPr>
          <p:grpSpPr>
            <a:xfrm>
              <a:off x="150034" y="203212"/>
              <a:ext cx="318150" cy="336300"/>
              <a:chOff x="151859" y="203212"/>
              <a:chExt cx="318150" cy="336300"/>
            </a:xfrm>
          </p:grpSpPr>
          <p:sp>
            <p:nvSpPr>
              <p:cNvPr id="2392" name="Google Shape;239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1" name="Google Shape;2401;p21"/>
            <p:cNvGrpSpPr/>
            <p:nvPr/>
          </p:nvGrpSpPr>
          <p:grpSpPr>
            <a:xfrm>
              <a:off x="150034" y="532419"/>
              <a:ext cx="318150" cy="336300"/>
              <a:chOff x="151859" y="203212"/>
              <a:chExt cx="318150" cy="336300"/>
            </a:xfrm>
          </p:grpSpPr>
          <p:sp>
            <p:nvSpPr>
              <p:cNvPr id="2402" name="Google Shape;240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1" name="Google Shape;2411;p21"/>
            <p:cNvGrpSpPr/>
            <p:nvPr/>
          </p:nvGrpSpPr>
          <p:grpSpPr>
            <a:xfrm>
              <a:off x="150034" y="861626"/>
              <a:ext cx="318150" cy="336300"/>
              <a:chOff x="151859" y="203212"/>
              <a:chExt cx="318150" cy="336300"/>
            </a:xfrm>
          </p:grpSpPr>
          <p:sp>
            <p:nvSpPr>
              <p:cNvPr id="2412" name="Google Shape;241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1" name="Google Shape;2421;p21"/>
            <p:cNvGrpSpPr/>
            <p:nvPr/>
          </p:nvGrpSpPr>
          <p:grpSpPr>
            <a:xfrm>
              <a:off x="150034" y="1190834"/>
              <a:ext cx="318150" cy="336300"/>
              <a:chOff x="151859" y="203212"/>
              <a:chExt cx="318150" cy="336300"/>
            </a:xfrm>
          </p:grpSpPr>
          <p:sp>
            <p:nvSpPr>
              <p:cNvPr id="2422" name="Google Shape;242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1" name="Google Shape;2431;p21"/>
            <p:cNvGrpSpPr/>
            <p:nvPr/>
          </p:nvGrpSpPr>
          <p:grpSpPr>
            <a:xfrm>
              <a:off x="150034" y="1520041"/>
              <a:ext cx="318150" cy="336300"/>
              <a:chOff x="151859" y="203212"/>
              <a:chExt cx="318150" cy="336300"/>
            </a:xfrm>
          </p:grpSpPr>
          <p:sp>
            <p:nvSpPr>
              <p:cNvPr id="2432" name="Google Shape;243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1" name="Google Shape;2441;p21"/>
            <p:cNvGrpSpPr/>
            <p:nvPr/>
          </p:nvGrpSpPr>
          <p:grpSpPr>
            <a:xfrm>
              <a:off x="150034" y="1849248"/>
              <a:ext cx="318150" cy="336300"/>
              <a:chOff x="151859" y="203212"/>
              <a:chExt cx="318150" cy="336300"/>
            </a:xfrm>
          </p:grpSpPr>
          <p:sp>
            <p:nvSpPr>
              <p:cNvPr id="2442" name="Google Shape;244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1" name="Google Shape;2451;p21"/>
            <p:cNvGrpSpPr/>
            <p:nvPr/>
          </p:nvGrpSpPr>
          <p:grpSpPr>
            <a:xfrm>
              <a:off x="150034" y="2178455"/>
              <a:ext cx="318150" cy="336300"/>
              <a:chOff x="151859" y="203212"/>
              <a:chExt cx="318150" cy="336300"/>
            </a:xfrm>
          </p:grpSpPr>
          <p:sp>
            <p:nvSpPr>
              <p:cNvPr id="2452" name="Google Shape;245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1" name="Google Shape;2461;p21"/>
            <p:cNvGrpSpPr/>
            <p:nvPr/>
          </p:nvGrpSpPr>
          <p:grpSpPr>
            <a:xfrm>
              <a:off x="150034" y="2507663"/>
              <a:ext cx="318150" cy="336300"/>
              <a:chOff x="151859" y="203212"/>
              <a:chExt cx="318150" cy="336300"/>
            </a:xfrm>
          </p:grpSpPr>
          <p:sp>
            <p:nvSpPr>
              <p:cNvPr id="2462" name="Google Shape;246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1" name="Google Shape;2471;p21"/>
            <p:cNvGrpSpPr/>
            <p:nvPr/>
          </p:nvGrpSpPr>
          <p:grpSpPr>
            <a:xfrm>
              <a:off x="150034" y="2836870"/>
              <a:ext cx="318150" cy="336300"/>
              <a:chOff x="151859" y="203212"/>
              <a:chExt cx="318150" cy="336300"/>
            </a:xfrm>
          </p:grpSpPr>
          <p:sp>
            <p:nvSpPr>
              <p:cNvPr id="2472" name="Google Shape;247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1" name="Google Shape;2481;p21"/>
            <p:cNvGrpSpPr/>
            <p:nvPr/>
          </p:nvGrpSpPr>
          <p:grpSpPr>
            <a:xfrm>
              <a:off x="150034" y="3166077"/>
              <a:ext cx="318150" cy="336300"/>
              <a:chOff x="151859" y="203212"/>
              <a:chExt cx="318150" cy="336300"/>
            </a:xfrm>
          </p:grpSpPr>
          <p:sp>
            <p:nvSpPr>
              <p:cNvPr id="2482" name="Google Shape;248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1" name="Google Shape;2491;p21"/>
            <p:cNvGrpSpPr/>
            <p:nvPr/>
          </p:nvGrpSpPr>
          <p:grpSpPr>
            <a:xfrm>
              <a:off x="150034" y="3495285"/>
              <a:ext cx="318150" cy="336300"/>
              <a:chOff x="151859" y="203212"/>
              <a:chExt cx="318150" cy="336300"/>
            </a:xfrm>
          </p:grpSpPr>
          <p:sp>
            <p:nvSpPr>
              <p:cNvPr id="2492" name="Google Shape;249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1" name="Google Shape;2501;p21"/>
            <p:cNvGrpSpPr/>
            <p:nvPr/>
          </p:nvGrpSpPr>
          <p:grpSpPr>
            <a:xfrm>
              <a:off x="150034" y="3824492"/>
              <a:ext cx="318150" cy="336300"/>
              <a:chOff x="151859" y="203212"/>
              <a:chExt cx="318150" cy="336300"/>
            </a:xfrm>
          </p:grpSpPr>
          <p:sp>
            <p:nvSpPr>
              <p:cNvPr id="2502" name="Google Shape;250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11" name="Google Shape;2511;p21"/>
          <p:cNvGrpSpPr/>
          <p:nvPr/>
        </p:nvGrpSpPr>
        <p:grpSpPr>
          <a:xfrm flipH="1">
            <a:off x="193351" y="1537537"/>
            <a:ext cx="241624" cy="336300"/>
            <a:chOff x="5936926" y="1793687"/>
            <a:chExt cx="241624" cy="336300"/>
          </a:xfrm>
        </p:grpSpPr>
        <p:sp>
          <p:nvSpPr>
            <p:cNvPr id="2512" name="Google Shape;2512;p21"/>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21"/>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21"/>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21"/>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21"/>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21"/>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1"/>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21"/>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25">
    <p:spTree>
      <p:nvGrpSpPr>
        <p:cNvPr id="2520" name="Shape 2520"/>
        <p:cNvGrpSpPr/>
        <p:nvPr/>
      </p:nvGrpSpPr>
      <p:grpSpPr>
        <a:xfrm>
          <a:off x="0" y="0"/>
          <a:ext cx="0" cy="0"/>
          <a:chOff x="0" y="0"/>
          <a:chExt cx="0" cy="0"/>
        </a:xfrm>
      </p:grpSpPr>
      <p:sp>
        <p:nvSpPr>
          <p:cNvPr id="2521" name="Google Shape;2521;p22"/>
          <p:cNvSpPr txBox="1"/>
          <p:nvPr>
            <p:ph type="subTitle" idx="1"/>
          </p:nvPr>
        </p:nvSpPr>
        <p:spPr>
          <a:xfrm>
            <a:off x="5001112" y="2084025"/>
            <a:ext cx="2734800" cy="1623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AutoNum type="arabicPeriod"/>
              <a:defRPr/>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p:txBody>
      </p:sp>
      <p:sp>
        <p:nvSpPr>
          <p:cNvPr id="2522" name="Google Shape;2522;p22"/>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523" name="Google Shape;2523;p22"/>
          <p:cNvGrpSpPr/>
          <p:nvPr/>
        </p:nvGrpSpPr>
        <p:grpSpPr>
          <a:xfrm flipH="1">
            <a:off x="8636809" y="203212"/>
            <a:ext cx="318150" cy="3957580"/>
            <a:chOff x="150034" y="203212"/>
            <a:chExt cx="318150" cy="3957580"/>
          </a:xfrm>
        </p:grpSpPr>
        <p:grpSp>
          <p:nvGrpSpPr>
            <p:cNvPr id="2524" name="Google Shape;2524;p22"/>
            <p:cNvGrpSpPr/>
            <p:nvPr/>
          </p:nvGrpSpPr>
          <p:grpSpPr>
            <a:xfrm>
              <a:off x="150034" y="203212"/>
              <a:ext cx="318150" cy="336300"/>
              <a:chOff x="151859" y="203212"/>
              <a:chExt cx="318150" cy="336300"/>
            </a:xfrm>
          </p:grpSpPr>
          <p:sp>
            <p:nvSpPr>
              <p:cNvPr id="2525" name="Google Shape;252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4" name="Google Shape;2534;p22"/>
            <p:cNvGrpSpPr/>
            <p:nvPr/>
          </p:nvGrpSpPr>
          <p:grpSpPr>
            <a:xfrm>
              <a:off x="150034" y="532419"/>
              <a:ext cx="318150" cy="336300"/>
              <a:chOff x="151859" y="203212"/>
              <a:chExt cx="318150" cy="336300"/>
            </a:xfrm>
          </p:grpSpPr>
          <p:sp>
            <p:nvSpPr>
              <p:cNvPr id="2535" name="Google Shape;253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4" name="Google Shape;2544;p22"/>
            <p:cNvGrpSpPr/>
            <p:nvPr/>
          </p:nvGrpSpPr>
          <p:grpSpPr>
            <a:xfrm>
              <a:off x="150034" y="861626"/>
              <a:ext cx="318150" cy="336300"/>
              <a:chOff x="151859" y="203212"/>
              <a:chExt cx="318150" cy="336300"/>
            </a:xfrm>
          </p:grpSpPr>
          <p:sp>
            <p:nvSpPr>
              <p:cNvPr id="2545" name="Google Shape;254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4" name="Google Shape;2554;p22"/>
            <p:cNvGrpSpPr/>
            <p:nvPr/>
          </p:nvGrpSpPr>
          <p:grpSpPr>
            <a:xfrm>
              <a:off x="150034" y="1190834"/>
              <a:ext cx="318150" cy="336300"/>
              <a:chOff x="151859" y="203212"/>
              <a:chExt cx="318150" cy="336300"/>
            </a:xfrm>
          </p:grpSpPr>
          <p:sp>
            <p:nvSpPr>
              <p:cNvPr id="2555" name="Google Shape;255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4" name="Google Shape;2564;p22"/>
            <p:cNvGrpSpPr/>
            <p:nvPr/>
          </p:nvGrpSpPr>
          <p:grpSpPr>
            <a:xfrm>
              <a:off x="150034" y="1520041"/>
              <a:ext cx="318150" cy="336300"/>
              <a:chOff x="151859" y="203212"/>
              <a:chExt cx="318150" cy="336300"/>
            </a:xfrm>
          </p:grpSpPr>
          <p:sp>
            <p:nvSpPr>
              <p:cNvPr id="2565" name="Google Shape;256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74" name="Google Shape;2574;p22"/>
            <p:cNvGrpSpPr/>
            <p:nvPr/>
          </p:nvGrpSpPr>
          <p:grpSpPr>
            <a:xfrm>
              <a:off x="150034" y="1849248"/>
              <a:ext cx="318150" cy="336300"/>
              <a:chOff x="151859" y="203212"/>
              <a:chExt cx="318150" cy="336300"/>
            </a:xfrm>
          </p:grpSpPr>
          <p:sp>
            <p:nvSpPr>
              <p:cNvPr id="2575" name="Google Shape;257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4" name="Google Shape;2584;p22"/>
            <p:cNvGrpSpPr/>
            <p:nvPr/>
          </p:nvGrpSpPr>
          <p:grpSpPr>
            <a:xfrm>
              <a:off x="150034" y="2178455"/>
              <a:ext cx="318150" cy="336300"/>
              <a:chOff x="151859" y="203212"/>
              <a:chExt cx="318150" cy="336300"/>
            </a:xfrm>
          </p:grpSpPr>
          <p:sp>
            <p:nvSpPr>
              <p:cNvPr id="2585" name="Google Shape;258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4" name="Google Shape;2594;p22"/>
            <p:cNvGrpSpPr/>
            <p:nvPr/>
          </p:nvGrpSpPr>
          <p:grpSpPr>
            <a:xfrm>
              <a:off x="150034" y="2507663"/>
              <a:ext cx="318150" cy="336300"/>
              <a:chOff x="151859" y="203212"/>
              <a:chExt cx="318150" cy="336300"/>
            </a:xfrm>
          </p:grpSpPr>
          <p:sp>
            <p:nvSpPr>
              <p:cNvPr id="2595" name="Google Shape;259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4" name="Google Shape;2604;p22"/>
            <p:cNvGrpSpPr/>
            <p:nvPr/>
          </p:nvGrpSpPr>
          <p:grpSpPr>
            <a:xfrm>
              <a:off x="150034" y="2836870"/>
              <a:ext cx="318150" cy="336300"/>
              <a:chOff x="151859" y="203212"/>
              <a:chExt cx="318150" cy="336300"/>
            </a:xfrm>
          </p:grpSpPr>
          <p:sp>
            <p:nvSpPr>
              <p:cNvPr id="2605" name="Google Shape;260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4" name="Google Shape;2614;p22"/>
            <p:cNvGrpSpPr/>
            <p:nvPr/>
          </p:nvGrpSpPr>
          <p:grpSpPr>
            <a:xfrm>
              <a:off x="150034" y="3166077"/>
              <a:ext cx="318150" cy="336300"/>
              <a:chOff x="151859" y="203212"/>
              <a:chExt cx="318150" cy="336300"/>
            </a:xfrm>
          </p:grpSpPr>
          <p:sp>
            <p:nvSpPr>
              <p:cNvPr id="2615" name="Google Shape;261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4" name="Google Shape;2624;p22"/>
            <p:cNvGrpSpPr/>
            <p:nvPr/>
          </p:nvGrpSpPr>
          <p:grpSpPr>
            <a:xfrm>
              <a:off x="150034" y="3495285"/>
              <a:ext cx="318150" cy="336300"/>
              <a:chOff x="151859" y="203212"/>
              <a:chExt cx="318150" cy="336300"/>
            </a:xfrm>
          </p:grpSpPr>
          <p:sp>
            <p:nvSpPr>
              <p:cNvPr id="2625" name="Google Shape;262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4" name="Google Shape;2634;p22"/>
            <p:cNvGrpSpPr/>
            <p:nvPr/>
          </p:nvGrpSpPr>
          <p:grpSpPr>
            <a:xfrm>
              <a:off x="150034" y="3824492"/>
              <a:ext cx="318150" cy="336300"/>
              <a:chOff x="151859" y="203212"/>
              <a:chExt cx="318150" cy="336300"/>
            </a:xfrm>
          </p:grpSpPr>
          <p:sp>
            <p:nvSpPr>
              <p:cNvPr id="2635" name="Google Shape;263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26">
    <p:spTree>
      <p:nvGrpSpPr>
        <p:cNvPr id="2644" name="Shape 2644"/>
        <p:cNvGrpSpPr/>
        <p:nvPr/>
      </p:nvGrpSpPr>
      <p:grpSpPr>
        <a:xfrm>
          <a:off x="0" y="0"/>
          <a:ext cx="0" cy="0"/>
          <a:chOff x="0" y="0"/>
          <a:chExt cx="0" cy="0"/>
        </a:xfrm>
      </p:grpSpPr>
      <p:sp>
        <p:nvSpPr>
          <p:cNvPr id="2645" name="Google Shape;2645;p23"/>
          <p:cNvSpPr txBox="1"/>
          <p:nvPr>
            <p:ph type="subTitle" idx="1"/>
          </p:nvPr>
        </p:nvSpPr>
        <p:spPr>
          <a:xfrm>
            <a:off x="3876875" y="2424275"/>
            <a:ext cx="3730800" cy="1230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646" name="Google Shape;2646;p23"/>
          <p:cNvSpPr txBox="1"/>
          <p:nvPr>
            <p:ph type="title"/>
          </p:nvPr>
        </p:nvSpPr>
        <p:spPr>
          <a:xfrm>
            <a:off x="3876875" y="1339600"/>
            <a:ext cx="4554000" cy="111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647" name="Google Shape;2647;p23"/>
          <p:cNvGrpSpPr/>
          <p:nvPr/>
        </p:nvGrpSpPr>
        <p:grpSpPr>
          <a:xfrm>
            <a:off x="197659" y="203212"/>
            <a:ext cx="318150" cy="3957580"/>
            <a:chOff x="150034" y="203212"/>
            <a:chExt cx="318150" cy="3957580"/>
          </a:xfrm>
        </p:grpSpPr>
        <p:grpSp>
          <p:nvGrpSpPr>
            <p:cNvPr id="2648" name="Google Shape;2648;p23"/>
            <p:cNvGrpSpPr/>
            <p:nvPr/>
          </p:nvGrpSpPr>
          <p:grpSpPr>
            <a:xfrm>
              <a:off x="150034" y="203212"/>
              <a:ext cx="318150" cy="336300"/>
              <a:chOff x="151859" y="203212"/>
              <a:chExt cx="318150" cy="336300"/>
            </a:xfrm>
          </p:grpSpPr>
          <p:sp>
            <p:nvSpPr>
              <p:cNvPr id="2649" name="Google Shape;264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8" name="Google Shape;2658;p23"/>
            <p:cNvGrpSpPr/>
            <p:nvPr/>
          </p:nvGrpSpPr>
          <p:grpSpPr>
            <a:xfrm>
              <a:off x="150034" y="532419"/>
              <a:ext cx="318150" cy="336300"/>
              <a:chOff x="151859" y="203212"/>
              <a:chExt cx="318150" cy="336300"/>
            </a:xfrm>
          </p:grpSpPr>
          <p:sp>
            <p:nvSpPr>
              <p:cNvPr id="2659" name="Google Shape;265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8" name="Google Shape;2668;p23"/>
            <p:cNvGrpSpPr/>
            <p:nvPr/>
          </p:nvGrpSpPr>
          <p:grpSpPr>
            <a:xfrm>
              <a:off x="150034" y="861626"/>
              <a:ext cx="318150" cy="336300"/>
              <a:chOff x="151859" y="203212"/>
              <a:chExt cx="318150" cy="336300"/>
            </a:xfrm>
          </p:grpSpPr>
          <p:sp>
            <p:nvSpPr>
              <p:cNvPr id="2669" name="Google Shape;266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8" name="Google Shape;2678;p23"/>
            <p:cNvGrpSpPr/>
            <p:nvPr/>
          </p:nvGrpSpPr>
          <p:grpSpPr>
            <a:xfrm>
              <a:off x="150034" y="1190834"/>
              <a:ext cx="318150" cy="336300"/>
              <a:chOff x="151859" y="203212"/>
              <a:chExt cx="318150" cy="336300"/>
            </a:xfrm>
          </p:grpSpPr>
          <p:sp>
            <p:nvSpPr>
              <p:cNvPr id="2679" name="Google Shape;267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8" name="Google Shape;2688;p23"/>
            <p:cNvGrpSpPr/>
            <p:nvPr/>
          </p:nvGrpSpPr>
          <p:grpSpPr>
            <a:xfrm>
              <a:off x="150034" y="1520041"/>
              <a:ext cx="318150" cy="336300"/>
              <a:chOff x="151859" y="203212"/>
              <a:chExt cx="318150" cy="336300"/>
            </a:xfrm>
          </p:grpSpPr>
          <p:sp>
            <p:nvSpPr>
              <p:cNvPr id="2689" name="Google Shape;268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8" name="Google Shape;2698;p23"/>
            <p:cNvGrpSpPr/>
            <p:nvPr/>
          </p:nvGrpSpPr>
          <p:grpSpPr>
            <a:xfrm>
              <a:off x="150034" y="1849248"/>
              <a:ext cx="318150" cy="336300"/>
              <a:chOff x="151859" y="203212"/>
              <a:chExt cx="318150" cy="336300"/>
            </a:xfrm>
          </p:grpSpPr>
          <p:sp>
            <p:nvSpPr>
              <p:cNvPr id="2699" name="Google Shape;269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8" name="Google Shape;2708;p23"/>
            <p:cNvGrpSpPr/>
            <p:nvPr/>
          </p:nvGrpSpPr>
          <p:grpSpPr>
            <a:xfrm>
              <a:off x="150034" y="2178455"/>
              <a:ext cx="318150" cy="336300"/>
              <a:chOff x="151859" y="203212"/>
              <a:chExt cx="318150" cy="336300"/>
            </a:xfrm>
          </p:grpSpPr>
          <p:sp>
            <p:nvSpPr>
              <p:cNvPr id="2709" name="Google Shape;270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8" name="Google Shape;2718;p23"/>
            <p:cNvGrpSpPr/>
            <p:nvPr/>
          </p:nvGrpSpPr>
          <p:grpSpPr>
            <a:xfrm>
              <a:off x="150034" y="2507663"/>
              <a:ext cx="318150" cy="336300"/>
              <a:chOff x="151859" y="203212"/>
              <a:chExt cx="318150" cy="336300"/>
            </a:xfrm>
          </p:grpSpPr>
          <p:sp>
            <p:nvSpPr>
              <p:cNvPr id="2719" name="Google Shape;271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28" name="Google Shape;2728;p23"/>
            <p:cNvGrpSpPr/>
            <p:nvPr/>
          </p:nvGrpSpPr>
          <p:grpSpPr>
            <a:xfrm>
              <a:off x="150034" y="2836870"/>
              <a:ext cx="318150" cy="336300"/>
              <a:chOff x="151859" y="203212"/>
              <a:chExt cx="318150" cy="336300"/>
            </a:xfrm>
          </p:grpSpPr>
          <p:sp>
            <p:nvSpPr>
              <p:cNvPr id="2729" name="Google Shape;272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8" name="Google Shape;2738;p23"/>
            <p:cNvGrpSpPr/>
            <p:nvPr/>
          </p:nvGrpSpPr>
          <p:grpSpPr>
            <a:xfrm>
              <a:off x="150034" y="3166077"/>
              <a:ext cx="318150" cy="336300"/>
              <a:chOff x="151859" y="203212"/>
              <a:chExt cx="318150" cy="336300"/>
            </a:xfrm>
          </p:grpSpPr>
          <p:sp>
            <p:nvSpPr>
              <p:cNvPr id="2739" name="Google Shape;273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8" name="Google Shape;2748;p23"/>
            <p:cNvGrpSpPr/>
            <p:nvPr/>
          </p:nvGrpSpPr>
          <p:grpSpPr>
            <a:xfrm>
              <a:off x="150034" y="3495285"/>
              <a:ext cx="318150" cy="336300"/>
              <a:chOff x="151859" y="203212"/>
              <a:chExt cx="318150" cy="336300"/>
            </a:xfrm>
          </p:grpSpPr>
          <p:sp>
            <p:nvSpPr>
              <p:cNvPr id="2749" name="Google Shape;274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58" name="Google Shape;2758;p23"/>
            <p:cNvGrpSpPr/>
            <p:nvPr/>
          </p:nvGrpSpPr>
          <p:grpSpPr>
            <a:xfrm>
              <a:off x="150034" y="3824492"/>
              <a:ext cx="318150" cy="336300"/>
              <a:chOff x="151859" y="203212"/>
              <a:chExt cx="318150" cy="336300"/>
            </a:xfrm>
          </p:grpSpPr>
          <p:sp>
            <p:nvSpPr>
              <p:cNvPr id="2759" name="Google Shape;275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31">
    <p:spTree>
      <p:nvGrpSpPr>
        <p:cNvPr id="2768" name="Shape 2768"/>
        <p:cNvGrpSpPr/>
        <p:nvPr/>
      </p:nvGrpSpPr>
      <p:grpSpPr>
        <a:xfrm>
          <a:off x="0" y="0"/>
          <a:ext cx="0" cy="0"/>
          <a:chOff x="0" y="0"/>
          <a:chExt cx="0" cy="0"/>
        </a:xfrm>
      </p:grpSpPr>
      <p:sp>
        <p:nvSpPr>
          <p:cNvPr id="2769" name="Google Shape;2769;p24"/>
          <p:cNvSpPr txBox="1"/>
          <p:nvPr>
            <p:ph type="subTitle" idx="1"/>
          </p:nvPr>
        </p:nvSpPr>
        <p:spPr>
          <a:xfrm>
            <a:off x="4975675" y="1419225"/>
            <a:ext cx="3150300" cy="5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p:txBody>
      </p:sp>
      <p:sp>
        <p:nvSpPr>
          <p:cNvPr id="2770" name="Google Shape;2770;p24"/>
          <p:cNvSpPr txBox="1"/>
          <p:nvPr>
            <p:ph type="subTitle" idx="2"/>
          </p:nvPr>
        </p:nvSpPr>
        <p:spPr>
          <a:xfrm>
            <a:off x="4975975" y="2933025"/>
            <a:ext cx="3149700" cy="5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p:txBody>
      </p:sp>
      <p:sp>
        <p:nvSpPr>
          <p:cNvPr id="2771" name="Google Shape;2771;p24"/>
          <p:cNvSpPr txBox="1"/>
          <p:nvPr>
            <p:ph type="subTitle" idx="3"/>
          </p:nvPr>
        </p:nvSpPr>
        <p:spPr>
          <a:xfrm>
            <a:off x="4975975" y="3474725"/>
            <a:ext cx="2685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72" name="Google Shape;2772;p24"/>
          <p:cNvSpPr txBox="1"/>
          <p:nvPr>
            <p:ph type="subTitle" idx="4"/>
          </p:nvPr>
        </p:nvSpPr>
        <p:spPr>
          <a:xfrm>
            <a:off x="4975673" y="1960925"/>
            <a:ext cx="2685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73" name="Google Shape;2773;p24"/>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774" name="Google Shape;2774;p24"/>
          <p:cNvGrpSpPr/>
          <p:nvPr/>
        </p:nvGrpSpPr>
        <p:grpSpPr>
          <a:xfrm flipH="1">
            <a:off x="8636809" y="203212"/>
            <a:ext cx="318150" cy="3957580"/>
            <a:chOff x="150034" y="203212"/>
            <a:chExt cx="318150" cy="3957580"/>
          </a:xfrm>
        </p:grpSpPr>
        <p:grpSp>
          <p:nvGrpSpPr>
            <p:cNvPr id="2775" name="Google Shape;2775;p24"/>
            <p:cNvGrpSpPr/>
            <p:nvPr/>
          </p:nvGrpSpPr>
          <p:grpSpPr>
            <a:xfrm>
              <a:off x="150034" y="203212"/>
              <a:ext cx="318150" cy="336300"/>
              <a:chOff x="151859" y="203212"/>
              <a:chExt cx="318150" cy="336300"/>
            </a:xfrm>
          </p:grpSpPr>
          <p:sp>
            <p:nvSpPr>
              <p:cNvPr id="2776" name="Google Shape;277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85" name="Google Shape;2785;p24"/>
            <p:cNvGrpSpPr/>
            <p:nvPr/>
          </p:nvGrpSpPr>
          <p:grpSpPr>
            <a:xfrm>
              <a:off x="150034" y="532419"/>
              <a:ext cx="318150" cy="336300"/>
              <a:chOff x="151859" y="203212"/>
              <a:chExt cx="318150" cy="336300"/>
            </a:xfrm>
          </p:grpSpPr>
          <p:sp>
            <p:nvSpPr>
              <p:cNvPr id="2786" name="Google Shape;278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5" name="Google Shape;2795;p24"/>
            <p:cNvGrpSpPr/>
            <p:nvPr/>
          </p:nvGrpSpPr>
          <p:grpSpPr>
            <a:xfrm>
              <a:off x="150034" y="861626"/>
              <a:ext cx="318150" cy="336300"/>
              <a:chOff x="151859" y="203212"/>
              <a:chExt cx="318150" cy="336300"/>
            </a:xfrm>
          </p:grpSpPr>
          <p:sp>
            <p:nvSpPr>
              <p:cNvPr id="2796" name="Google Shape;279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5" name="Google Shape;2805;p24"/>
            <p:cNvGrpSpPr/>
            <p:nvPr/>
          </p:nvGrpSpPr>
          <p:grpSpPr>
            <a:xfrm>
              <a:off x="150034" y="1190834"/>
              <a:ext cx="318150" cy="336300"/>
              <a:chOff x="151859" y="203212"/>
              <a:chExt cx="318150" cy="336300"/>
            </a:xfrm>
          </p:grpSpPr>
          <p:sp>
            <p:nvSpPr>
              <p:cNvPr id="2806" name="Google Shape;280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5" name="Google Shape;2815;p24"/>
            <p:cNvGrpSpPr/>
            <p:nvPr/>
          </p:nvGrpSpPr>
          <p:grpSpPr>
            <a:xfrm>
              <a:off x="150034" y="1520041"/>
              <a:ext cx="318150" cy="336300"/>
              <a:chOff x="151859" y="203212"/>
              <a:chExt cx="318150" cy="336300"/>
            </a:xfrm>
          </p:grpSpPr>
          <p:sp>
            <p:nvSpPr>
              <p:cNvPr id="2816" name="Google Shape;281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5" name="Google Shape;2825;p24"/>
            <p:cNvGrpSpPr/>
            <p:nvPr/>
          </p:nvGrpSpPr>
          <p:grpSpPr>
            <a:xfrm>
              <a:off x="150034" y="1849248"/>
              <a:ext cx="318150" cy="336300"/>
              <a:chOff x="151859" y="203212"/>
              <a:chExt cx="318150" cy="336300"/>
            </a:xfrm>
          </p:grpSpPr>
          <p:sp>
            <p:nvSpPr>
              <p:cNvPr id="2826" name="Google Shape;282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5" name="Google Shape;2835;p24"/>
            <p:cNvGrpSpPr/>
            <p:nvPr/>
          </p:nvGrpSpPr>
          <p:grpSpPr>
            <a:xfrm>
              <a:off x="150034" y="2178455"/>
              <a:ext cx="318150" cy="336300"/>
              <a:chOff x="151859" y="203212"/>
              <a:chExt cx="318150" cy="336300"/>
            </a:xfrm>
          </p:grpSpPr>
          <p:sp>
            <p:nvSpPr>
              <p:cNvPr id="2836" name="Google Shape;283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45" name="Google Shape;2845;p24"/>
            <p:cNvGrpSpPr/>
            <p:nvPr/>
          </p:nvGrpSpPr>
          <p:grpSpPr>
            <a:xfrm>
              <a:off x="150034" y="2507663"/>
              <a:ext cx="318150" cy="336300"/>
              <a:chOff x="151859" y="203212"/>
              <a:chExt cx="318150" cy="336300"/>
            </a:xfrm>
          </p:grpSpPr>
          <p:sp>
            <p:nvSpPr>
              <p:cNvPr id="2846" name="Google Shape;284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5" name="Google Shape;2855;p24"/>
            <p:cNvGrpSpPr/>
            <p:nvPr/>
          </p:nvGrpSpPr>
          <p:grpSpPr>
            <a:xfrm>
              <a:off x="150034" y="2836870"/>
              <a:ext cx="318150" cy="336300"/>
              <a:chOff x="151859" y="203212"/>
              <a:chExt cx="318150" cy="336300"/>
            </a:xfrm>
          </p:grpSpPr>
          <p:sp>
            <p:nvSpPr>
              <p:cNvPr id="2856" name="Google Shape;285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5" name="Google Shape;2865;p24"/>
            <p:cNvGrpSpPr/>
            <p:nvPr/>
          </p:nvGrpSpPr>
          <p:grpSpPr>
            <a:xfrm>
              <a:off x="150034" y="3166077"/>
              <a:ext cx="318150" cy="336300"/>
              <a:chOff x="151859" y="203212"/>
              <a:chExt cx="318150" cy="336300"/>
            </a:xfrm>
          </p:grpSpPr>
          <p:sp>
            <p:nvSpPr>
              <p:cNvPr id="2866" name="Google Shape;286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75" name="Google Shape;2875;p24"/>
            <p:cNvGrpSpPr/>
            <p:nvPr/>
          </p:nvGrpSpPr>
          <p:grpSpPr>
            <a:xfrm>
              <a:off x="150034" y="3495285"/>
              <a:ext cx="318150" cy="336300"/>
              <a:chOff x="151859" y="203212"/>
              <a:chExt cx="318150" cy="336300"/>
            </a:xfrm>
          </p:grpSpPr>
          <p:sp>
            <p:nvSpPr>
              <p:cNvPr id="2876" name="Google Shape;287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85" name="Google Shape;2885;p24"/>
            <p:cNvGrpSpPr/>
            <p:nvPr/>
          </p:nvGrpSpPr>
          <p:grpSpPr>
            <a:xfrm>
              <a:off x="150034" y="3824492"/>
              <a:ext cx="318150" cy="336300"/>
              <a:chOff x="151859" y="203212"/>
              <a:chExt cx="318150" cy="336300"/>
            </a:xfrm>
          </p:grpSpPr>
          <p:sp>
            <p:nvSpPr>
              <p:cNvPr id="2886" name="Google Shape;288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32">
    <p:spTree>
      <p:nvGrpSpPr>
        <p:cNvPr id="2895" name="Shape 2895"/>
        <p:cNvGrpSpPr/>
        <p:nvPr/>
      </p:nvGrpSpPr>
      <p:grpSpPr>
        <a:xfrm>
          <a:off x="0" y="0"/>
          <a:ext cx="0" cy="0"/>
          <a:chOff x="0" y="0"/>
          <a:chExt cx="0" cy="0"/>
        </a:xfrm>
      </p:grpSpPr>
      <p:sp>
        <p:nvSpPr>
          <p:cNvPr id="2896" name="Google Shape;2896;p25"/>
          <p:cNvSpPr txBox="1"/>
          <p:nvPr>
            <p:ph type="body" idx="1"/>
          </p:nvPr>
        </p:nvSpPr>
        <p:spPr>
          <a:xfrm>
            <a:off x="1514250" y="2571750"/>
            <a:ext cx="3057600" cy="1220700"/>
          </a:xfrm>
          <a:prstGeom prst="rect">
            <a:avLst/>
          </a:prstGeom>
        </p:spPr>
        <p:txBody>
          <a:bodyPr spcFirstLastPara="1" wrap="square" lIns="91425" tIns="91425" rIns="91425" bIns="91425" anchor="t" anchorCtr="0">
            <a:noAutofit/>
          </a:bodyPr>
          <a:lstStyle>
            <a:lvl1pPr marL="457200" lvl="0" indent="-304800" algn="r" rtl="0">
              <a:spcBef>
                <a:spcPts val="0"/>
              </a:spcBef>
              <a:spcAft>
                <a:spcPts val="0"/>
              </a:spcAft>
              <a:buSzPts val="1200"/>
              <a:buChar char="❏"/>
              <a:defRPr/>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p:txBody>
      </p:sp>
      <p:sp>
        <p:nvSpPr>
          <p:cNvPr id="2897" name="Google Shape;2897;p25"/>
          <p:cNvSpPr txBox="1"/>
          <p:nvPr>
            <p:ph type="title"/>
          </p:nvPr>
        </p:nvSpPr>
        <p:spPr>
          <a:xfrm>
            <a:off x="713250" y="539500"/>
            <a:ext cx="3858600" cy="2032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898" name="Google Shape;2898;p25"/>
          <p:cNvGrpSpPr/>
          <p:nvPr/>
        </p:nvGrpSpPr>
        <p:grpSpPr>
          <a:xfrm>
            <a:off x="197659" y="3007130"/>
            <a:ext cx="318150" cy="1982337"/>
            <a:chOff x="197659" y="3007130"/>
            <a:chExt cx="318150" cy="1982337"/>
          </a:xfrm>
        </p:grpSpPr>
        <p:grpSp>
          <p:nvGrpSpPr>
            <p:cNvPr id="2899" name="Google Shape;2899;p25"/>
            <p:cNvGrpSpPr/>
            <p:nvPr/>
          </p:nvGrpSpPr>
          <p:grpSpPr>
            <a:xfrm>
              <a:off x="197659" y="3007130"/>
              <a:ext cx="318150" cy="336300"/>
              <a:chOff x="151859" y="203212"/>
              <a:chExt cx="318150" cy="336300"/>
            </a:xfrm>
          </p:grpSpPr>
          <p:sp>
            <p:nvSpPr>
              <p:cNvPr id="2900" name="Google Shape;290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09" name="Google Shape;2909;p25"/>
            <p:cNvGrpSpPr/>
            <p:nvPr/>
          </p:nvGrpSpPr>
          <p:grpSpPr>
            <a:xfrm>
              <a:off x="197659" y="3336338"/>
              <a:ext cx="318150" cy="336300"/>
              <a:chOff x="151859" y="203212"/>
              <a:chExt cx="318150" cy="336300"/>
            </a:xfrm>
          </p:grpSpPr>
          <p:sp>
            <p:nvSpPr>
              <p:cNvPr id="2910" name="Google Shape;291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9" name="Google Shape;2919;p25"/>
            <p:cNvGrpSpPr/>
            <p:nvPr/>
          </p:nvGrpSpPr>
          <p:grpSpPr>
            <a:xfrm>
              <a:off x="197659" y="3665545"/>
              <a:ext cx="318150" cy="336300"/>
              <a:chOff x="151859" y="203212"/>
              <a:chExt cx="318150" cy="336300"/>
            </a:xfrm>
          </p:grpSpPr>
          <p:sp>
            <p:nvSpPr>
              <p:cNvPr id="2920" name="Google Shape;292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9" name="Google Shape;2929;p25"/>
            <p:cNvGrpSpPr/>
            <p:nvPr/>
          </p:nvGrpSpPr>
          <p:grpSpPr>
            <a:xfrm>
              <a:off x="197659" y="3994752"/>
              <a:ext cx="318150" cy="336300"/>
              <a:chOff x="151859" y="203212"/>
              <a:chExt cx="318150" cy="336300"/>
            </a:xfrm>
          </p:grpSpPr>
          <p:sp>
            <p:nvSpPr>
              <p:cNvPr id="2930" name="Google Shape;293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9" name="Google Shape;2939;p25"/>
            <p:cNvGrpSpPr/>
            <p:nvPr/>
          </p:nvGrpSpPr>
          <p:grpSpPr>
            <a:xfrm>
              <a:off x="197659" y="4323960"/>
              <a:ext cx="318150" cy="336300"/>
              <a:chOff x="151859" y="203212"/>
              <a:chExt cx="318150" cy="336300"/>
            </a:xfrm>
          </p:grpSpPr>
          <p:sp>
            <p:nvSpPr>
              <p:cNvPr id="2940" name="Google Shape;294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9" name="Google Shape;2949;p25"/>
            <p:cNvGrpSpPr/>
            <p:nvPr/>
          </p:nvGrpSpPr>
          <p:grpSpPr>
            <a:xfrm>
              <a:off x="197659" y="4653167"/>
              <a:ext cx="318150" cy="336300"/>
              <a:chOff x="151859" y="203212"/>
              <a:chExt cx="318150" cy="336300"/>
            </a:xfrm>
          </p:grpSpPr>
          <p:sp>
            <p:nvSpPr>
              <p:cNvPr id="2950" name="Google Shape;295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59" name="Google Shape;2959;p25"/>
          <p:cNvGrpSpPr/>
          <p:nvPr/>
        </p:nvGrpSpPr>
        <p:grpSpPr>
          <a:xfrm>
            <a:off x="8430776" y="539512"/>
            <a:ext cx="241624" cy="336300"/>
            <a:chOff x="5936926" y="1793687"/>
            <a:chExt cx="241624" cy="336300"/>
          </a:xfrm>
        </p:grpSpPr>
        <p:sp>
          <p:nvSpPr>
            <p:cNvPr id="2960" name="Google Shape;2960;p25"/>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25"/>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25"/>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25"/>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25"/>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25"/>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25"/>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25"/>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33">
    <p:spTree>
      <p:nvGrpSpPr>
        <p:cNvPr id="2968" name="Shape 2968"/>
        <p:cNvGrpSpPr/>
        <p:nvPr/>
      </p:nvGrpSpPr>
      <p:grpSpPr>
        <a:xfrm>
          <a:off x="0" y="0"/>
          <a:ext cx="0" cy="0"/>
          <a:chOff x="0" y="0"/>
          <a:chExt cx="0" cy="0"/>
        </a:xfrm>
      </p:grpSpPr>
      <p:grpSp>
        <p:nvGrpSpPr>
          <p:cNvPr id="2969" name="Google Shape;2969;p26"/>
          <p:cNvGrpSpPr/>
          <p:nvPr/>
        </p:nvGrpSpPr>
        <p:grpSpPr>
          <a:xfrm>
            <a:off x="8636809" y="203212"/>
            <a:ext cx="318150" cy="1982337"/>
            <a:chOff x="8636809" y="203212"/>
            <a:chExt cx="318150" cy="1982337"/>
          </a:xfrm>
        </p:grpSpPr>
        <p:grpSp>
          <p:nvGrpSpPr>
            <p:cNvPr id="2970" name="Google Shape;2970;p26"/>
            <p:cNvGrpSpPr/>
            <p:nvPr/>
          </p:nvGrpSpPr>
          <p:grpSpPr>
            <a:xfrm flipH="1">
              <a:off x="8636809" y="203212"/>
              <a:ext cx="318150" cy="336300"/>
              <a:chOff x="151859" y="203212"/>
              <a:chExt cx="318150" cy="336300"/>
            </a:xfrm>
          </p:grpSpPr>
          <p:sp>
            <p:nvSpPr>
              <p:cNvPr id="2971" name="Google Shape;297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0" name="Google Shape;2980;p26"/>
            <p:cNvGrpSpPr/>
            <p:nvPr/>
          </p:nvGrpSpPr>
          <p:grpSpPr>
            <a:xfrm flipH="1">
              <a:off x="8636809" y="532419"/>
              <a:ext cx="318150" cy="336300"/>
              <a:chOff x="151859" y="203212"/>
              <a:chExt cx="318150" cy="336300"/>
            </a:xfrm>
          </p:grpSpPr>
          <p:sp>
            <p:nvSpPr>
              <p:cNvPr id="2981" name="Google Shape;298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0" name="Google Shape;2990;p26"/>
            <p:cNvGrpSpPr/>
            <p:nvPr/>
          </p:nvGrpSpPr>
          <p:grpSpPr>
            <a:xfrm flipH="1">
              <a:off x="8636809" y="861626"/>
              <a:ext cx="318150" cy="336300"/>
              <a:chOff x="151859" y="203212"/>
              <a:chExt cx="318150" cy="336300"/>
            </a:xfrm>
          </p:grpSpPr>
          <p:sp>
            <p:nvSpPr>
              <p:cNvPr id="2991" name="Google Shape;299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0" name="Google Shape;3000;p26"/>
            <p:cNvGrpSpPr/>
            <p:nvPr/>
          </p:nvGrpSpPr>
          <p:grpSpPr>
            <a:xfrm flipH="1">
              <a:off x="8636809" y="1190834"/>
              <a:ext cx="318150" cy="336300"/>
              <a:chOff x="151859" y="203212"/>
              <a:chExt cx="318150" cy="336300"/>
            </a:xfrm>
          </p:grpSpPr>
          <p:sp>
            <p:nvSpPr>
              <p:cNvPr id="3001" name="Google Shape;300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0" name="Google Shape;3010;p26"/>
            <p:cNvGrpSpPr/>
            <p:nvPr/>
          </p:nvGrpSpPr>
          <p:grpSpPr>
            <a:xfrm flipH="1">
              <a:off x="8636809" y="1520041"/>
              <a:ext cx="318150" cy="336300"/>
              <a:chOff x="151859" y="203212"/>
              <a:chExt cx="318150" cy="336300"/>
            </a:xfrm>
          </p:grpSpPr>
          <p:sp>
            <p:nvSpPr>
              <p:cNvPr id="3011" name="Google Shape;301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20" name="Google Shape;3020;p26"/>
            <p:cNvGrpSpPr/>
            <p:nvPr/>
          </p:nvGrpSpPr>
          <p:grpSpPr>
            <a:xfrm flipH="1">
              <a:off x="8636809" y="1849248"/>
              <a:ext cx="318150" cy="336300"/>
              <a:chOff x="151859" y="203212"/>
              <a:chExt cx="318150" cy="336300"/>
            </a:xfrm>
          </p:grpSpPr>
          <p:sp>
            <p:nvSpPr>
              <p:cNvPr id="3021" name="Google Shape;302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030" name="Google Shape;3030;p26"/>
          <p:cNvSpPr txBox="1"/>
          <p:nvPr>
            <p:ph type="body" idx="1"/>
          </p:nvPr>
        </p:nvSpPr>
        <p:spPr>
          <a:xfrm>
            <a:off x="713250" y="3426725"/>
            <a:ext cx="3214500" cy="1172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p:txBody>
      </p:sp>
      <p:sp>
        <p:nvSpPr>
          <p:cNvPr id="3031" name="Google Shape;3031;p26"/>
          <p:cNvSpPr txBox="1"/>
          <p:nvPr>
            <p:ph type="title"/>
          </p:nvPr>
        </p:nvSpPr>
        <p:spPr>
          <a:xfrm>
            <a:off x="713250" y="539500"/>
            <a:ext cx="3858600" cy="27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33_1">
    <p:spTree>
      <p:nvGrpSpPr>
        <p:cNvPr id="3032" name="Shape 3032"/>
        <p:cNvGrpSpPr/>
        <p:nvPr/>
      </p:nvGrpSpPr>
      <p:grpSpPr>
        <a:xfrm>
          <a:off x="0" y="0"/>
          <a:ext cx="0" cy="0"/>
          <a:chOff x="0" y="0"/>
          <a:chExt cx="0" cy="0"/>
        </a:xfrm>
      </p:grpSpPr>
      <p:sp>
        <p:nvSpPr>
          <p:cNvPr id="3033" name="Google Shape;3033;p27"/>
          <p:cNvSpPr txBox="1"/>
          <p:nvPr>
            <p:ph type="body" idx="1"/>
          </p:nvPr>
        </p:nvSpPr>
        <p:spPr>
          <a:xfrm>
            <a:off x="876300" y="2800350"/>
            <a:ext cx="3543300" cy="1362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p:txBody>
      </p:sp>
      <p:sp>
        <p:nvSpPr>
          <p:cNvPr id="3034" name="Google Shape;3034;p27"/>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3035" name="Google Shape;3035;p27"/>
          <p:cNvGrpSpPr/>
          <p:nvPr/>
        </p:nvGrpSpPr>
        <p:grpSpPr>
          <a:xfrm>
            <a:off x="197659" y="3007130"/>
            <a:ext cx="318150" cy="1982337"/>
            <a:chOff x="197659" y="3007130"/>
            <a:chExt cx="318150" cy="1982337"/>
          </a:xfrm>
        </p:grpSpPr>
        <p:grpSp>
          <p:nvGrpSpPr>
            <p:cNvPr id="3036" name="Google Shape;3036;p27"/>
            <p:cNvGrpSpPr/>
            <p:nvPr/>
          </p:nvGrpSpPr>
          <p:grpSpPr>
            <a:xfrm>
              <a:off x="197659" y="3007130"/>
              <a:ext cx="318150" cy="336300"/>
              <a:chOff x="151859" y="203212"/>
              <a:chExt cx="318150" cy="336300"/>
            </a:xfrm>
          </p:grpSpPr>
          <p:sp>
            <p:nvSpPr>
              <p:cNvPr id="3037" name="Google Shape;303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6" name="Google Shape;3046;p27"/>
            <p:cNvGrpSpPr/>
            <p:nvPr/>
          </p:nvGrpSpPr>
          <p:grpSpPr>
            <a:xfrm>
              <a:off x="197659" y="3336338"/>
              <a:ext cx="318150" cy="336300"/>
              <a:chOff x="151859" y="203212"/>
              <a:chExt cx="318150" cy="336300"/>
            </a:xfrm>
          </p:grpSpPr>
          <p:sp>
            <p:nvSpPr>
              <p:cNvPr id="3047" name="Google Shape;304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6" name="Google Shape;3056;p27"/>
            <p:cNvGrpSpPr/>
            <p:nvPr/>
          </p:nvGrpSpPr>
          <p:grpSpPr>
            <a:xfrm>
              <a:off x="197659" y="3665545"/>
              <a:ext cx="318150" cy="336300"/>
              <a:chOff x="151859" y="203212"/>
              <a:chExt cx="318150" cy="336300"/>
            </a:xfrm>
          </p:grpSpPr>
          <p:sp>
            <p:nvSpPr>
              <p:cNvPr id="3057" name="Google Shape;305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6" name="Google Shape;3066;p27"/>
            <p:cNvGrpSpPr/>
            <p:nvPr/>
          </p:nvGrpSpPr>
          <p:grpSpPr>
            <a:xfrm>
              <a:off x="197659" y="3994752"/>
              <a:ext cx="318150" cy="336300"/>
              <a:chOff x="151859" y="203212"/>
              <a:chExt cx="318150" cy="336300"/>
            </a:xfrm>
          </p:grpSpPr>
          <p:sp>
            <p:nvSpPr>
              <p:cNvPr id="3067" name="Google Shape;306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9" name="Google Shape;306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0" name="Google Shape;307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6" name="Google Shape;3076;p27"/>
            <p:cNvGrpSpPr/>
            <p:nvPr/>
          </p:nvGrpSpPr>
          <p:grpSpPr>
            <a:xfrm>
              <a:off x="197659" y="4323960"/>
              <a:ext cx="318150" cy="336300"/>
              <a:chOff x="151859" y="203212"/>
              <a:chExt cx="318150" cy="336300"/>
            </a:xfrm>
          </p:grpSpPr>
          <p:sp>
            <p:nvSpPr>
              <p:cNvPr id="3077" name="Google Shape;307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86" name="Google Shape;3086;p27"/>
            <p:cNvGrpSpPr/>
            <p:nvPr/>
          </p:nvGrpSpPr>
          <p:grpSpPr>
            <a:xfrm>
              <a:off x="197659" y="4653167"/>
              <a:ext cx="318150" cy="336300"/>
              <a:chOff x="151859" y="203212"/>
              <a:chExt cx="318150" cy="336300"/>
            </a:xfrm>
          </p:grpSpPr>
          <p:sp>
            <p:nvSpPr>
              <p:cNvPr id="3087" name="Google Shape;308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3096" name="Shape 3096"/>
        <p:cNvGrpSpPr/>
        <p:nvPr/>
      </p:nvGrpSpPr>
      <p:grpSpPr>
        <a:xfrm>
          <a:off x="0" y="0"/>
          <a:ext cx="0" cy="0"/>
          <a:chOff x="0" y="0"/>
          <a:chExt cx="0" cy="0"/>
        </a:xfrm>
      </p:grpSpPr>
      <p:sp>
        <p:nvSpPr>
          <p:cNvPr id="3097" name="Google Shape;3097;p28"/>
          <p:cNvSpPr txBox="1"/>
          <p:nvPr>
            <p:ph type="subTitle" idx="1"/>
          </p:nvPr>
        </p:nvSpPr>
        <p:spPr>
          <a:xfrm>
            <a:off x="4571999" y="2700648"/>
            <a:ext cx="2826300" cy="879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098" name="Google Shape;3098;p28"/>
          <p:cNvSpPr txBox="1"/>
          <p:nvPr>
            <p:ph type="title"/>
          </p:nvPr>
        </p:nvSpPr>
        <p:spPr>
          <a:xfrm>
            <a:off x="4572000" y="536975"/>
            <a:ext cx="3571800" cy="9960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7200"/>
            </a:lvl1pPr>
            <a:lvl2pPr lvl="1" algn="l" rtl="0">
              <a:spcBef>
                <a:spcPts val="0"/>
              </a:spcBef>
              <a:spcAft>
                <a:spcPts val="0"/>
              </a:spcAft>
              <a:buNone/>
              <a:defRPr sz="7200"/>
            </a:lvl2pPr>
            <a:lvl3pPr lvl="2" algn="l" rtl="0">
              <a:spcBef>
                <a:spcPts val="0"/>
              </a:spcBef>
              <a:spcAft>
                <a:spcPts val="0"/>
              </a:spcAft>
              <a:buNone/>
              <a:defRPr sz="7200"/>
            </a:lvl3pPr>
            <a:lvl4pPr lvl="3" algn="l" rtl="0">
              <a:spcBef>
                <a:spcPts val="0"/>
              </a:spcBef>
              <a:spcAft>
                <a:spcPts val="0"/>
              </a:spcAft>
              <a:buNone/>
              <a:defRPr sz="7200"/>
            </a:lvl4pPr>
            <a:lvl5pPr lvl="4" algn="l" rtl="0">
              <a:spcBef>
                <a:spcPts val="0"/>
              </a:spcBef>
              <a:spcAft>
                <a:spcPts val="0"/>
              </a:spcAft>
              <a:buNone/>
              <a:defRPr sz="7200"/>
            </a:lvl5pPr>
            <a:lvl6pPr lvl="5" algn="l" rtl="0">
              <a:spcBef>
                <a:spcPts val="0"/>
              </a:spcBef>
              <a:spcAft>
                <a:spcPts val="0"/>
              </a:spcAft>
              <a:buNone/>
              <a:defRPr sz="7200"/>
            </a:lvl6pPr>
            <a:lvl7pPr lvl="6" algn="l" rtl="0">
              <a:spcBef>
                <a:spcPts val="0"/>
              </a:spcBef>
              <a:spcAft>
                <a:spcPts val="0"/>
              </a:spcAft>
              <a:buNone/>
              <a:defRPr sz="7200"/>
            </a:lvl7pPr>
            <a:lvl8pPr lvl="7" algn="l" rtl="0">
              <a:spcBef>
                <a:spcPts val="0"/>
              </a:spcBef>
              <a:spcAft>
                <a:spcPts val="0"/>
              </a:spcAft>
              <a:buNone/>
              <a:defRPr sz="7200"/>
            </a:lvl8pPr>
            <a:lvl9pPr lvl="8" algn="l" rtl="0">
              <a:spcBef>
                <a:spcPts val="0"/>
              </a:spcBef>
              <a:spcAft>
                <a:spcPts val="0"/>
              </a:spcAft>
              <a:buNone/>
              <a:defRPr sz="7200"/>
            </a:lvl9pPr>
          </a:lstStyle>
          <a:p/>
        </p:txBody>
      </p:sp>
      <p:sp>
        <p:nvSpPr>
          <p:cNvPr id="3099" name="Google Shape;3099;p28"/>
          <p:cNvSpPr txBox="1"/>
          <p:nvPr>
            <p:ph type="subTitle" idx="2"/>
          </p:nvPr>
        </p:nvSpPr>
        <p:spPr>
          <a:xfrm>
            <a:off x="4572000" y="1642549"/>
            <a:ext cx="3571800" cy="99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p:txBody>
      </p:sp>
      <p:sp>
        <p:nvSpPr>
          <p:cNvPr id="3100" name="Google Shape;3100;p28"/>
          <p:cNvSpPr txBox="1"/>
          <p:nvPr/>
        </p:nvSpPr>
        <p:spPr>
          <a:xfrm>
            <a:off x="4572000" y="3888725"/>
            <a:ext cx="3195000" cy="71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solidFill>
                  <a:schemeClr val="dk1"/>
                </a:solidFill>
                <a:latin typeface="Mukta" panose="020B0000000000000000"/>
                <a:ea typeface="Mukta" panose="020B0000000000000000"/>
                <a:cs typeface="Mukta" panose="020B0000000000000000"/>
                <a:sym typeface="Mukta" panose="020B0000000000000000"/>
              </a:rPr>
              <a:t>CREDITS: This presentation template was created by </a:t>
            </a:r>
            <a:r>
              <a:rPr lang="en-GB" sz="1200">
                <a:solidFill>
                  <a:schemeClr val="dk1"/>
                </a:solidFill>
                <a:uFill>
                  <a:noFill/>
                </a:uFill>
                <a:latin typeface="Mukta" panose="020B0000000000000000"/>
                <a:ea typeface="Mukta" panose="020B0000000000000000"/>
                <a:cs typeface="Mukta" panose="020B0000000000000000"/>
                <a:sym typeface="Mukta" panose="020B0000000000000000"/>
                <a:hlinkClick r:id="rId2"/>
              </a:rPr>
              <a:t>Slidesgo</a:t>
            </a:r>
            <a:r>
              <a:rPr lang="en-GB" sz="1200">
                <a:solidFill>
                  <a:schemeClr val="dk1"/>
                </a:solidFill>
                <a:latin typeface="Mukta" panose="020B0000000000000000"/>
                <a:ea typeface="Mukta" panose="020B0000000000000000"/>
                <a:cs typeface="Mukta" panose="020B0000000000000000"/>
                <a:sym typeface="Mukta" panose="020B0000000000000000"/>
              </a:rPr>
              <a:t>, including icons by </a:t>
            </a:r>
            <a:r>
              <a:rPr lang="en-GB" sz="1200">
                <a:solidFill>
                  <a:schemeClr val="dk1"/>
                </a:solidFill>
                <a:uFill>
                  <a:noFill/>
                </a:uFill>
                <a:latin typeface="Mukta" panose="020B0000000000000000"/>
                <a:ea typeface="Mukta" panose="020B0000000000000000"/>
                <a:cs typeface="Mukta" panose="020B0000000000000000"/>
                <a:sym typeface="Mukta" panose="020B0000000000000000"/>
                <a:hlinkClick r:id="rId3"/>
              </a:rPr>
              <a:t>Flaticon</a:t>
            </a:r>
            <a:r>
              <a:rPr lang="en-GB" sz="1200">
                <a:solidFill>
                  <a:schemeClr val="dk1"/>
                </a:solidFill>
                <a:latin typeface="Mukta" panose="020B0000000000000000"/>
                <a:ea typeface="Mukta" panose="020B0000000000000000"/>
                <a:cs typeface="Mukta" panose="020B0000000000000000"/>
                <a:sym typeface="Mukta" panose="020B0000000000000000"/>
              </a:rPr>
              <a:t>, and infographics &amp; images by </a:t>
            </a:r>
            <a:r>
              <a:rPr lang="en-GB" sz="1200">
                <a:solidFill>
                  <a:schemeClr val="dk1"/>
                </a:solidFill>
                <a:uFill>
                  <a:noFill/>
                </a:uFill>
                <a:latin typeface="Mukta" panose="020B0000000000000000"/>
                <a:ea typeface="Mukta" panose="020B0000000000000000"/>
                <a:cs typeface="Mukta" panose="020B0000000000000000"/>
                <a:sym typeface="Mukta" panose="020B0000000000000000"/>
                <a:hlinkClick r:id="rId4"/>
              </a:rPr>
              <a:t>Freepik</a:t>
            </a:r>
            <a:r>
              <a:rPr lang="en-GB" sz="1200">
                <a:solidFill>
                  <a:schemeClr val="dk1"/>
                </a:solidFill>
                <a:latin typeface="Mukta" panose="020B0000000000000000"/>
                <a:ea typeface="Mukta" panose="020B0000000000000000"/>
                <a:cs typeface="Mukta" panose="020B0000000000000000"/>
                <a:sym typeface="Mukta" panose="020B0000000000000000"/>
              </a:rPr>
              <a:t> </a:t>
            </a:r>
            <a:endParaRPr sz="1200">
              <a:solidFill>
                <a:schemeClr val="dk1"/>
              </a:solidFill>
              <a:latin typeface="Mukta" panose="020B0000000000000000"/>
              <a:ea typeface="Mukta" panose="020B0000000000000000"/>
              <a:cs typeface="Mukta" panose="020B0000000000000000"/>
              <a:sym typeface="Mukta" panose="020B0000000000000000"/>
            </a:endParaRPr>
          </a:p>
        </p:txBody>
      </p:sp>
      <p:grpSp>
        <p:nvGrpSpPr>
          <p:cNvPr id="3101" name="Google Shape;3101;p28"/>
          <p:cNvGrpSpPr/>
          <p:nvPr/>
        </p:nvGrpSpPr>
        <p:grpSpPr>
          <a:xfrm>
            <a:off x="197659" y="203212"/>
            <a:ext cx="318150" cy="3957580"/>
            <a:chOff x="150034" y="203212"/>
            <a:chExt cx="318150" cy="3957580"/>
          </a:xfrm>
        </p:grpSpPr>
        <p:grpSp>
          <p:nvGrpSpPr>
            <p:cNvPr id="3102" name="Google Shape;3102;p28"/>
            <p:cNvGrpSpPr/>
            <p:nvPr/>
          </p:nvGrpSpPr>
          <p:grpSpPr>
            <a:xfrm>
              <a:off x="150034" y="203212"/>
              <a:ext cx="318150" cy="336300"/>
              <a:chOff x="151859" y="203212"/>
              <a:chExt cx="318150" cy="336300"/>
            </a:xfrm>
          </p:grpSpPr>
          <p:sp>
            <p:nvSpPr>
              <p:cNvPr id="3103" name="Google Shape;310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12" name="Google Shape;3112;p28"/>
            <p:cNvGrpSpPr/>
            <p:nvPr/>
          </p:nvGrpSpPr>
          <p:grpSpPr>
            <a:xfrm>
              <a:off x="150034" y="532419"/>
              <a:ext cx="318150" cy="336300"/>
              <a:chOff x="151859" y="203212"/>
              <a:chExt cx="318150" cy="336300"/>
            </a:xfrm>
          </p:grpSpPr>
          <p:sp>
            <p:nvSpPr>
              <p:cNvPr id="3113" name="Google Shape;311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2" name="Google Shape;3122;p28"/>
            <p:cNvGrpSpPr/>
            <p:nvPr/>
          </p:nvGrpSpPr>
          <p:grpSpPr>
            <a:xfrm>
              <a:off x="150034" y="861626"/>
              <a:ext cx="318150" cy="336300"/>
              <a:chOff x="151859" y="203212"/>
              <a:chExt cx="318150" cy="336300"/>
            </a:xfrm>
          </p:grpSpPr>
          <p:sp>
            <p:nvSpPr>
              <p:cNvPr id="3123" name="Google Shape;312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32" name="Google Shape;3132;p28"/>
            <p:cNvGrpSpPr/>
            <p:nvPr/>
          </p:nvGrpSpPr>
          <p:grpSpPr>
            <a:xfrm>
              <a:off x="150034" y="1190834"/>
              <a:ext cx="318150" cy="336300"/>
              <a:chOff x="151859" y="203212"/>
              <a:chExt cx="318150" cy="336300"/>
            </a:xfrm>
          </p:grpSpPr>
          <p:sp>
            <p:nvSpPr>
              <p:cNvPr id="3133" name="Google Shape;313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2" name="Google Shape;3142;p28"/>
            <p:cNvGrpSpPr/>
            <p:nvPr/>
          </p:nvGrpSpPr>
          <p:grpSpPr>
            <a:xfrm>
              <a:off x="150034" y="1520041"/>
              <a:ext cx="318150" cy="336300"/>
              <a:chOff x="151859" y="203212"/>
              <a:chExt cx="318150" cy="336300"/>
            </a:xfrm>
          </p:grpSpPr>
          <p:sp>
            <p:nvSpPr>
              <p:cNvPr id="3143" name="Google Shape;314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2" name="Google Shape;3152;p28"/>
            <p:cNvGrpSpPr/>
            <p:nvPr/>
          </p:nvGrpSpPr>
          <p:grpSpPr>
            <a:xfrm>
              <a:off x="150034" y="1849248"/>
              <a:ext cx="318150" cy="336300"/>
              <a:chOff x="151859" y="203212"/>
              <a:chExt cx="318150" cy="336300"/>
            </a:xfrm>
          </p:grpSpPr>
          <p:sp>
            <p:nvSpPr>
              <p:cNvPr id="3153" name="Google Shape;315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2" name="Google Shape;3162;p28"/>
            <p:cNvGrpSpPr/>
            <p:nvPr/>
          </p:nvGrpSpPr>
          <p:grpSpPr>
            <a:xfrm>
              <a:off x="150034" y="2178455"/>
              <a:ext cx="318150" cy="336300"/>
              <a:chOff x="151859" y="203212"/>
              <a:chExt cx="318150" cy="336300"/>
            </a:xfrm>
          </p:grpSpPr>
          <p:sp>
            <p:nvSpPr>
              <p:cNvPr id="3163" name="Google Shape;316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2" name="Google Shape;3172;p28"/>
            <p:cNvGrpSpPr/>
            <p:nvPr/>
          </p:nvGrpSpPr>
          <p:grpSpPr>
            <a:xfrm>
              <a:off x="150034" y="2507663"/>
              <a:ext cx="318150" cy="336300"/>
              <a:chOff x="151859" y="203212"/>
              <a:chExt cx="318150" cy="336300"/>
            </a:xfrm>
          </p:grpSpPr>
          <p:sp>
            <p:nvSpPr>
              <p:cNvPr id="3173" name="Google Shape;317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2" name="Google Shape;3182;p28"/>
            <p:cNvGrpSpPr/>
            <p:nvPr/>
          </p:nvGrpSpPr>
          <p:grpSpPr>
            <a:xfrm>
              <a:off x="150034" y="2836870"/>
              <a:ext cx="318150" cy="336300"/>
              <a:chOff x="151859" y="203212"/>
              <a:chExt cx="318150" cy="336300"/>
            </a:xfrm>
          </p:grpSpPr>
          <p:sp>
            <p:nvSpPr>
              <p:cNvPr id="3183" name="Google Shape;318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2" name="Google Shape;3192;p28"/>
            <p:cNvGrpSpPr/>
            <p:nvPr/>
          </p:nvGrpSpPr>
          <p:grpSpPr>
            <a:xfrm>
              <a:off x="150034" y="3166077"/>
              <a:ext cx="318150" cy="336300"/>
              <a:chOff x="151859" y="203212"/>
              <a:chExt cx="318150" cy="336300"/>
            </a:xfrm>
          </p:grpSpPr>
          <p:sp>
            <p:nvSpPr>
              <p:cNvPr id="3193" name="Google Shape;319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2" name="Google Shape;3202;p28"/>
            <p:cNvGrpSpPr/>
            <p:nvPr/>
          </p:nvGrpSpPr>
          <p:grpSpPr>
            <a:xfrm>
              <a:off x="150034" y="3495285"/>
              <a:ext cx="318150" cy="336300"/>
              <a:chOff x="151859" y="203212"/>
              <a:chExt cx="318150" cy="336300"/>
            </a:xfrm>
          </p:grpSpPr>
          <p:sp>
            <p:nvSpPr>
              <p:cNvPr id="3203" name="Google Shape;320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2" name="Google Shape;3212;p28"/>
            <p:cNvGrpSpPr/>
            <p:nvPr/>
          </p:nvGrpSpPr>
          <p:grpSpPr>
            <a:xfrm>
              <a:off x="150034" y="3824492"/>
              <a:ext cx="318150" cy="336300"/>
              <a:chOff x="151859" y="203212"/>
              <a:chExt cx="318150" cy="336300"/>
            </a:xfrm>
          </p:grpSpPr>
          <p:sp>
            <p:nvSpPr>
              <p:cNvPr id="3213" name="Google Shape;321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34">
    <p:spTree>
      <p:nvGrpSpPr>
        <p:cNvPr id="3222" name="Shape 3222"/>
        <p:cNvGrpSpPr/>
        <p:nvPr/>
      </p:nvGrpSpPr>
      <p:grpSpPr>
        <a:xfrm>
          <a:off x="0" y="0"/>
          <a:ext cx="0" cy="0"/>
          <a:chOff x="0" y="0"/>
          <a:chExt cx="0" cy="0"/>
        </a:xfrm>
      </p:grpSpPr>
      <p:grpSp>
        <p:nvGrpSpPr>
          <p:cNvPr id="3223" name="Google Shape;3223;p29"/>
          <p:cNvGrpSpPr/>
          <p:nvPr/>
        </p:nvGrpSpPr>
        <p:grpSpPr>
          <a:xfrm>
            <a:off x="8636809" y="203212"/>
            <a:ext cx="318150" cy="1982337"/>
            <a:chOff x="8636809" y="203212"/>
            <a:chExt cx="318150" cy="1982337"/>
          </a:xfrm>
        </p:grpSpPr>
        <p:grpSp>
          <p:nvGrpSpPr>
            <p:cNvPr id="3224" name="Google Shape;3224;p29"/>
            <p:cNvGrpSpPr/>
            <p:nvPr/>
          </p:nvGrpSpPr>
          <p:grpSpPr>
            <a:xfrm flipH="1">
              <a:off x="8636809" y="203212"/>
              <a:ext cx="318150" cy="336300"/>
              <a:chOff x="151859" y="203212"/>
              <a:chExt cx="318150" cy="336300"/>
            </a:xfrm>
          </p:grpSpPr>
          <p:sp>
            <p:nvSpPr>
              <p:cNvPr id="3225" name="Google Shape;322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34" name="Google Shape;3234;p29"/>
            <p:cNvGrpSpPr/>
            <p:nvPr/>
          </p:nvGrpSpPr>
          <p:grpSpPr>
            <a:xfrm flipH="1">
              <a:off x="8636809" y="532419"/>
              <a:ext cx="318150" cy="336300"/>
              <a:chOff x="151859" y="203212"/>
              <a:chExt cx="318150" cy="336300"/>
            </a:xfrm>
          </p:grpSpPr>
          <p:sp>
            <p:nvSpPr>
              <p:cNvPr id="3235" name="Google Shape;323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4" name="Google Shape;3244;p29"/>
            <p:cNvGrpSpPr/>
            <p:nvPr/>
          </p:nvGrpSpPr>
          <p:grpSpPr>
            <a:xfrm flipH="1">
              <a:off x="8636809" y="861626"/>
              <a:ext cx="318150" cy="336300"/>
              <a:chOff x="151859" y="203212"/>
              <a:chExt cx="318150" cy="336300"/>
            </a:xfrm>
          </p:grpSpPr>
          <p:sp>
            <p:nvSpPr>
              <p:cNvPr id="3245" name="Google Shape;324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54" name="Google Shape;3254;p29"/>
            <p:cNvGrpSpPr/>
            <p:nvPr/>
          </p:nvGrpSpPr>
          <p:grpSpPr>
            <a:xfrm flipH="1">
              <a:off x="8636809" y="1190834"/>
              <a:ext cx="318150" cy="336300"/>
              <a:chOff x="151859" y="203212"/>
              <a:chExt cx="318150" cy="336300"/>
            </a:xfrm>
          </p:grpSpPr>
          <p:sp>
            <p:nvSpPr>
              <p:cNvPr id="3255" name="Google Shape;325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64" name="Google Shape;3264;p29"/>
            <p:cNvGrpSpPr/>
            <p:nvPr/>
          </p:nvGrpSpPr>
          <p:grpSpPr>
            <a:xfrm flipH="1">
              <a:off x="8636809" y="1520041"/>
              <a:ext cx="318150" cy="336300"/>
              <a:chOff x="151859" y="203212"/>
              <a:chExt cx="318150" cy="336300"/>
            </a:xfrm>
          </p:grpSpPr>
          <p:sp>
            <p:nvSpPr>
              <p:cNvPr id="3265" name="Google Shape;326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4" name="Google Shape;3274;p29"/>
            <p:cNvGrpSpPr/>
            <p:nvPr/>
          </p:nvGrpSpPr>
          <p:grpSpPr>
            <a:xfrm flipH="1">
              <a:off x="8636809" y="1849248"/>
              <a:ext cx="318150" cy="336300"/>
              <a:chOff x="151859" y="203212"/>
              <a:chExt cx="318150" cy="336300"/>
            </a:xfrm>
          </p:grpSpPr>
          <p:sp>
            <p:nvSpPr>
              <p:cNvPr id="3275" name="Google Shape;327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34_1">
    <p:spTree>
      <p:nvGrpSpPr>
        <p:cNvPr id="3284" name="Shape 3284"/>
        <p:cNvGrpSpPr/>
        <p:nvPr/>
      </p:nvGrpSpPr>
      <p:grpSpPr>
        <a:xfrm>
          <a:off x="0" y="0"/>
          <a:ext cx="0" cy="0"/>
          <a:chOff x="0" y="0"/>
          <a:chExt cx="0" cy="0"/>
        </a:xfrm>
      </p:grpSpPr>
      <p:grpSp>
        <p:nvGrpSpPr>
          <p:cNvPr id="3285" name="Google Shape;3285;p30"/>
          <p:cNvGrpSpPr/>
          <p:nvPr/>
        </p:nvGrpSpPr>
        <p:grpSpPr>
          <a:xfrm>
            <a:off x="197659" y="203212"/>
            <a:ext cx="318150" cy="3957580"/>
            <a:chOff x="150034" y="203212"/>
            <a:chExt cx="318150" cy="3957580"/>
          </a:xfrm>
        </p:grpSpPr>
        <p:grpSp>
          <p:nvGrpSpPr>
            <p:cNvPr id="3286" name="Google Shape;3286;p30"/>
            <p:cNvGrpSpPr/>
            <p:nvPr/>
          </p:nvGrpSpPr>
          <p:grpSpPr>
            <a:xfrm>
              <a:off x="150034" y="203212"/>
              <a:ext cx="318150" cy="336300"/>
              <a:chOff x="151859" y="203212"/>
              <a:chExt cx="318150" cy="336300"/>
            </a:xfrm>
          </p:grpSpPr>
          <p:sp>
            <p:nvSpPr>
              <p:cNvPr id="3287" name="Google Shape;328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6" name="Google Shape;3296;p30"/>
            <p:cNvGrpSpPr/>
            <p:nvPr/>
          </p:nvGrpSpPr>
          <p:grpSpPr>
            <a:xfrm>
              <a:off x="150034" y="532419"/>
              <a:ext cx="318150" cy="336300"/>
              <a:chOff x="151859" y="203212"/>
              <a:chExt cx="318150" cy="336300"/>
            </a:xfrm>
          </p:grpSpPr>
          <p:sp>
            <p:nvSpPr>
              <p:cNvPr id="3297" name="Google Shape;329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6" name="Google Shape;3306;p30"/>
            <p:cNvGrpSpPr/>
            <p:nvPr/>
          </p:nvGrpSpPr>
          <p:grpSpPr>
            <a:xfrm>
              <a:off x="150034" y="861626"/>
              <a:ext cx="318150" cy="336300"/>
              <a:chOff x="151859" y="203212"/>
              <a:chExt cx="318150" cy="336300"/>
            </a:xfrm>
          </p:grpSpPr>
          <p:sp>
            <p:nvSpPr>
              <p:cNvPr id="3307" name="Google Shape;330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6" name="Google Shape;3316;p30"/>
            <p:cNvGrpSpPr/>
            <p:nvPr/>
          </p:nvGrpSpPr>
          <p:grpSpPr>
            <a:xfrm>
              <a:off x="150034" y="1190834"/>
              <a:ext cx="318150" cy="336300"/>
              <a:chOff x="151859" y="203212"/>
              <a:chExt cx="318150" cy="336300"/>
            </a:xfrm>
          </p:grpSpPr>
          <p:sp>
            <p:nvSpPr>
              <p:cNvPr id="3317" name="Google Shape;331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6" name="Google Shape;3326;p30"/>
            <p:cNvGrpSpPr/>
            <p:nvPr/>
          </p:nvGrpSpPr>
          <p:grpSpPr>
            <a:xfrm>
              <a:off x="150034" y="1520041"/>
              <a:ext cx="318150" cy="336300"/>
              <a:chOff x="151859" y="203212"/>
              <a:chExt cx="318150" cy="336300"/>
            </a:xfrm>
          </p:grpSpPr>
          <p:sp>
            <p:nvSpPr>
              <p:cNvPr id="3327" name="Google Shape;332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6" name="Google Shape;3336;p30"/>
            <p:cNvGrpSpPr/>
            <p:nvPr/>
          </p:nvGrpSpPr>
          <p:grpSpPr>
            <a:xfrm>
              <a:off x="150034" y="1849248"/>
              <a:ext cx="318150" cy="336300"/>
              <a:chOff x="151859" y="203212"/>
              <a:chExt cx="318150" cy="336300"/>
            </a:xfrm>
          </p:grpSpPr>
          <p:sp>
            <p:nvSpPr>
              <p:cNvPr id="3337" name="Google Shape;333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6" name="Google Shape;3346;p30"/>
            <p:cNvGrpSpPr/>
            <p:nvPr/>
          </p:nvGrpSpPr>
          <p:grpSpPr>
            <a:xfrm>
              <a:off x="150034" y="2178455"/>
              <a:ext cx="318150" cy="336300"/>
              <a:chOff x="151859" y="203212"/>
              <a:chExt cx="318150" cy="336300"/>
            </a:xfrm>
          </p:grpSpPr>
          <p:sp>
            <p:nvSpPr>
              <p:cNvPr id="3347" name="Google Shape;334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6" name="Google Shape;3356;p30"/>
            <p:cNvGrpSpPr/>
            <p:nvPr/>
          </p:nvGrpSpPr>
          <p:grpSpPr>
            <a:xfrm>
              <a:off x="150034" y="2507663"/>
              <a:ext cx="318150" cy="336300"/>
              <a:chOff x="151859" y="203212"/>
              <a:chExt cx="318150" cy="336300"/>
            </a:xfrm>
          </p:grpSpPr>
          <p:sp>
            <p:nvSpPr>
              <p:cNvPr id="3357" name="Google Shape;335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6" name="Google Shape;3366;p30"/>
            <p:cNvGrpSpPr/>
            <p:nvPr/>
          </p:nvGrpSpPr>
          <p:grpSpPr>
            <a:xfrm>
              <a:off x="150034" y="2836870"/>
              <a:ext cx="318150" cy="336300"/>
              <a:chOff x="151859" y="203212"/>
              <a:chExt cx="318150" cy="336300"/>
            </a:xfrm>
          </p:grpSpPr>
          <p:sp>
            <p:nvSpPr>
              <p:cNvPr id="3367" name="Google Shape;336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76" name="Google Shape;3376;p30"/>
            <p:cNvGrpSpPr/>
            <p:nvPr/>
          </p:nvGrpSpPr>
          <p:grpSpPr>
            <a:xfrm>
              <a:off x="150034" y="3166077"/>
              <a:ext cx="318150" cy="336300"/>
              <a:chOff x="151859" y="203212"/>
              <a:chExt cx="318150" cy="336300"/>
            </a:xfrm>
          </p:grpSpPr>
          <p:sp>
            <p:nvSpPr>
              <p:cNvPr id="3377" name="Google Shape;337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6" name="Google Shape;3386;p30"/>
            <p:cNvGrpSpPr/>
            <p:nvPr/>
          </p:nvGrpSpPr>
          <p:grpSpPr>
            <a:xfrm>
              <a:off x="150034" y="3495285"/>
              <a:ext cx="318150" cy="336300"/>
              <a:chOff x="151859" y="203212"/>
              <a:chExt cx="318150" cy="336300"/>
            </a:xfrm>
          </p:grpSpPr>
          <p:sp>
            <p:nvSpPr>
              <p:cNvPr id="3387" name="Google Shape;338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6" name="Google Shape;3396;p30"/>
            <p:cNvGrpSpPr/>
            <p:nvPr/>
          </p:nvGrpSpPr>
          <p:grpSpPr>
            <a:xfrm>
              <a:off x="150034" y="3824492"/>
              <a:ext cx="318150" cy="336300"/>
              <a:chOff x="151859" y="203212"/>
              <a:chExt cx="318150" cy="336300"/>
            </a:xfrm>
          </p:grpSpPr>
          <p:sp>
            <p:nvSpPr>
              <p:cNvPr id="3397" name="Google Shape;339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63" name="Shape 363"/>
        <p:cNvGrpSpPr/>
        <p:nvPr/>
      </p:nvGrpSpPr>
      <p:grpSpPr>
        <a:xfrm>
          <a:off x="0" y="0"/>
          <a:ext cx="0" cy="0"/>
          <a:chOff x="0" y="0"/>
          <a:chExt cx="0" cy="0"/>
        </a:xfrm>
      </p:grpSpPr>
      <p:grpSp>
        <p:nvGrpSpPr>
          <p:cNvPr id="364" name="Google Shape;364;p4"/>
          <p:cNvGrpSpPr/>
          <p:nvPr/>
        </p:nvGrpSpPr>
        <p:grpSpPr>
          <a:xfrm>
            <a:off x="8636809" y="203212"/>
            <a:ext cx="318150" cy="1982337"/>
            <a:chOff x="8636809" y="203212"/>
            <a:chExt cx="318150" cy="1982337"/>
          </a:xfrm>
        </p:grpSpPr>
        <p:grpSp>
          <p:nvGrpSpPr>
            <p:cNvPr id="365" name="Google Shape;365;p4"/>
            <p:cNvGrpSpPr/>
            <p:nvPr/>
          </p:nvGrpSpPr>
          <p:grpSpPr>
            <a:xfrm flipH="1">
              <a:off x="8636809" y="203212"/>
              <a:ext cx="318150" cy="336300"/>
              <a:chOff x="151859" y="203212"/>
              <a:chExt cx="318150" cy="336300"/>
            </a:xfrm>
          </p:grpSpPr>
          <p:sp>
            <p:nvSpPr>
              <p:cNvPr id="366" name="Google Shape;36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5" name="Google Shape;375;p4"/>
            <p:cNvGrpSpPr/>
            <p:nvPr/>
          </p:nvGrpSpPr>
          <p:grpSpPr>
            <a:xfrm flipH="1">
              <a:off x="8636809" y="532419"/>
              <a:ext cx="318150" cy="336300"/>
              <a:chOff x="151859" y="203212"/>
              <a:chExt cx="318150" cy="336300"/>
            </a:xfrm>
          </p:grpSpPr>
          <p:sp>
            <p:nvSpPr>
              <p:cNvPr id="376" name="Google Shape;37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 name="Google Shape;385;p4"/>
            <p:cNvGrpSpPr/>
            <p:nvPr/>
          </p:nvGrpSpPr>
          <p:grpSpPr>
            <a:xfrm flipH="1">
              <a:off x="8636809" y="861626"/>
              <a:ext cx="318150" cy="336300"/>
              <a:chOff x="151859" y="203212"/>
              <a:chExt cx="318150" cy="336300"/>
            </a:xfrm>
          </p:grpSpPr>
          <p:sp>
            <p:nvSpPr>
              <p:cNvPr id="386" name="Google Shape;38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4"/>
            <p:cNvGrpSpPr/>
            <p:nvPr/>
          </p:nvGrpSpPr>
          <p:grpSpPr>
            <a:xfrm flipH="1">
              <a:off x="8636809" y="1190834"/>
              <a:ext cx="318150" cy="336300"/>
              <a:chOff x="151859" y="203212"/>
              <a:chExt cx="318150" cy="336300"/>
            </a:xfrm>
          </p:grpSpPr>
          <p:sp>
            <p:nvSpPr>
              <p:cNvPr id="396" name="Google Shape;39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5" name="Google Shape;405;p4"/>
            <p:cNvGrpSpPr/>
            <p:nvPr/>
          </p:nvGrpSpPr>
          <p:grpSpPr>
            <a:xfrm flipH="1">
              <a:off x="8636809" y="1520041"/>
              <a:ext cx="318150" cy="336300"/>
              <a:chOff x="151859" y="203212"/>
              <a:chExt cx="318150" cy="336300"/>
            </a:xfrm>
          </p:grpSpPr>
          <p:sp>
            <p:nvSpPr>
              <p:cNvPr id="406" name="Google Shape;40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4"/>
            <p:cNvGrpSpPr/>
            <p:nvPr/>
          </p:nvGrpSpPr>
          <p:grpSpPr>
            <a:xfrm flipH="1">
              <a:off x="8636809" y="1849248"/>
              <a:ext cx="318150" cy="336300"/>
              <a:chOff x="151859" y="203212"/>
              <a:chExt cx="318150" cy="336300"/>
            </a:xfrm>
          </p:grpSpPr>
          <p:sp>
            <p:nvSpPr>
              <p:cNvPr id="416" name="Google Shape;41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25" name="Google Shape;425;p4"/>
          <p:cNvGrpSpPr/>
          <p:nvPr/>
        </p:nvGrpSpPr>
        <p:grpSpPr>
          <a:xfrm flipH="1">
            <a:off x="193351" y="4649187"/>
            <a:ext cx="318150" cy="336300"/>
            <a:chOff x="8565500" y="4211037"/>
            <a:chExt cx="318150" cy="336300"/>
          </a:xfrm>
        </p:grpSpPr>
        <p:sp>
          <p:nvSpPr>
            <p:cNvPr id="426" name="Google Shape;426;p4"/>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4"/>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4"/>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4"/>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4"/>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4"/>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4"/>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5" name="Google Shape;435;p4"/>
          <p:cNvSpPr txBox="1"/>
          <p:nvPr>
            <p:ph type="subTitle" idx="1"/>
          </p:nvPr>
        </p:nvSpPr>
        <p:spPr>
          <a:xfrm>
            <a:off x="713250" y="1190625"/>
            <a:ext cx="7717500" cy="3408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AutoNum type="arabicPeriod"/>
              <a:defRPr sz="1200"/>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p:txBody>
      </p:sp>
      <p:sp>
        <p:nvSpPr>
          <p:cNvPr id="436" name="Google Shape;436;p4"/>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34_1_1">
    <p:spTree>
      <p:nvGrpSpPr>
        <p:cNvPr id="3406" name="Shape 3406"/>
        <p:cNvGrpSpPr/>
        <p:nvPr/>
      </p:nvGrpSpPr>
      <p:grpSpPr>
        <a:xfrm>
          <a:off x="0" y="0"/>
          <a:ext cx="0" cy="0"/>
          <a:chOff x="0" y="0"/>
          <a:chExt cx="0" cy="0"/>
        </a:xfrm>
      </p:grpSpPr>
      <p:grpSp>
        <p:nvGrpSpPr>
          <p:cNvPr id="3407" name="Google Shape;3407;p31"/>
          <p:cNvGrpSpPr/>
          <p:nvPr/>
        </p:nvGrpSpPr>
        <p:grpSpPr>
          <a:xfrm>
            <a:off x="197659" y="203212"/>
            <a:ext cx="318150" cy="4635055"/>
            <a:chOff x="197659" y="203212"/>
            <a:chExt cx="318150" cy="4635055"/>
          </a:xfrm>
        </p:grpSpPr>
        <p:grpSp>
          <p:nvGrpSpPr>
            <p:cNvPr id="3408" name="Google Shape;3408;p31"/>
            <p:cNvGrpSpPr/>
            <p:nvPr/>
          </p:nvGrpSpPr>
          <p:grpSpPr>
            <a:xfrm>
              <a:off x="197659" y="203212"/>
              <a:ext cx="318150" cy="336300"/>
              <a:chOff x="151859" y="203212"/>
              <a:chExt cx="318150" cy="336300"/>
            </a:xfrm>
          </p:grpSpPr>
          <p:sp>
            <p:nvSpPr>
              <p:cNvPr id="3409" name="Google Shape;340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8" name="Google Shape;3418;p31"/>
            <p:cNvGrpSpPr/>
            <p:nvPr/>
          </p:nvGrpSpPr>
          <p:grpSpPr>
            <a:xfrm>
              <a:off x="197659" y="532419"/>
              <a:ext cx="318150" cy="336300"/>
              <a:chOff x="151859" y="203212"/>
              <a:chExt cx="318150" cy="336300"/>
            </a:xfrm>
          </p:grpSpPr>
          <p:sp>
            <p:nvSpPr>
              <p:cNvPr id="3419" name="Google Shape;341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8" name="Google Shape;3428;p31"/>
            <p:cNvGrpSpPr/>
            <p:nvPr/>
          </p:nvGrpSpPr>
          <p:grpSpPr>
            <a:xfrm>
              <a:off x="197659" y="861626"/>
              <a:ext cx="318150" cy="336300"/>
              <a:chOff x="151859" y="203212"/>
              <a:chExt cx="318150" cy="336300"/>
            </a:xfrm>
          </p:grpSpPr>
          <p:sp>
            <p:nvSpPr>
              <p:cNvPr id="3429" name="Google Shape;342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8" name="Google Shape;3438;p31"/>
            <p:cNvGrpSpPr/>
            <p:nvPr/>
          </p:nvGrpSpPr>
          <p:grpSpPr>
            <a:xfrm>
              <a:off x="197659" y="1190834"/>
              <a:ext cx="318150" cy="336300"/>
              <a:chOff x="151859" y="203212"/>
              <a:chExt cx="318150" cy="336300"/>
            </a:xfrm>
          </p:grpSpPr>
          <p:sp>
            <p:nvSpPr>
              <p:cNvPr id="3439" name="Google Shape;343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8" name="Google Shape;3448;p31"/>
            <p:cNvGrpSpPr/>
            <p:nvPr/>
          </p:nvGrpSpPr>
          <p:grpSpPr>
            <a:xfrm>
              <a:off x="197659" y="1520041"/>
              <a:ext cx="318150" cy="336300"/>
              <a:chOff x="151859" y="203212"/>
              <a:chExt cx="318150" cy="336300"/>
            </a:xfrm>
          </p:grpSpPr>
          <p:sp>
            <p:nvSpPr>
              <p:cNvPr id="3449" name="Google Shape;344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8" name="Google Shape;3458;p31"/>
            <p:cNvGrpSpPr/>
            <p:nvPr/>
          </p:nvGrpSpPr>
          <p:grpSpPr>
            <a:xfrm>
              <a:off x="197659" y="1849248"/>
              <a:ext cx="318150" cy="336300"/>
              <a:chOff x="151859" y="203212"/>
              <a:chExt cx="318150" cy="336300"/>
            </a:xfrm>
          </p:grpSpPr>
          <p:sp>
            <p:nvSpPr>
              <p:cNvPr id="3459" name="Google Shape;345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68" name="Google Shape;3468;p31"/>
            <p:cNvGrpSpPr/>
            <p:nvPr/>
          </p:nvGrpSpPr>
          <p:grpSpPr>
            <a:xfrm>
              <a:off x="197659" y="2178455"/>
              <a:ext cx="318150" cy="336300"/>
              <a:chOff x="151859" y="203212"/>
              <a:chExt cx="318150" cy="336300"/>
            </a:xfrm>
          </p:grpSpPr>
          <p:sp>
            <p:nvSpPr>
              <p:cNvPr id="3469" name="Google Shape;346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8" name="Google Shape;3478;p31"/>
            <p:cNvGrpSpPr/>
            <p:nvPr/>
          </p:nvGrpSpPr>
          <p:grpSpPr>
            <a:xfrm>
              <a:off x="197659" y="2507663"/>
              <a:ext cx="318150" cy="336300"/>
              <a:chOff x="151859" y="203212"/>
              <a:chExt cx="318150" cy="336300"/>
            </a:xfrm>
          </p:grpSpPr>
          <p:sp>
            <p:nvSpPr>
              <p:cNvPr id="3479" name="Google Shape;347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8" name="Google Shape;3488;p31"/>
            <p:cNvGrpSpPr/>
            <p:nvPr/>
          </p:nvGrpSpPr>
          <p:grpSpPr>
            <a:xfrm>
              <a:off x="197659" y="2836870"/>
              <a:ext cx="318150" cy="336300"/>
              <a:chOff x="151859" y="203212"/>
              <a:chExt cx="318150" cy="336300"/>
            </a:xfrm>
          </p:grpSpPr>
          <p:sp>
            <p:nvSpPr>
              <p:cNvPr id="3489" name="Google Shape;348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8" name="Google Shape;3498;p31"/>
            <p:cNvGrpSpPr/>
            <p:nvPr/>
          </p:nvGrpSpPr>
          <p:grpSpPr>
            <a:xfrm>
              <a:off x="197659" y="3166077"/>
              <a:ext cx="318150" cy="336300"/>
              <a:chOff x="151859" y="203212"/>
              <a:chExt cx="318150" cy="336300"/>
            </a:xfrm>
          </p:grpSpPr>
          <p:sp>
            <p:nvSpPr>
              <p:cNvPr id="3499" name="Google Shape;349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8" name="Google Shape;3508;p31"/>
            <p:cNvGrpSpPr/>
            <p:nvPr/>
          </p:nvGrpSpPr>
          <p:grpSpPr>
            <a:xfrm>
              <a:off x="197659" y="3495285"/>
              <a:ext cx="318150" cy="336300"/>
              <a:chOff x="151859" y="203212"/>
              <a:chExt cx="318150" cy="336300"/>
            </a:xfrm>
          </p:grpSpPr>
          <p:sp>
            <p:nvSpPr>
              <p:cNvPr id="3509" name="Google Shape;350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8" name="Google Shape;3518;p31"/>
            <p:cNvGrpSpPr/>
            <p:nvPr/>
          </p:nvGrpSpPr>
          <p:grpSpPr>
            <a:xfrm>
              <a:off x="197659" y="3824492"/>
              <a:ext cx="318150" cy="336300"/>
              <a:chOff x="151859" y="203212"/>
              <a:chExt cx="318150" cy="336300"/>
            </a:xfrm>
          </p:grpSpPr>
          <p:sp>
            <p:nvSpPr>
              <p:cNvPr id="3519" name="Google Shape;351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8" name="Google Shape;3528;p31"/>
            <p:cNvGrpSpPr/>
            <p:nvPr/>
          </p:nvGrpSpPr>
          <p:grpSpPr>
            <a:xfrm>
              <a:off x="197659" y="4172760"/>
              <a:ext cx="318150" cy="336300"/>
              <a:chOff x="151859" y="203212"/>
              <a:chExt cx="318150" cy="336300"/>
            </a:xfrm>
          </p:grpSpPr>
          <p:sp>
            <p:nvSpPr>
              <p:cNvPr id="3529" name="Google Shape;352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8" name="Google Shape;3538;p31"/>
            <p:cNvGrpSpPr/>
            <p:nvPr/>
          </p:nvGrpSpPr>
          <p:grpSpPr>
            <a:xfrm>
              <a:off x="197659" y="4501967"/>
              <a:ext cx="318150" cy="336300"/>
              <a:chOff x="151859" y="203212"/>
              <a:chExt cx="318150" cy="336300"/>
            </a:xfrm>
          </p:grpSpPr>
          <p:sp>
            <p:nvSpPr>
              <p:cNvPr id="3539" name="Google Shape;353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548" name="Google Shape;3548;p31"/>
          <p:cNvGrpSpPr/>
          <p:nvPr/>
        </p:nvGrpSpPr>
        <p:grpSpPr>
          <a:xfrm flipH="1">
            <a:off x="8628209" y="350412"/>
            <a:ext cx="318150" cy="4635055"/>
            <a:chOff x="197659" y="203212"/>
            <a:chExt cx="318150" cy="4635055"/>
          </a:xfrm>
        </p:grpSpPr>
        <p:grpSp>
          <p:nvGrpSpPr>
            <p:cNvPr id="3549" name="Google Shape;3549;p31"/>
            <p:cNvGrpSpPr/>
            <p:nvPr/>
          </p:nvGrpSpPr>
          <p:grpSpPr>
            <a:xfrm>
              <a:off x="197659" y="203212"/>
              <a:ext cx="318150" cy="336300"/>
              <a:chOff x="151859" y="203212"/>
              <a:chExt cx="318150" cy="336300"/>
            </a:xfrm>
          </p:grpSpPr>
          <p:sp>
            <p:nvSpPr>
              <p:cNvPr id="3550" name="Google Shape;355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9" name="Google Shape;3559;p31"/>
            <p:cNvGrpSpPr/>
            <p:nvPr/>
          </p:nvGrpSpPr>
          <p:grpSpPr>
            <a:xfrm>
              <a:off x="197659" y="532419"/>
              <a:ext cx="318150" cy="336300"/>
              <a:chOff x="151859" y="203212"/>
              <a:chExt cx="318150" cy="336300"/>
            </a:xfrm>
          </p:grpSpPr>
          <p:sp>
            <p:nvSpPr>
              <p:cNvPr id="3560" name="Google Shape;356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9" name="Google Shape;3569;p31"/>
            <p:cNvGrpSpPr/>
            <p:nvPr/>
          </p:nvGrpSpPr>
          <p:grpSpPr>
            <a:xfrm>
              <a:off x="197659" y="861626"/>
              <a:ext cx="318150" cy="336300"/>
              <a:chOff x="151859" y="203212"/>
              <a:chExt cx="318150" cy="336300"/>
            </a:xfrm>
          </p:grpSpPr>
          <p:sp>
            <p:nvSpPr>
              <p:cNvPr id="3570" name="Google Shape;357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9" name="Google Shape;3579;p31"/>
            <p:cNvGrpSpPr/>
            <p:nvPr/>
          </p:nvGrpSpPr>
          <p:grpSpPr>
            <a:xfrm>
              <a:off x="197659" y="1190834"/>
              <a:ext cx="318150" cy="336300"/>
              <a:chOff x="151859" y="203212"/>
              <a:chExt cx="318150" cy="336300"/>
            </a:xfrm>
          </p:grpSpPr>
          <p:sp>
            <p:nvSpPr>
              <p:cNvPr id="3580" name="Google Shape;358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9" name="Google Shape;3589;p31"/>
            <p:cNvGrpSpPr/>
            <p:nvPr/>
          </p:nvGrpSpPr>
          <p:grpSpPr>
            <a:xfrm>
              <a:off x="197659" y="1520041"/>
              <a:ext cx="318150" cy="336300"/>
              <a:chOff x="151859" y="203212"/>
              <a:chExt cx="318150" cy="336300"/>
            </a:xfrm>
          </p:grpSpPr>
          <p:sp>
            <p:nvSpPr>
              <p:cNvPr id="3590" name="Google Shape;359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9" name="Google Shape;3599;p31"/>
            <p:cNvGrpSpPr/>
            <p:nvPr/>
          </p:nvGrpSpPr>
          <p:grpSpPr>
            <a:xfrm>
              <a:off x="197659" y="1849248"/>
              <a:ext cx="318150" cy="336300"/>
              <a:chOff x="151859" y="203212"/>
              <a:chExt cx="318150" cy="336300"/>
            </a:xfrm>
          </p:grpSpPr>
          <p:sp>
            <p:nvSpPr>
              <p:cNvPr id="3600" name="Google Shape;360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9" name="Google Shape;3609;p31"/>
            <p:cNvGrpSpPr/>
            <p:nvPr/>
          </p:nvGrpSpPr>
          <p:grpSpPr>
            <a:xfrm>
              <a:off x="197659" y="2178455"/>
              <a:ext cx="318150" cy="336300"/>
              <a:chOff x="151859" y="203212"/>
              <a:chExt cx="318150" cy="336300"/>
            </a:xfrm>
          </p:grpSpPr>
          <p:sp>
            <p:nvSpPr>
              <p:cNvPr id="3610" name="Google Shape;361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9" name="Google Shape;3619;p31"/>
            <p:cNvGrpSpPr/>
            <p:nvPr/>
          </p:nvGrpSpPr>
          <p:grpSpPr>
            <a:xfrm>
              <a:off x="197659" y="2507663"/>
              <a:ext cx="318150" cy="336300"/>
              <a:chOff x="151859" y="203212"/>
              <a:chExt cx="318150" cy="336300"/>
            </a:xfrm>
          </p:grpSpPr>
          <p:sp>
            <p:nvSpPr>
              <p:cNvPr id="3620" name="Google Shape;362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9" name="Google Shape;3629;p31"/>
            <p:cNvGrpSpPr/>
            <p:nvPr/>
          </p:nvGrpSpPr>
          <p:grpSpPr>
            <a:xfrm>
              <a:off x="197659" y="2836870"/>
              <a:ext cx="318150" cy="336300"/>
              <a:chOff x="151859" y="203212"/>
              <a:chExt cx="318150" cy="336300"/>
            </a:xfrm>
          </p:grpSpPr>
          <p:sp>
            <p:nvSpPr>
              <p:cNvPr id="3630" name="Google Shape;363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9" name="Google Shape;3639;p31"/>
            <p:cNvGrpSpPr/>
            <p:nvPr/>
          </p:nvGrpSpPr>
          <p:grpSpPr>
            <a:xfrm>
              <a:off x="197659" y="3166077"/>
              <a:ext cx="318150" cy="336300"/>
              <a:chOff x="151859" y="203212"/>
              <a:chExt cx="318150" cy="336300"/>
            </a:xfrm>
          </p:grpSpPr>
          <p:sp>
            <p:nvSpPr>
              <p:cNvPr id="3640" name="Google Shape;364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49" name="Google Shape;3649;p31"/>
            <p:cNvGrpSpPr/>
            <p:nvPr/>
          </p:nvGrpSpPr>
          <p:grpSpPr>
            <a:xfrm>
              <a:off x="197659" y="3495285"/>
              <a:ext cx="318150" cy="336300"/>
              <a:chOff x="151859" y="203212"/>
              <a:chExt cx="318150" cy="336300"/>
            </a:xfrm>
          </p:grpSpPr>
          <p:sp>
            <p:nvSpPr>
              <p:cNvPr id="3650" name="Google Shape;365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9" name="Google Shape;3659;p31"/>
            <p:cNvGrpSpPr/>
            <p:nvPr/>
          </p:nvGrpSpPr>
          <p:grpSpPr>
            <a:xfrm>
              <a:off x="197659" y="3824492"/>
              <a:ext cx="318150" cy="336300"/>
              <a:chOff x="151859" y="203212"/>
              <a:chExt cx="318150" cy="336300"/>
            </a:xfrm>
          </p:grpSpPr>
          <p:sp>
            <p:nvSpPr>
              <p:cNvPr id="3660" name="Google Shape;366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9" name="Google Shape;3669;p31"/>
            <p:cNvGrpSpPr/>
            <p:nvPr/>
          </p:nvGrpSpPr>
          <p:grpSpPr>
            <a:xfrm>
              <a:off x="197659" y="4172760"/>
              <a:ext cx="318150" cy="336300"/>
              <a:chOff x="151859" y="203212"/>
              <a:chExt cx="318150" cy="336300"/>
            </a:xfrm>
          </p:grpSpPr>
          <p:sp>
            <p:nvSpPr>
              <p:cNvPr id="3670" name="Google Shape;367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79" name="Google Shape;3679;p31"/>
            <p:cNvGrpSpPr/>
            <p:nvPr/>
          </p:nvGrpSpPr>
          <p:grpSpPr>
            <a:xfrm>
              <a:off x="197659" y="4501967"/>
              <a:ext cx="318150" cy="336300"/>
              <a:chOff x="151859" y="203212"/>
              <a:chExt cx="318150" cy="336300"/>
            </a:xfrm>
          </p:grpSpPr>
          <p:sp>
            <p:nvSpPr>
              <p:cNvPr id="3680" name="Google Shape;368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37" name="Shape 437"/>
        <p:cNvGrpSpPr/>
        <p:nvPr/>
      </p:nvGrpSpPr>
      <p:grpSpPr>
        <a:xfrm>
          <a:off x="0" y="0"/>
          <a:ext cx="0" cy="0"/>
          <a:chOff x="0" y="0"/>
          <a:chExt cx="0" cy="0"/>
        </a:xfrm>
      </p:grpSpPr>
      <p:grpSp>
        <p:nvGrpSpPr>
          <p:cNvPr id="438" name="Google Shape;438;p5"/>
          <p:cNvGrpSpPr/>
          <p:nvPr/>
        </p:nvGrpSpPr>
        <p:grpSpPr>
          <a:xfrm flipH="1">
            <a:off x="8636809" y="203212"/>
            <a:ext cx="318150" cy="3957580"/>
            <a:chOff x="150034" y="203212"/>
            <a:chExt cx="318150" cy="3957580"/>
          </a:xfrm>
        </p:grpSpPr>
        <p:grpSp>
          <p:nvGrpSpPr>
            <p:cNvPr id="439" name="Google Shape;439;p5"/>
            <p:cNvGrpSpPr/>
            <p:nvPr/>
          </p:nvGrpSpPr>
          <p:grpSpPr>
            <a:xfrm>
              <a:off x="150034" y="203212"/>
              <a:ext cx="318150" cy="336300"/>
              <a:chOff x="151859" y="203212"/>
              <a:chExt cx="318150" cy="336300"/>
            </a:xfrm>
          </p:grpSpPr>
          <p:sp>
            <p:nvSpPr>
              <p:cNvPr id="440" name="Google Shape;44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 name="Google Shape;449;p5"/>
            <p:cNvGrpSpPr/>
            <p:nvPr/>
          </p:nvGrpSpPr>
          <p:grpSpPr>
            <a:xfrm>
              <a:off x="150034" y="532419"/>
              <a:ext cx="318150" cy="336300"/>
              <a:chOff x="151859" y="203212"/>
              <a:chExt cx="318150" cy="336300"/>
            </a:xfrm>
          </p:grpSpPr>
          <p:sp>
            <p:nvSpPr>
              <p:cNvPr id="450" name="Google Shape;45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9" name="Google Shape;459;p5"/>
            <p:cNvGrpSpPr/>
            <p:nvPr/>
          </p:nvGrpSpPr>
          <p:grpSpPr>
            <a:xfrm>
              <a:off x="150034" y="861626"/>
              <a:ext cx="318150" cy="336300"/>
              <a:chOff x="151859" y="203212"/>
              <a:chExt cx="318150" cy="336300"/>
            </a:xfrm>
          </p:grpSpPr>
          <p:sp>
            <p:nvSpPr>
              <p:cNvPr id="460" name="Google Shape;46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9" name="Google Shape;469;p5"/>
            <p:cNvGrpSpPr/>
            <p:nvPr/>
          </p:nvGrpSpPr>
          <p:grpSpPr>
            <a:xfrm>
              <a:off x="150034" y="1190834"/>
              <a:ext cx="318150" cy="336300"/>
              <a:chOff x="151859" y="203212"/>
              <a:chExt cx="318150" cy="336300"/>
            </a:xfrm>
          </p:grpSpPr>
          <p:sp>
            <p:nvSpPr>
              <p:cNvPr id="470" name="Google Shape;47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 name="Google Shape;479;p5"/>
            <p:cNvGrpSpPr/>
            <p:nvPr/>
          </p:nvGrpSpPr>
          <p:grpSpPr>
            <a:xfrm>
              <a:off x="150034" y="1520041"/>
              <a:ext cx="318150" cy="336300"/>
              <a:chOff x="151859" y="203212"/>
              <a:chExt cx="318150" cy="336300"/>
            </a:xfrm>
          </p:grpSpPr>
          <p:sp>
            <p:nvSpPr>
              <p:cNvPr id="480" name="Google Shape;48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5"/>
            <p:cNvGrpSpPr/>
            <p:nvPr/>
          </p:nvGrpSpPr>
          <p:grpSpPr>
            <a:xfrm>
              <a:off x="150034" y="1849248"/>
              <a:ext cx="318150" cy="336300"/>
              <a:chOff x="151859" y="203212"/>
              <a:chExt cx="318150" cy="336300"/>
            </a:xfrm>
          </p:grpSpPr>
          <p:sp>
            <p:nvSpPr>
              <p:cNvPr id="490" name="Google Shape;49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5"/>
            <p:cNvGrpSpPr/>
            <p:nvPr/>
          </p:nvGrpSpPr>
          <p:grpSpPr>
            <a:xfrm>
              <a:off x="150034" y="2178455"/>
              <a:ext cx="318150" cy="336300"/>
              <a:chOff x="151859" y="203212"/>
              <a:chExt cx="318150" cy="336300"/>
            </a:xfrm>
          </p:grpSpPr>
          <p:sp>
            <p:nvSpPr>
              <p:cNvPr id="500" name="Google Shape;50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9" name="Google Shape;509;p5"/>
            <p:cNvGrpSpPr/>
            <p:nvPr/>
          </p:nvGrpSpPr>
          <p:grpSpPr>
            <a:xfrm>
              <a:off x="150034" y="2507663"/>
              <a:ext cx="318150" cy="336300"/>
              <a:chOff x="151859" y="203212"/>
              <a:chExt cx="318150" cy="336300"/>
            </a:xfrm>
          </p:grpSpPr>
          <p:sp>
            <p:nvSpPr>
              <p:cNvPr id="510" name="Google Shape;51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5"/>
            <p:cNvGrpSpPr/>
            <p:nvPr/>
          </p:nvGrpSpPr>
          <p:grpSpPr>
            <a:xfrm>
              <a:off x="150034" y="2836870"/>
              <a:ext cx="318150" cy="336300"/>
              <a:chOff x="151859" y="203212"/>
              <a:chExt cx="318150" cy="336300"/>
            </a:xfrm>
          </p:grpSpPr>
          <p:sp>
            <p:nvSpPr>
              <p:cNvPr id="520" name="Google Shape;52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9" name="Google Shape;529;p5"/>
            <p:cNvGrpSpPr/>
            <p:nvPr/>
          </p:nvGrpSpPr>
          <p:grpSpPr>
            <a:xfrm>
              <a:off x="150034" y="3166077"/>
              <a:ext cx="318150" cy="336300"/>
              <a:chOff x="151859" y="203212"/>
              <a:chExt cx="318150" cy="336300"/>
            </a:xfrm>
          </p:grpSpPr>
          <p:sp>
            <p:nvSpPr>
              <p:cNvPr id="530" name="Google Shape;53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9" name="Google Shape;539;p5"/>
            <p:cNvGrpSpPr/>
            <p:nvPr/>
          </p:nvGrpSpPr>
          <p:grpSpPr>
            <a:xfrm>
              <a:off x="150034" y="3495285"/>
              <a:ext cx="318150" cy="336300"/>
              <a:chOff x="151859" y="203212"/>
              <a:chExt cx="318150" cy="336300"/>
            </a:xfrm>
          </p:grpSpPr>
          <p:sp>
            <p:nvSpPr>
              <p:cNvPr id="540" name="Google Shape;54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9" name="Google Shape;549;p5"/>
            <p:cNvGrpSpPr/>
            <p:nvPr/>
          </p:nvGrpSpPr>
          <p:grpSpPr>
            <a:xfrm>
              <a:off x="150034" y="3824492"/>
              <a:ext cx="318150" cy="336300"/>
              <a:chOff x="151859" y="203212"/>
              <a:chExt cx="318150" cy="336300"/>
            </a:xfrm>
          </p:grpSpPr>
          <p:sp>
            <p:nvSpPr>
              <p:cNvPr id="550" name="Google Shape;55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59" name="Google Shape;559;p5"/>
          <p:cNvGrpSpPr/>
          <p:nvPr/>
        </p:nvGrpSpPr>
        <p:grpSpPr>
          <a:xfrm flipH="1">
            <a:off x="713251" y="4263137"/>
            <a:ext cx="318150" cy="336300"/>
            <a:chOff x="8565500" y="4211037"/>
            <a:chExt cx="318150" cy="336300"/>
          </a:xfrm>
        </p:grpSpPr>
        <p:sp>
          <p:nvSpPr>
            <p:cNvPr id="560" name="Google Shape;560;p5"/>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5"/>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5"/>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5"/>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5"/>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5"/>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5"/>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5"/>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5"/>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9" name="Google Shape;569;p5"/>
          <p:cNvSpPr txBox="1"/>
          <p:nvPr>
            <p:ph type="subTitle" idx="1"/>
          </p:nvPr>
        </p:nvSpPr>
        <p:spPr>
          <a:xfrm>
            <a:off x="1408437" y="3148636"/>
            <a:ext cx="2492400" cy="842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70" name="Google Shape;570;p5"/>
          <p:cNvSpPr txBox="1"/>
          <p:nvPr>
            <p:ph type="subTitle" idx="2"/>
          </p:nvPr>
        </p:nvSpPr>
        <p:spPr>
          <a:xfrm>
            <a:off x="5262213" y="3148636"/>
            <a:ext cx="2492400" cy="842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71" name="Google Shape;571;p5"/>
          <p:cNvSpPr txBox="1"/>
          <p:nvPr>
            <p:ph type="subTitle" idx="3"/>
          </p:nvPr>
        </p:nvSpPr>
        <p:spPr>
          <a:xfrm>
            <a:off x="1408387" y="2603891"/>
            <a:ext cx="2492400" cy="47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72" name="Google Shape;572;p5"/>
          <p:cNvSpPr txBox="1"/>
          <p:nvPr>
            <p:ph type="subTitle" idx="4"/>
          </p:nvPr>
        </p:nvSpPr>
        <p:spPr>
          <a:xfrm>
            <a:off x="5262212" y="2603891"/>
            <a:ext cx="24924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73" name="Google Shape;573;p5"/>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74" name="Shape 574"/>
        <p:cNvGrpSpPr/>
        <p:nvPr/>
      </p:nvGrpSpPr>
      <p:grpSpPr>
        <a:xfrm>
          <a:off x="0" y="0"/>
          <a:ext cx="0" cy="0"/>
          <a:chOff x="0" y="0"/>
          <a:chExt cx="0" cy="0"/>
        </a:xfrm>
      </p:grpSpPr>
      <p:sp>
        <p:nvSpPr>
          <p:cNvPr id="575" name="Google Shape;575;p6"/>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576" name="Google Shape;576;p6"/>
          <p:cNvGrpSpPr/>
          <p:nvPr/>
        </p:nvGrpSpPr>
        <p:grpSpPr>
          <a:xfrm>
            <a:off x="197659" y="203212"/>
            <a:ext cx="318150" cy="3957580"/>
            <a:chOff x="150034" y="203212"/>
            <a:chExt cx="318150" cy="3957580"/>
          </a:xfrm>
        </p:grpSpPr>
        <p:grpSp>
          <p:nvGrpSpPr>
            <p:cNvPr id="577" name="Google Shape;577;p6"/>
            <p:cNvGrpSpPr/>
            <p:nvPr/>
          </p:nvGrpSpPr>
          <p:grpSpPr>
            <a:xfrm>
              <a:off x="150034" y="203212"/>
              <a:ext cx="318150" cy="336300"/>
              <a:chOff x="151859" y="203212"/>
              <a:chExt cx="318150" cy="336300"/>
            </a:xfrm>
          </p:grpSpPr>
          <p:sp>
            <p:nvSpPr>
              <p:cNvPr id="578" name="Google Shape;57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7" name="Google Shape;587;p6"/>
            <p:cNvGrpSpPr/>
            <p:nvPr/>
          </p:nvGrpSpPr>
          <p:grpSpPr>
            <a:xfrm>
              <a:off x="150034" y="532419"/>
              <a:ext cx="318150" cy="336300"/>
              <a:chOff x="151859" y="203212"/>
              <a:chExt cx="318150" cy="336300"/>
            </a:xfrm>
          </p:grpSpPr>
          <p:sp>
            <p:nvSpPr>
              <p:cNvPr id="588" name="Google Shape;58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7" name="Google Shape;597;p6"/>
            <p:cNvGrpSpPr/>
            <p:nvPr/>
          </p:nvGrpSpPr>
          <p:grpSpPr>
            <a:xfrm>
              <a:off x="150034" y="861626"/>
              <a:ext cx="318150" cy="336300"/>
              <a:chOff x="151859" y="203212"/>
              <a:chExt cx="318150" cy="336300"/>
            </a:xfrm>
          </p:grpSpPr>
          <p:sp>
            <p:nvSpPr>
              <p:cNvPr id="598" name="Google Shape;59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7" name="Google Shape;607;p6"/>
            <p:cNvGrpSpPr/>
            <p:nvPr/>
          </p:nvGrpSpPr>
          <p:grpSpPr>
            <a:xfrm>
              <a:off x="150034" y="1190834"/>
              <a:ext cx="318150" cy="336300"/>
              <a:chOff x="151859" y="203212"/>
              <a:chExt cx="318150" cy="336300"/>
            </a:xfrm>
          </p:grpSpPr>
          <p:sp>
            <p:nvSpPr>
              <p:cNvPr id="608" name="Google Shape;60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6"/>
            <p:cNvGrpSpPr/>
            <p:nvPr/>
          </p:nvGrpSpPr>
          <p:grpSpPr>
            <a:xfrm>
              <a:off x="150034" y="1520041"/>
              <a:ext cx="318150" cy="336300"/>
              <a:chOff x="151859" y="203212"/>
              <a:chExt cx="318150" cy="336300"/>
            </a:xfrm>
          </p:grpSpPr>
          <p:sp>
            <p:nvSpPr>
              <p:cNvPr id="618" name="Google Shape;61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7" name="Google Shape;627;p6"/>
            <p:cNvGrpSpPr/>
            <p:nvPr/>
          </p:nvGrpSpPr>
          <p:grpSpPr>
            <a:xfrm>
              <a:off x="150034" y="1849248"/>
              <a:ext cx="318150" cy="336300"/>
              <a:chOff x="151859" y="203212"/>
              <a:chExt cx="318150" cy="336300"/>
            </a:xfrm>
          </p:grpSpPr>
          <p:sp>
            <p:nvSpPr>
              <p:cNvPr id="628" name="Google Shape;62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7" name="Google Shape;637;p6"/>
            <p:cNvGrpSpPr/>
            <p:nvPr/>
          </p:nvGrpSpPr>
          <p:grpSpPr>
            <a:xfrm>
              <a:off x="150034" y="2178455"/>
              <a:ext cx="318150" cy="336300"/>
              <a:chOff x="151859" y="203212"/>
              <a:chExt cx="318150" cy="336300"/>
            </a:xfrm>
          </p:grpSpPr>
          <p:sp>
            <p:nvSpPr>
              <p:cNvPr id="638" name="Google Shape;63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7" name="Google Shape;647;p6"/>
            <p:cNvGrpSpPr/>
            <p:nvPr/>
          </p:nvGrpSpPr>
          <p:grpSpPr>
            <a:xfrm>
              <a:off x="150034" y="2507663"/>
              <a:ext cx="318150" cy="336300"/>
              <a:chOff x="151859" y="203212"/>
              <a:chExt cx="318150" cy="336300"/>
            </a:xfrm>
          </p:grpSpPr>
          <p:sp>
            <p:nvSpPr>
              <p:cNvPr id="648" name="Google Shape;64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7" name="Google Shape;657;p6"/>
            <p:cNvGrpSpPr/>
            <p:nvPr/>
          </p:nvGrpSpPr>
          <p:grpSpPr>
            <a:xfrm>
              <a:off x="150034" y="2836870"/>
              <a:ext cx="318150" cy="336300"/>
              <a:chOff x="151859" y="203212"/>
              <a:chExt cx="318150" cy="336300"/>
            </a:xfrm>
          </p:grpSpPr>
          <p:sp>
            <p:nvSpPr>
              <p:cNvPr id="658" name="Google Shape;65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6"/>
            <p:cNvGrpSpPr/>
            <p:nvPr/>
          </p:nvGrpSpPr>
          <p:grpSpPr>
            <a:xfrm>
              <a:off x="150034" y="3166077"/>
              <a:ext cx="318150" cy="336300"/>
              <a:chOff x="151859" y="203212"/>
              <a:chExt cx="318150" cy="336300"/>
            </a:xfrm>
          </p:grpSpPr>
          <p:sp>
            <p:nvSpPr>
              <p:cNvPr id="668" name="Google Shape;66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7" name="Google Shape;677;p6"/>
            <p:cNvGrpSpPr/>
            <p:nvPr/>
          </p:nvGrpSpPr>
          <p:grpSpPr>
            <a:xfrm>
              <a:off x="150034" y="3495285"/>
              <a:ext cx="318150" cy="336300"/>
              <a:chOff x="151859" y="203212"/>
              <a:chExt cx="318150" cy="336300"/>
            </a:xfrm>
          </p:grpSpPr>
          <p:sp>
            <p:nvSpPr>
              <p:cNvPr id="678" name="Google Shape;67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7" name="Google Shape;687;p6"/>
            <p:cNvGrpSpPr/>
            <p:nvPr/>
          </p:nvGrpSpPr>
          <p:grpSpPr>
            <a:xfrm>
              <a:off x="150034" y="3824492"/>
              <a:ext cx="318150" cy="336300"/>
              <a:chOff x="151859" y="203212"/>
              <a:chExt cx="318150" cy="336300"/>
            </a:xfrm>
          </p:grpSpPr>
          <p:sp>
            <p:nvSpPr>
              <p:cNvPr id="688" name="Google Shape;68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7" name="Shape 697"/>
        <p:cNvGrpSpPr/>
        <p:nvPr/>
      </p:nvGrpSpPr>
      <p:grpSpPr>
        <a:xfrm>
          <a:off x="0" y="0"/>
          <a:ext cx="0" cy="0"/>
          <a:chOff x="0" y="0"/>
          <a:chExt cx="0" cy="0"/>
        </a:xfrm>
      </p:grpSpPr>
      <p:grpSp>
        <p:nvGrpSpPr>
          <p:cNvPr id="698" name="Google Shape;698;p7"/>
          <p:cNvGrpSpPr/>
          <p:nvPr/>
        </p:nvGrpSpPr>
        <p:grpSpPr>
          <a:xfrm>
            <a:off x="8636809" y="203212"/>
            <a:ext cx="318150" cy="1982337"/>
            <a:chOff x="8636809" y="203212"/>
            <a:chExt cx="318150" cy="1982337"/>
          </a:xfrm>
        </p:grpSpPr>
        <p:grpSp>
          <p:nvGrpSpPr>
            <p:cNvPr id="699" name="Google Shape;699;p7"/>
            <p:cNvGrpSpPr/>
            <p:nvPr/>
          </p:nvGrpSpPr>
          <p:grpSpPr>
            <a:xfrm flipH="1">
              <a:off x="8636809" y="203212"/>
              <a:ext cx="318150" cy="336300"/>
              <a:chOff x="151859" y="203212"/>
              <a:chExt cx="318150" cy="336300"/>
            </a:xfrm>
          </p:grpSpPr>
          <p:sp>
            <p:nvSpPr>
              <p:cNvPr id="700" name="Google Shape;70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7"/>
            <p:cNvGrpSpPr/>
            <p:nvPr/>
          </p:nvGrpSpPr>
          <p:grpSpPr>
            <a:xfrm flipH="1">
              <a:off x="8636809" y="532419"/>
              <a:ext cx="318150" cy="336300"/>
              <a:chOff x="151859" y="203212"/>
              <a:chExt cx="318150" cy="336300"/>
            </a:xfrm>
          </p:grpSpPr>
          <p:sp>
            <p:nvSpPr>
              <p:cNvPr id="710" name="Google Shape;71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9" name="Google Shape;719;p7"/>
            <p:cNvGrpSpPr/>
            <p:nvPr/>
          </p:nvGrpSpPr>
          <p:grpSpPr>
            <a:xfrm flipH="1">
              <a:off x="8636809" y="861626"/>
              <a:ext cx="318150" cy="336300"/>
              <a:chOff x="151859" y="203212"/>
              <a:chExt cx="318150" cy="336300"/>
            </a:xfrm>
          </p:grpSpPr>
          <p:sp>
            <p:nvSpPr>
              <p:cNvPr id="720" name="Google Shape;72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9" name="Google Shape;729;p7"/>
            <p:cNvGrpSpPr/>
            <p:nvPr/>
          </p:nvGrpSpPr>
          <p:grpSpPr>
            <a:xfrm flipH="1">
              <a:off x="8636809" y="1190834"/>
              <a:ext cx="318150" cy="336300"/>
              <a:chOff x="151859" y="203212"/>
              <a:chExt cx="318150" cy="336300"/>
            </a:xfrm>
          </p:grpSpPr>
          <p:sp>
            <p:nvSpPr>
              <p:cNvPr id="730" name="Google Shape;73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9" name="Google Shape;739;p7"/>
            <p:cNvGrpSpPr/>
            <p:nvPr/>
          </p:nvGrpSpPr>
          <p:grpSpPr>
            <a:xfrm flipH="1">
              <a:off x="8636809" y="1520041"/>
              <a:ext cx="318150" cy="336300"/>
              <a:chOff x="151859" y="203212"/>
              <a:chExt cx="318150" cy="336300"/>
            </a:xfrm>
          </p:grpSpPr>
          <p:sp>
            <p:nvSpPr>
              <p:cNvPr id="740" name="Google Shape;74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9" name="Google Shape;749;p7"/>
            <p:cNvGrpSpPr/>
            <p:nvPr/>
          </p:nvGrpSpPr>
          <p:grpSpPr>
            <a:xfrm flipH="1">
              <a:off x="8636809" y="1849248"/>
              <a:ext cx="318150" cy="336300"/>
              <a:chOff x="151859" y="203212"/>
              <a:chExt cx="318150" cy="336300"/>
            </a:xfrm>
          </p:grpSpPr>
          <p:sp>
            <p:nvSpPr>
              <p:cNvPr id="750" name="Google Shape;75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59" name="Google Shape;759;p7"/>
          <p:cNvSpPr txBox="1"/>
          <p:nvPr>
            <p:ph type="subTitle" idx="1"/>
          </p:nvPr>
        </p:nvSpPr>
        <p:spPr>
          <a:xfrm>
            <a:off x="3924300" y="1956825"/>
            <a:ext cx="4506300" cy="2072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60" name="Google Shape;760;p7"/>
          <p:cNvSpPr txBox="1"/>
          <p:nvPr>
            <p:ph type="subTitle" idx="2"/>
          </p:nvPr>
        </p:nvSpPr>
        <p:spPr>
          <a:xfrm>
            <a:off x="3924300" y="1308450"/>
            <a:ext cx="45063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761" name="Google Shape;761;p7"/>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2" name="Shape 762"/>
        <p:cNvGrpSpPr/>
        <p:nvPr/>
      </p:nvGrpSpPr>
      <p:grpSpPr>
        <a:xfrm>
          <a:off x="0" y="0"/>
          <a:ext cx="0" cy="0"/>
          <a:chOff x="0" y="0"/>
          <a:chExt cx="0" cy="0"/>
        </a:xfrm>
      </p:grpSpPr>
      <p:grpSp>
        <p:nvGrpSpPr>
          <p:cNvPr id="763" name="Google Shape;763;p8"/>
          <p:cNvGrpSpPr/>
          <p:nvPr/>
        </p:nvGrpSpPr>
        <p:grpSpPr>
          <a:xfrm>
            <a:off x="197659" y="203212"/>
            <a:ext cx="318150" cy="4635055"/>
            <a:chOff x="197659" y="203212"/>
            <a:chExt cx="318150" cy="4635055"/>
          </a:xfrm>
        </p:grpSpPr>
        <p:grpSp>
          <p:nvGrpSpPr>
            <p:cNvPr id="764" name="Google Shape;764;p8"/>
            <p:cNvGrpSpPr/>
            <p:nvPr/>
          </p:nvGrpSpPr>
          <p:grpSpPr>
            <a:xfrm>
              <a:off x="197659" y="203212"/>
              <a:ext cx="318150" cy="336300"/>
              <a:chOff x="151859" y="203212"/>
              <a:chExt cx="318150" cy="336300"/>
            </a:xfrm>
          </p:grpSpPr>
          <p:sp>
            <p:nvSpPr>
              <p:cNvPr id="765" name="Google Shape;76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4" name="Google Shape;774;p8"/>
            <p:cNvGrpSpPr/>
            <p:nvPr/>
          </p:nvGrpSpPr>
          <p:grpSpPr>
            <a:xfrm>
              <a:off x="197659" y="532419"/>
              <a:ext cx="318150" cy="336300"/>
              <a:chOff x="151859" y="203212"/>
              <a:chExt cx="318150" cy="336300"/>
            </a:xfrm>
          </p:grpSpPr>
          <p:sp>
            <p:nvSpPr>
              <p:cNvPr id="775" name="Google Shape;77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4" name="Google Shape;784;p8"/>
            <p:cNvGrpSpPr/>
            <p:nvPr/>
          </p:nvGrpSpPr>
          <p:grpSpPr>
            <a:xfrm>
              <a:off x="197659" y="861626"/>
              <a:ext cx="318150" cy="336300"/>
              <a:chOff x="151859" y="203212"/>
              <a:chExt cx="318150" cy="336300"/>
            </a:xfrm>
          </p:grpSpPr>
          <p:sp>
            <p:nvSpPr>
              <p:cNvPr id="785" name="Google Shape;78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8"/>
            <p:cNvGrpSpPr/>
            <p:nvPr/>
          </p:nvGrpSpPr>
          <p:grpSpPr>
            <a:xfrm>
              <a:off x="197659" y="1190834"/>
              <a:ext cx="318150" cy="336300"/>
              <a:chOff x="151859" y="203212"/>
              <a:chExt cx="318150" cy="336300"/>
            </a:xfrm>
          </p:grpSpPr>
          <p:sp>
            <p:nvSpPr>
              <p:cNvPr id="795" name="Google Shape;79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8"/>
            <p:cNvGrpSpPr/>
            <p:nvPr/>
          </p:nvGrpSpPr>
          <p:grpSpPr>
            <a:xfrm>
              <a:off x="197659" y="1520041"/>
              <a:ext cx="318150" cy="336300"/>
              <a:chOff x="151859" y="203212"/>
              <a:chExt cx="318150" cy="336300"/>
            </a:xfrm>
          </p:grpSpPr>
          <p:sp>
            <p:nvSpPr>
              <p:cNvPr id="805" name="Google Shape;80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8"/>
            <p:cNvGrpSpPr/>
            <p:nvPr/>
          </p:nvGrpSpPr>
          <p:grpSpPr>
            <a:xfrm>
              <a:off x="197659" y="1849248"/>
              <a:ext cx="318150" cy="336300"/>
              <a:chOff x="151859" y="203212"/>
              <a:chExt cx="318150" cy="336300"/>
            </a:xfrm>
          </p:grpSpPr>
          <p:sp>
            <p:nvSpPr>
              <p:cNvPr id="815" name="Google Shape;81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4" name="Google Shape;824;p8"/>
            <p:cNvGrpSpPr/>
            <p:nvPr/>
          </p:nvGrpSpPr>
          <p:grpSpPr>
            <a:xfrm>
              <a:off x="197659" y="2178455"/>
              <a:ext cx="318150" cy="336300"/>
              <a:chOff x="151859" y="203212"/>
              <a:chExt cx="318150" cy="336300"/>
            </a:xfrm>
          </p:grpSpPr>
          <p:sp>
            <p:nvSpPr>
              <p:cNvPr id="825" name="Google Shape;82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8"/>
            <p:cNvGrpSpPr/>
            <p:nvPr/>
          </p:nvGrpSpPr>
          <p:grpSpPr>
            <a:xfrm>
              <a:off x="197659" y="2507663"/>
              <a:ext cx="318150" cy="336300"/>
              <a:chOff x="151859" y="203212"/>
              <a:chExt cx="318150" cy="336300"/>
            </a:xfrm>
          </p:grpSpPr>
          <p:sp>
            <p:nvSpPr>
              <p:cNvPr id="835" name="Google Shape;83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4" name="Google Shape;844;p8"/>
            <p:cNvGrpSpPr/>
            <p:nvPr/>
          </p:nvGrpSpPr>
          <p:grpSpPr>
            <a:xfrm>
              <a:off x="197659" y="2836870"/>
              <a:ext cx="318150" cy="336300"/>
              <a:chOff x="151859" y="203212"/>
              <a:chExt cx="318150" cy="336300"/>
            </a:xfrm>
          </p:grpSpPr>
          <p:sp>
            <p:nvSpPr>
              <p:cNvPr id="845" name="Google Shape;84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4" name="Google Shape;854;p8"/>
            <p:cNvGrpSpPr/>
            <p:nvPr/>
          </p:nvGrpSpPr>
          <p:grpSpPr>
            <a:xfrm>
              <a:off x="197659" y="3166077"/>
              <a:ext cx="318150" cy="336300"/>
              <a:chOff x="151859" y="203212"/>
              <a:chExt cx="318150" cy="336300"/>
            </a:xfrm>
          </p:grpSpPr>
          <p:sp>
            <p:nvSpPr>
              <p:cNvPr id="855" name="Google Shape;85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4" name="Google Shape;864;p8"/>
            <p:cNvGrpSpPr/>
            <p:nvPr/>
          </p:nvGrpSpPr>
          <p:grpSpPr>
            <a:xfrm>
              <a:off x="197659" y="3495285"/>
              <a:ext cx="318150" cy="336300"/>
              <a:chOff x="151859" y="203212"/>
              <a:chExt cx="318150" cy="336300"/>
            </a:xfrm>
          </p:grpSpPr>
          <p:sp>
            <p:nvSpPr>
              <p:cNvPr id="865" name="Google Shape;86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4" name="Google Shape;874;p8"/>
            <p:cNvGrpSpPr/>
            <p:nvPr/>
          </p:nvGrpSpPr>
          <p:grpSpPr>
            <a:xfrm>
              <a:off x="197659" y="3824492"/>
              <a:ext cx="318150" cy="336300"/>
              <a:chOff x="151859" y="203212"/>
              <a:chExt cx="318150" cy="336300"/>
            </a:xfrm>
          </p:grpSpPr>
          <p:sp>
            <p:nvSpPr>
              <p:cNvPr id="875" name="Google Shape;87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4" name="Google Shape;884;p8"/>
            <p:cNvGrpSpPr/>
            <p:nvPr/>
          </p:nvGrpSpPr>
          <p:grpSpPr>
            <a:xfrm>
              <a:off x="197659" y="4172760"/>
              <a:ext cx="318150" cy="336300"/>
              <a:chOff x="151859" y="203212"/>
              <a:chExt cx="318150" cy="336300"/>
            </a:xfrm>
          </p:grpSpPr>
          <p:sp>
            <p:nvSpPr>
              <p:cNvPr id="885" name="Google Shape;88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4" name="Google Shape;894;p8"/>
            <p:cNvGrpSpPr/>
            <p:nvPr/>
          </p:nvGrpSpPr>
          <p:grpSpPr>
            <a:xfrm>
              <a:off x="197659" y="4501967"/>
              <a:ext cx="318150" cy="336300"/>
              <a:chOff x="151859" y="203212"/>
              <a:chExt cx="318150" cy="336300"/>
            </a:xfrm>
          </p:grpSpPr>
          <p:sp>
            <p:nvSpPr>
              <p:cNvPr id="895" name="Google Shape;89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04" name="Google Shape;904;p8"/>
          <p:cNvGrpSpPr/>
          <p:nvPr/>
        </p:nvGrpSpPr>
        <p:grpSpPr>
          <a:xfrm flipH="1">
            <a:off x="8628209" y="350412"/>
            <a:ext cx="318150" cy="4635055"/>
            <a:chOff x="197659" y="203212"/>
            <a:chExt cx="318150" cy="4635055"/>
          </a:xfrm>
        </p:grpSpPr>
        <p:grpSp>
          <p:nvGrpSpPr>
            <p:cNvPr id="905" name="Google Shape;905;p8"/>
            <p:cNvGrpSpPr/>
            <p:nvPr/>
          </p:nvGrpSpPr>
          <p:grpSpPr>
            <a:xfrm>
              <a:off x="197659" y="203212"/>
              <a:ext cx="318150" cy="336300"/>
              <a:chOff x="151859" y="203212"/>
              <a:chExt cx="318150" cy="336300"/>
            </a:xfrm>
          </p:grpSpPr>
          <p:sp>
            <p:nvSpPr>
              <p:cNvPr id="906" name="Google Shape;90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5" name="Google Shape;915;p8"/>
            <p:cNvGrpSpPr/>
            <p:nvPr/>
          </p:nvGrpSpPr>
          <p:grpSpPr>
            <a:xfrm>
              <a:off x="197659" y="532419"/>
              <a:ext cx="318150" cy="336300"/>
              <a:chOff x="151859" y="203212"/>
              <a:chExt cx="318150" cy="336300"/>
            </a:xfrm>
          </p:grpSpPr>
          <p:sp>
            <p:nvSpPr>
              <p:cNvPr id="916" name="Google Shape;91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5" name="Google Shape;925;p8"/>
            <p:cNvGrpSpPr/>
            <p:nvPr/>
          </p:nvGrpSpPr>
          <p:grpSpPr>
            <a:xfrm>
              <a:off x="197659" y="861626"/>
              <a:ext cx="318150" cy="336300"/>
              <a:chOff x="151859" y="203212"/>
              <a:chExt cx="318150" cy="336300"/>
            </a:xfrm>
          </p:grpSpPr>
          <p:sp>
            <p:nvSpPr>
              <p:cNvPr id="926" name="Google Shape;92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5" name="Google Shape;935;p8"/>
            <p:cNvGrpSpPr/>
            <p:nvPr/>
          </p:nvGrpSpPr>
          <p:grpSpPr>
            <a:xfrm>
              <a:off x="197659" y="1190834"/>
              <a:ext cx="318150" cy="336300"/>
              <a:chOff x="151859" y="203212"/>
              <a:chExt cx="318150" cy="336300"/>
            </a:xfrm>
          </p:grpSpPr>
          <p:sp>
            <p:nvSpPr>
              <p:cNvPr id="936" name="Google Shape;93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5" name="Google Shape;945;p8"/>
            <p:cNvGrpSpPr/>
            <p:nvPr/>
          </p:nvGrpSpPr>
          <p:grpSpPr>
            <a:xfrm>
              <a:off x="197659" y="1520041"/>
              <a:ext cx="318150" cy="336300"/>
              <a:chOff x="151859" y="203212"/>
              <a:chExt cx="318150" cy="336300"/>
            </a:xfrm>
          </p:grpSpPr>
          <p:sp>
            <p:nvSpPr>
              <p:cNvPr id="946" name="Google Shape;94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5" name="Google Shape;955;p8"/>
            <p:cNvGrpSpPr/>
            <p:nvPr/>
          </p:nvGrpSpPr>
          <p:grpSpPr>
            <a:xfrm>
              <a:off x="197659" y="1849248"/>
              <a:ext cx="318150" cy="336300"/>
              <a:chOff x="151859" y="203212"/>
              <a:chExt cx="318150" cy="336300"/>
            </a:xfrm>
          </p:grpSpPr>
          <p:sp>
            <p:nvSpPr>
              <p:cNvPr id="956" name="Google Shape;95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5" name="Google Shape;965;p8"/>
            <p:cNvGrpSpPr/>
            <p:nvPr/>
          </p:nvGrpSpPr>
          <p:grpSpPr>
            <a:xfrm>
              <a:off x="197659" y="2178455"/>
              <a:ext cx="318150" cy="336300"/>
              <a:chOff x="151859" y="203212"/>
              <a:chExt cx="318150" cy="336300"/>
            </a:xfrm>
          </p:grpSpPr>
          <p:sp>
            <p:nvSpPr>
              <p:cNvPr id="966" name="Google Shape;96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5" name="Google Shape;975;p8"/>
            <p:cNvGrpSpPr/>
            <p:nvPr/>
          </p:nvGrpSpPr>
          <p:grpSpPr>
            <a:xfrm>
              <a:off x="197659" y="2507663"/>
              <a:ext cx="318150" cy="336300"/>
              <a:chOff x="151859" y="203212"/>
              <a:chExt cx="318150" cy="336300"/>
            </a:xfrm>
          </p:grpSpPr>
          <p:sp>
            <p:nvSpPr>
              <p:cNvPr id="976" name="Google Shape;97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5" name="Google Shape;985;p8"/>
            <p:cNvGrpSpPr/>
            <p:nvPr/>
          </p:nvGrpSpPr>
          <p:grpSpPr>
            <a:xfrm>
              <a:off x="197659" y="2836870"/>
              <a:ext cx="318150" cy="336300"/>
              <a:chOff x="151859" y="203212"/>
              <a:chExt cx="318150" cy="336300"/>
            </a:xfrm>
          </p:grpSpPr>
          <p:sp>
            <p:nvSpPr>
              <p:cNvPr id="986" name="Google Shape;98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5" name="Google Shape;995;p8"/>
            <p:cNvGrpSpPr/>
            <p:nvPr/>
          </p:nvGrpSpPr>
          <p:grpSpPr>
            <a:xfrm>
              <a:off x="197659" y="3166077"/>
              <a:ext cx="318150" cy="336300"/>
              <a:chOff x="151859" y="203212"/>
              <a:chExt cx="318150" cy="336300"/>
            </a:xfrm>
          </p:grpSpPr>
          <p:sp>
            <p:nvSpPr>
              <p:cNvPr id="996" name="Google Shape;99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5" name="Google Shape;1005;p8"/>
            <p:cNvGrpSpPr/>
            <p:nvPr/>
          </p:nvGrpSpPr>
          <p:grpSpPr>
            <a:xfrm>
              <a:off x="197659" y="3495285"/>
              <a:ext cx="318150" cy="336300"/>
              <a:chOff x="151859" y="203212"/>
              <a:chExt cx="318150" cy="336300"/>
            </a:xfrm>
          </p:grpSpPr>
          <p:sp>
            <p:nvSpPr>
              <p:cNvPr id="1006" name="Google Shape;100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5" name="Google Shape;1015;p8"/>
            <p:cNvGrpSpPr/>
            <p:nvPr/>
          </p:nvGrpSpPr>
          <p:grpSpPr>
            <a:xfrm>
              <a:off x="197659" y="3824492"/>
              <a:ext cx="318150" cy="336300"/>
              <a:chOff x="151859" y="203212"/>
              <a:chExt cx="318150" cy="336300"/>
            </a:xfrm>
          </p:grpSpPr>
          <p:sp>
            <p:nvSpPr>
              <p:cNvPr id="1016" name="Google Shape;101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5" name="Google Shape;1025;p8"/>
            <p:cNvGrpSpPr/>
            <p:nvPr/>
          </p:nvGrpSpPr>
          <p:grpSpPr>
            <a:xfrm>
              <a:off x="197659" y="4172760"/>
              <a:ext cx="318150" cy="336300"/>
              <a:chOff x="151859" y="203212"/>
              <a:chExt cx="318150" cy="336300"/>
            </a:xfrm>
          </p:grpSpPr>
          <p:sp>
            <p:nvSpPr>
              <p:cNvPr id="1026" name="Google Shape;102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5" name="Google Shape;1035;p8"/>
            <p:cNvGrpSpPr/>
            <p:nvPr/>
          </p:nvGrpSpPr>
          <p:grpSpPr>
            <a:xfrm>
              <a:off x="197659" y="4501967"/>
              <a:ext cx="318150" cy="336300"/>
              <a:chOff x="151859" y="203212"/>
              <a:chExt cx="318150" cy="336300"/>
            </a:xfrm>
          </p:grpSpPr>
          <p:sp>
            <p:nvSpPr>
              <p:cNvPr id="1036" name="Google Shape;103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5" name="Google Shape;1045;p8"/>
          <p:cNvSpPr txBox="1"/>
          <p:nvPr>
            <p:ph type="ctrTitle"/>
          </p:nvPr>
        </p:nvSpPr>
        <p:spPr>
          <a:xfrm>
            <a:off x="1661550" y="803149"/>
            <a:ext cx="5820900" cy="24972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5200"/>
              <a:buNone/>
              <a:defRPr sz="9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46" name="Google Shape;1046;p8"/>
          <p:cNvSpPr txBox="1"/>
          <p:nvPr>
            <p:ph type="subTitle" idx="1"/>
          </p:nvPr>
        </p:nvSpPr>
        <p:spPr>
          <a:xfrm>
            <a:off x="2488596" y="3566127"/>
            <a:ext cx="4171200" cy="7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47" name="Shape 1047"/>
        <p:cNvGrpSpPr/>
        <p:nvPr/>
      </p:nvGrpSpPr>
      <p:grpSpPr>
        <a:xfrm>
          <a:off x="0" y="0"/>
          <a:ext cx="0" cy="0"/>
          <a:chOff x="0" y="0"/>
          <a:chExt cx="0" cy="0"/>
        </a:xfrm>
      </p:grpSpPr>
      <p:grpSp>
        <p:nvGrpSpPr>
          <p:cNvPr id="1048" name="Google Shape;1048;p9"/>
          <p:cNvGrpSpPr/>
          <p:nvPr/>
        </p:nvGrpSpPr>
        <p:grpSpPr>
          <a:xfrm>
            <a:off x="197659" y="3007130"/>
            <a:ext cx="318150" cy="1982337"/>
            <a:chOff x="197659" y="3007130"/>
            <a:chExt cx="318150" cy="1982337"/>
          </a:xfrm>
        </p:grpSpPr>
        <p:grpSp>
          <p:nvGrpSpPr>
            <p:cNvPr id="1049" name="Google Shape;1049;p9"/>
            <p:cNvGrpSpPr/>
            <p:nvPr/>
          </p:nvGrpSpPr>
          <p:grpSpPr>
            <a:xfrm>
              <a:off x="197659" y="3007130"/>
              <a:ext cx="318150" cy="336300"/>
              <a:chOff x="151859" y="203212"/>
              <a:chExt cx="318150" cy="336300"/>
            </a:xfrm>
          </p:grpSpPr>
          <p:sp>
            <p:nvSpPr>
              <p:cNvPr id="1050" name="Google Shape;105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9" name="Google Shape;1059;p9"/>
            <p:cNvGrpSpPr/>
            <p:nvPr/>
          </p:nvGrpSpPr>
          <p:grpSpPr>
            <a:xfrm>
              <a:off x="197659" y="3336338"/>
              <a:ext cx="318150" cy="336300"/>
              <a:chOff x="151859" y="203212"/>
              <a:chExt cx="318150" cy="336300"/>
            </a:xfrm>
          </p:grpSpPr>
          <p:sp>
            <p:nvSpPr>
              <p:cNvPr id="1060" name="Google Shape;106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9" name="Google Shape;1069;p9"/>
            <p:cNvGrpSpPr/>
            <p:nvPr/>
          </p:nvGrpSpPr>
          <p:grpSpPr>
            <a:xfrm>
              <a:off x="197659" y="3665545"/>
              <a:ext cx="318150" cy="336300"/>
              <a:chOff x="151859" y="203212"/>
              <a:chExt cx="318150" cy="336300"/>
            </a:xfrm>
          </p:grpSpPr>
          <p:sp>
            <p:nvSpPr>
              <p:cNvPr id="1070" name="Google Shape;107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9" name="Google Shape;1079;p9"/>
            <p:cNvGrpSpPr/>
            <p:nvPr/>
          </p:nvGrpSpPr>
          <p:grpSpPr>
            <a:xfrm>
              <a:off x="197659" y="3994752"/>
              <a:ext cx="318150" cy="336300"/>
              <a:chOff x="151859" y="203212"/>
              <a:chExt cx="318150" cy="336300"/>
            </a:xfrm>
          </p:grpSpPr>
          <p:sp>
            <p:nvSpPr>
              <p:cNvPr id="1080" name="Google Shape;108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9"/>
            <p:cNvGrpSpPr/>
            <p:nvPr/>
          </p:nvGrpSpPr>
          <p:grpSpPr>
            <a:xfrm>
              <a:off x="197659" y="4323960"/>
              <a:ext cx="318150" cy="336300"/>
              <a:chOff x="151859" y="203212"/>
              <a:chExt cx="318150" cy="336300"/>
            </a:xfrm>
          </p:grpSpPr>
          <p:sp>
            <p:nvSpPr>
              <p:cNvPr id="1090" name="Google Shape;109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9"/>
            <p:cNvGrpSpPr/>
            <p:nvPr/>
          </p:nvGrpSpPr>
          <p:grpSpPr>
            <a:xfrm>
              <a:off x="197659" y="4653167"/>
              <a:ext cx="318150" cy="336300"/>
              <a:chOff x="151859" y="203212"/>
              <a:chExt cx="318150" cy="336300"/>
            </a:xfrm>
          </p:grpSpPr>
          <p:sp>
            <p:nvSpPr>
              <p:cNvPr id="1100" name="Google Shape;110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09" name="Google Shape;1109;p9"/>
          <p:cNvGrpSpPr/>
          <p:nvPr/>
        </p:nvGrpSpPr>
        <p:grpSpPr>
          <a:xfrm>
            <a:off x="8636800" y="1357737"/>
            <a:ext cx="318150" cy="336300"/>
            <a:chOff x="8565500" y="4211037"/>
            <a:chExt cx="318150" cy="336300"/>
          </a:xfrm>
        </p:grpSpPr>
        <p:sp>
          <p:nvSpPr>
            <p:cNvPr id="1110" name="Google Shape;1110;p9"/>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9"/>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9"/>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9"/>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9"/>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9"/>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9"/>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9"/>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9"/>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9" name="Google Shape;1119;p9"/>
          <p:cNvGrpSpPr/>
          <p:nvPr/>
        </p:nvGrpSpPr>
        <p:grpSpPr>
          <a:xfrm>
            <a:off x="8430776" y="539512"/>
            <a:ext cx="241624" cy="336300"/>
            <a:chOff x="5936926" y="1793687"/>
            <a:chExt cx="241624" cy="336300"/>
          </a:xfrm>
        </p:grpSpPr>
        <p:sp>
          <p:nvSpPr>
            <p:cNvPr id="1120" name="Google Shape;1120;p9"/>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9"/>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9"/>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9"/>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9"/>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9"/>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9"/>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9"/>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8" name="Google Shape;1128;p9"/>
          <p:cNvSpPr txBox="1"/>
          <p:nvPr>
            <p:ph type="subTitle" idx="1"/>
          </p:nvPr>
        </p:nvSpPr>
        <p:spPr>
          <a:xfrm>
            <a:off x="1360200" y="2434050"/>
            <a:ext cx="3752100" cy="161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29" name="Google Shape;1129;p9"/>
          <p:cNvSpPr txBox="1"/>
          <p:nvPr>
            <p:ph type="title"/>
          </p:nvPr>
        </p:nvSpPr>
        <p:spPr>
          <a:xfrm>
            <a:off x="713250" y="539500"/>
            <a:ext cx="4984200" cy="1146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0" name="Shape 1130"/>
        <p:cNvGrpSpPr/>
        <p:nvPr/>
      </p:nvGrpSpPr>
      <p:grpSpPr>
        <a:xfrm>
          <a:off x="0" y="0"/>
          <a:ext cx="0" cy="0"/>
          <a:chOff x="0" y="0"/>
          <a:chExt cx="0" cy="0"/>
        </a:xfrm>
      </p:grpSpPr>
      <p:sp>
        <p:nvSpPr>
          <p:cNvPr id="1131" name="Google Shape;1131;p10"/>
          <p:cNvSpPr/>
          <p:nvPr/>
        </p:nvSpPr>
        <p:spPr>
          <a:xfrm>
            <a:off x="0" y="0"/>
            <a:ext cx="9144000" cy="5143500"/>
          </a:xfrm>
          <a:prstGeom prst="rect">
            <a:avLst/>
          </a:prstGeom>
          <a:solidFill>
            <a:srgbClr val="EFEFEF">
              <a:alpha val="446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2" name="Google Shape;1132;p10"/>
          <p:cNvGrpSpPr/>
          <p:nvPr/>
        </p:nvGrpSpPr>
        <p:grpSpPr>
          <a:xfrm>
            <a:off x="197659" y="203212"/>
            <a:ext cx="318150" cy="4635055"/>
            <a:chOff x="197659" y="203212"/>
            <a:chExt cx="318150" cy="4635055"/>
          </a:xfrm>
        </p:grpSpPr>
        <p:grpSp>
          <p:nvGrpSpPr>
            <p:cNvPr id="1133" name="Google Shape;1133;p10"/>
            <p:cNvGrpSpPr/>
            <p:nvPr/>
          </p:nvGrpSpPr>
          <p:grpSpPr>
            <a:xfrm>
              <a:off x="197659" y="203212"/>
              <a:ext cx="318150" cy="336300"/>
              <a:chOff x="151859" y="203212"/>
              <a:chExt cx="318150" cy="336300"/>
            </a:xfrm>
          </p:grpSpPr>
          <p:sp>
            <p:nvSpPr>
              <p:cNvPr id="1134" name="Google Shape;113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10"/>
            <p:cNvGrpSpPr/>
            <p:nvPr/>
          </p:nvGrpSpPr>
          <p:grpSpPr>
            <a:xfrm>
              <a:off x="197659" y="532419"/>
              <a:ext cx="318150" cy="336300"/>
              <a:chOff x="151859" y="203212"/>
              <a:chExt cx="318150" cy="336300"/>
            </a:xfrm>
          </p:grpSpPr>
          <p:sp>
            <p:nvSpPr>
              <p:cNvPr id="1144" name="Google Shape;114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3" name="Google Shape;1153;p10"/>
            <p:cNvGrpSpPr/>
            <p:nvPr/>
          </p:nvGrpSpPr>
          <p:grpSpPr>
            <a:xfrm>
              <a:off x="197659" y="861626"/>
              <a:ext cx="318150" cy="336300"/>
              <a:chOff x="151859" y="203212"/>
              <a:chExt cx="318150" cy="336300"/>
            </a:xfrm>
          </p:grpSpPr>
          <p:sp>
            <p:nvSpPr>
              <p:cNvPr id="1154" name="Google Shape;115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3" name="Google Shape;1163;p10"/>
            <p:cNvGrpSpPr/>
            <p:nvPr/>
          </p:nvGrpSpPr>
          <p:grpSpPr>
            <a:xfrm>
              <a:off x="197659" y="1190834"/>
              <a:ext cx="318150" cy="336300"/>
              <a:chOff x="151859" y="203212"/>
              <a:chExt cx="318150" cy="336300"/>
            </a:xfrm>
          </p:grpSpPr>
          <p:sp>
            <p:nvSpPr>
              <p:cNvPr id="1164" name="Google Shape;116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3" name="Google Shape;1173;p10"/>
            <p:cNvGrpSpPr/>
            <p:nvPr/>
          </p:nvGrpSpPr>
          <p:grpSpPr>
            <a:xfrm>
              <a:off x="197659" y="1520041"/>
              <a:ext cx="318150" cy="336300"/>
              <a:chOff x="151859" y="203212"/>
              <a:chExt cx="318150" cy="336300"/>
            </a:xfrm>
          </p:grpSpPr>
          <p:sp>
            <p:nvSpPr>
              <p:cNvPr id="1174" name="Google Shape;117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3" name="Google Shape;1183;p10"/>
            <p:cNvGrpSpPr/>
            <p:nvPr/>
          </p:nvGrpSpPr>
          <p:grpSpPr>
            <a:xfrm>
              <a:off x="197659" y="1849248"/>
              <a:ext cx="318150" cy="336300"/>
              <a:chOff x="151859" y="203212"/>
              <a:chExt cx="318150" cy="336300"/>
            </a:xfrm>
          </p:grpSpPr>
          <p:sp>
            <p:nvSpPr>
              <p:cNvPr id="1184" name="Google Shape;118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3" name="Google Shape;1193;p10"/>
            <p:cNvGrpSpPr/>
            <p:nvPr/>
          </p:nvGrpSpPr>
          <p:grpSpPr>
            <a:xfrm>
              <a:off x="197659" y="2178455"/>
              <a:ext cx="318150" cy="336300"/>
              <a:chOff x="151859" y="203212"/>
              <a:chExt cx="318150" cy="336300"/>
            </a:xfrm>
          </p:grpSpPr>
          <p:sp>
            <p:nvSpPr>
              <p:cNvPr id="1194" name="Google Shape;119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3" name="Google Shape;1203;p10"/>
            <p:cNvGrpSpPr/>
            <p:nvPr/>
          </p:nvGrpSpPr>
          <p:grpSpPr>
            <a:xfrm>
              <a:off x="197659" y="2507663"/>
              <a:ext cx="318150" cy="336300"/>
              <a:chOff x="151859" y="203212"/>
              <a:chExt cx="318150" cy="336300"/>
            </a:xfrm>
          </p:grpSpPr>
          <p:sp>
            <p:nvSpPr>
              <p:cNvPr id="1204" name="Google Shape;120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10"/>
            <p:cNvGrpSpPr/>
            <p:nvPr/>
          </p:nvGrpSpPr>
          <p:grpSpPr>
            <a:xfrm>
              <a:off x="197659" y="2836870"/>
              <a:ext cx="318150" cy="336300"/>
              <a:chOff x="151859" y="203212"/>
              <a:chExt cx="318150" cy="336300"/>
            </a:xfrm>
          </p:grpSpPr>
          <p:sp>
            <p:nvSpPr>
              <p:cNvPr id="1214" name="Google Shape;121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3" name="Google Shape;1223;p10"/>
            <p:cNvGrpSpPr/>
            <p:nvPr/>
          </p:nvGrpSpPr>
          <p:grpSpPr>
            <a:xfrm>
              <a:off x="197659" y="3166077"/>
              <a:ext cx="318150" cy="336300"/>
              <a:chOff x="151859" y="203212"/>
              <a:chExt cx="318150" cy="336300"/>
            </a:xfrm>
          </p:grpSpPr>
          <p:sp>
            <p:nvSpPr>
              <p:cNvPr id="1224" name="Google Shape;122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3" name="Google Shape;1233;p10"/>
            <p:cNvGrpSpPr/>
            <p:nvPr/>
          </p:nvGrpSpPr>
          <p:grpSpPr>
            <a:xfrm>
              <a:off x="197659" y="3495285"/>
              <a:ext cx="318150" cy="336300"/>
              <a:chOff x="151859" y="203212"/>
              <a:chExt cx="318150" cy="336300"/>
            </a:xfrm>
          </p:grpSpPr>
          <p:sp>
            <p:nvSpPr>
              <p:cNvPr id="1234" name="Google Shape;123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3" name="Google Shape;1243;p10"/>
            <p:cNvGrpSpPr/>
            <p:nvPr/>
          </p:nvGrpSpPr>
          <p:grpSpPr>
            <a:xfrm>
              <a:off x="197659" y="3824492"/>
              <a:ext cx="318150" cy="336300"/>
              <a:chOff x="151859" y="203212"/>
              <a:chExt cx="318150" cy="336300"/>
            </a:xfrm>
          </p:grpSpPr>
          <p:sp>
            <p:nvSpPr>
              <p:cNvPr id="1244" name="Google Shape;124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10"/>
            <p:cNvGrpSpPr/>
            <p:nvPr/>
          </p:nvGrpSpPr>
          <p:grpSpPr>
            <a:xfrm>
              <a:off x="197659" y="4172760"/>
              <a:ext cx="318150" cy="336300"/>
              <a:chOff x="151859" y="203212"/>
              <a:chExt cx="318150" cy="336300"/>
            </a:xfrm>
          </p:grpSpPr>
          <p:sp>
            <p:nvSpPr>
              <p:cNvPr id="1254" name="Google Shape;125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3" name="Google Shape;1263;p10"/>
            <p:cNvGrpSpPr/>
            <p:nvPr/>
          </p:nvGrpSpPr>
          <p:grpSpPr>
            <a:xfrm>
              <a:off x="197659" y="4501967"/>
              <a:ext cx="318150" cy="336300"/>
              <a:chOff x="151859" y="203212"/>
              <a:chExt cx="318150" cy="336300"/>
            </a:xfrm>
          </p:grpSpPr>
          <p:sp>
            <p:nvSpPr>
              <p:cNvPr id="1264" name="Google Shape;126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73" name="Google Shape;1273;p10"/>
          <p:cNvSpPr txBox="1"/>
          <p:nvPr>
            <p:ph type="title"/>
          </p:nvPr>
        </p:nvSpPr>
        <p:spPr>
          <a:xfrm>
            <a:off x="3409950" y="539500"/>
            <a:ext cx="5020800" cy="2032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Font typeface="Caveat"/>
              <a:buNone/>
              <a:defRPr sz="48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2pPr>
            <a:lvl3pPr lvl="2"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3pPr>
            <a:lvl4pPr lvl="3"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4pPr>
            <a:lvl5pPr lvl="4"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5pPr>
            <a:lvl6pPr lvl="5"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6pPr>
            <a:lvl7pPr lvl="6"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7pPr>
            <a:lvl8pPr lvl="7"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8pPr>
            <a:lvl9pPr lvl="8"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9pPr>
          </a:lstStyle>
          <a:p/>
        </p:txBody>
      </p:sp>
      <p:sp>
        <p:nvSpPr>
          <p:cNvPr id="7" name="Google Shape;7;p1"/>
          <p:cNvSpPr txBox="1"/>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1pPr>
            <a:lvl2pPr marL="914400" lvl="1"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2pPr>
            <a:lvl3pPr marL="1371600" lvl="2"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3pPr>
            <a:lvl4pPr marL="1828800" lvl="3"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4pPr>
            <a:lvl5pPr marL="2286000" lvl="4"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5pPr>
            <a:lvl6pPr marL="2743200" lvl="5"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6pPr>
            <a:lvl7pPr marL="3200400" lvl="6"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7pPr>
            <a:lvl8pPr marL="3657600" lvl="7"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8pPr>
            <a:lvl9pPr marL="4114800" lvl="8"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96" name="Shape 3696"/>
        <p:cNvGrpSpPr/>
        <p:nvPr/>
      </p:nvGrpSpPr>
      <p:grpSpPr>
        <a:xfrm>
          <a:off x="0" y="0"/>
          <a:ext cx="0" cy="0"/>
          <a:chOff x="0" y="0"/>
          <a:chExt cx="0" cy="0"/>
        </a:xfrm>
      </p:grpSpPr>
      <p:sp>
        <p:nvSpPr>
          <p:cNvPr id="3703" name="Google Shape;3703;p34"/>
          <p:cNvSpPr txBox="1"/>
          <p:nvPr>
            <p:ph type="ctrTitle"/>
          </p:nvPr>
        </p:nvSpPr>
        <p:spPr>
          <a:xfrm>
            <a:off x="713225" y="204855"/>
            <a:ext cx="4781700" cy="334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4000">
                <a:solidFill>
                  <a:schemeClr val="tx1"/>
                </a:solidFill>
              </a:rPr>
              <a:t>Pancasila sebagai paradikma pembangunan</a:t>
            </a:r>
            <a:endParaRPr lang="id-ID" sz="40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07" name="Shape 3707"/>
        <p:cNvGrpSpPr/>
        <p:nvPr/>
      </p:nvGrpSpPr>
      <p:grpSpPr>
        <a:xfrm>
          <a:off x="0" y="0"/>
          <a:ext cx="0" cy="0"/>
          <a:chOff x="0" y="0"/>
          <a:chExt cx="0" cy="0"/>
        </a:xfrm>
      </p:grpSpPr>
      <p:sp>
        <p:nvSpPr>
          <p:cNvPr id="3708" name="Google Shape;3708;p35"/>
          <p:cNvSpPr txBox="1"/>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altLang="en-GB"/>
              <a:t>Pancasila sebagai paradikma </a:t>
            </a:r>
            <a:endParaRPr lang="id-ID" altLang="en-GB"/>
          </a:p>
        </p:txBody>
      </p:sp>
      <p:sp>
        <p:nvSpPr>
          <p:cNvPr id="3709" name="Google Shape;3709;p35"/>
          <p:cNvSpPr txBox="1"/>
          <p:nvPr>
            <p:ph type="subTitle" idx="1"/>
          </p:nvPr>
        </p:nvSpPr>
        <p:spPr>
          <a:xfrm>
            <a:off x="713250" y="1190625"/>
            <a:ext cx="7717500" cy="34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sz="2000"/>
              <a:t>	</a:t>
            </a:r>
            <a:r>
              <a:rPr lang="en-GB" sz="2000"/>
              <a:t>Pancasila sebagai paradigma artinya nilai-nilai dasar Pancasila secara normatif menjadi dasar, kerangka acuan, tolak ukur segenap aspek pembangunan nasional yang dijalankan di Indonesia. hal ini sebagai konsekuensi atas pengakuan dan penerimaan bangsa Indonesia atas Pancasila sebagai dasar negara dan ideologi nasional. Pancasila adalah dasar negara Indonesia, sedangkan negara merupakan organisasi atau persekutuan hidup manusia maka tidak berlebihan apabila Pancasila menjadi landasan dan tolak ukur penyelenggara negara termasuk dalam melaksanakan pembangunan. Pembangunan meliputi bidang politik, ekonomi, sosial budaya, dan pertahanan keamanan.</a:t>
            </a:r>
            <a:endParaRPr lang="en-GB"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85" name="Shape 3785"/>
        <p:cNvGrpSpPr/>
        <p:nvPr/>
      </p:nvGrpSpPr>
      <p:grpSpPr>
        <a:xfrm>
          <a:off x="0" y="0"/>
          <a:ext cx="0" cy="0"/>
          <a:chOff x="0" y="0"/>
          <a:chExt cx="0" cy="0"/>
        </a:xfrm>
      </p:grpSpPr>
      <p:sp>
        <p:nvSpPr>
          <p:cNvPr id="3786" name="Google Shape;3786;p37"/>
          <p:cNvSpPr txBox="1"/>
          <p:nvPr>
            <p:ph type="subTitle" idx="1"/>
          </p:nvPr>
        </p:nvSpPr>
        <p:spPr>
          <a:xfrm>
            <a:off x="789940" y="1394460"/>
            <a:ext cx="4740910" cy="33566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a:t>	</a:t>
            </a:r>
            <a:r>
              <a:rPr lang="en-GB"/>
              <a:t>Pembangunan nasional merupakan rangkaian upaya pembangunan yang berkesinambungan untuk meliputi seluruh kehidupan masyarakat,bangsa dan negara untuk melaksanakan tugas mewujudkan tujuan nasional sebagaimana yang yang termaktub dalam pembukaan Undang-Undang Dasar 1945.</a:t>
            </a:r>
            <a:endParaRPr lang="en-GB"/>
          </a:p>
          <a:p>
            <a:pPr marL="0" lvl="0" indent="0" algn="l" rtl="0">
              <a:spcBef>
                <a:spcPts val="0"/>
              </a:spcBef>
              <a:spcAft>
                <a:spcPts val="0"/>
              </a:spcAft>
              <a:buNone/>
            </a:pPr>
            <a:r>
              <a:rPr lang="en-GB"/>
              <a:t>Rangkaian pembangu paya pembangunan yang berkesinambungan itu meliputi seluruh semangat, arahan dan gerak pembangunan sebagai pengalaman Pancasila secara serasi dan sebagai suatu kesatuan yang utuh.</a:t>
            </a:r>
            <a:endParaRPr lang="en-GB"/>
          </a:p>
        </p:txBody>
      </p:sp>
      <p:grpSp>
        <p:nvGrpSpPr>
          <p:cNvPr id="3787" name="Google Shape;3787;p37"/>
          <p:cNvGrpSpPr/>
          <p:nvPr/>
        </p:nvGrpSpPr>
        <p:grpSpPr>
          <a:xfrm>
            <a:off x="5697523" y="1499492"/>
            <a:ext cx="2904449" cy="3100095"/>
            <a:chOff x="5621125" y="1193850"/>
            <a:chExt cx="3190650" cy="3405575"/>
          </a:xfrm>
        </p:grpSpPr>
        <p:sp>
          <p:nvSpPr>
            <p:cNvPr id="3788" name="Google Shape;3788;p37"/>
            <p:cNvSpPr/>
            <p:nvPr/>
          </p:nvSpPr>
          <p:spPr>
            <a:xfrm>
              <a:off x="5727875" y="1613925"/>
              <a:ext cx="3083900" cy="2983000"/>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37"/>
            <p:cNvSpPr/>
            <p:nvPr/>
          </p:nvSpPr>
          <p:spPr>
            <a:xfrm>
              <a:off x="5621125" y="1613925"/>
              <a:ext cx="3084725" cy="2983000"/>
            </a:xfrm>
            <a:custGeom>
              <a:avLst/>
              <a:gdLst/>
              <a:ahLst/>
              <a:cxnLst/>
              <a:rect l="l" t="t" r="r" b="b"/>
              <a:pathLst>
                <a:path w="123389" h="119320" extrusionOk="0">
                  <a:moveTo>
                    <a:pt x="61878" y="1"/>
                  </a:moveTo>
                  <a:cubicBezTo>
                    <a:pt x="1" y="1369"/>
                    <a:pt x="19515" y="80025"/>
                    <a:pt x="16646" y="119320"/>
                  </a:cubicBezTo>
                  <a:lnTo>
                    <a:pt x="107110" y="119320"/>
                  </a:lnTo>
                  <a:cubicBezTo>
                    <a:pt x="104408" y="80258"/>
                    <a:pt x="123389" y="968"/>
                    <a:pt x="6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37"/>
            <p:cNvSpPr/>
            <p:nvPr/>
          </p:nvSpPr>
          <p:spPr>
            <a:xfrm>
              <a:off x="6087300" y="1327900"/>
              <a:ext cx="304400" cy="565425"/>
            </a:xfrm>
            <a:custGeom>
              <a:avLst/>
              <a:gdLst/>
              <a:ahLst/>
              <a:cxnLst/>
              <a:rect l="l" t="t" r="r" b="b"/>
              <a:pathLst>
                <a:path w="12176" h="22617" extrusionOk="0">
                  <a:moveTo>
                    <a:pt x="4503" y="0"/>
                  </a:moveTo>
                  <a:cubicBezTo>
                    <a:pt x="2635" y="2402"/>
                    <a:pt x="0" y="15778"/>
                    <a:pt x="4303" y="22617"/>
                  </a:cubicBezTo>
                  <a:lnTo>
                    <a:pt x="9374" y="22116"/>
                  </a:lnTo>
                  <a:cubicBezTo>
                    <a:pt x="12176" y="14477"/>
                    <a:pt x="6805" y="1935"/>
                    <a:pt x="4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37"/>
            <p:cNvSpPr/>
            <p:nvPr/>
          </p:nvSpPr>
          <p:spPr>
            <a:xfrm>
              <a:off x="6117325" y="1527200"/>
              <a:ext cx="226850" cy="365300"/>
            </a:xfrm>
            <a:custGeom>
              <a:avLst/>
              <a:gdLst/>
              <a:ahLst/>
              <a:cxnLst/>
              <a:rect l="l" t="t" r="r" b="b"/>
              <a:pathLst>
                <a:path w="9074" h="14612" extrusionOk="0">
                  <a:moveTo>
                    <a:pt x="934" y="1"/>
                  </a:moveTo>
                  <a:lnTo>
                    <a:pt x="934" y="1"/>
                  </a:lnTo>
                  <a:cubicBezTo>
                    <a:pt x="0" y="4504"/>
                    <a:pt x="1134" y="10809"/>
                    <a:pt x="3102" y="14611"/>
                  </a:cubicBezTo>
                  <a:lnTo>
                    <a:pt x="8173" y="14044"/>
                  </a:lnTo>
                  <a:cubicBezTo>
                    <a:pt x="8706" y="11642"/>
                    <a:pt x="9073" y="8674"/>
                    <a:pt x="8773" y="5505"/>
                  </a:cubicBezTo>
                  <a:lnTo>
                    <a:pt x="8773" y="5505"/>
                  </a:lnTo>
                  <a:cubicBezTo>
                    <a:pt x="8039" y="8207"/>
                    <a:pt x="7672" y="10942"/>
                    <a:pt x="3302" y="11809"/>
                  </a:cubicBezTo>
                  <a:lnTo>
                    <a:pt x="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37"/>
            <p:cNvSpPr/>
            <p:nvPr/>
          </p:nvSpPr>
          <p:spPr>
            <a:xfrm>
              <a:off x="6199875" y="1327900"/>
              <a:ext cx="155175" cy="314425"/>
            </a:xfrm>
            <a:custGeom>
              <a:avLst/>
              <a:gdLst/>
              <a:ahLst/>
              <a:cxnLst/>
              <a:rect l="l" t="t" r="r" b="b"/>
              <a:pathLst>
                <a:path w="6207" h="12577" extrusionOk="0">
                  <a:moveTo>
                    <a:pt x="0" y="0"/>
                  </a:moveTo>
                  <a:lnTo>
                    <a:pt x="334" y="3136"/>
                  </a:lnTo>
                  <a:cubicBezTo>
                    <a:pt x="1764" y="3266"/>
                    <a:pt x="4903" y="12038"/>
                    <a:pt x="4756" y="12553"/>
                  </a:cubicBezTo>
                  <a:lnTo>
                    <a:pt x="4756" y="12553"/>
                  </a:lnTo>
                  <a:cubicBezTo>
                    <a:pt x="6206" y="10698"/>
                    <a:pt x="2458" y="1628"/>
                    <a:pt x="0" y="0"/>
                  </a:cubicBezTo>
                  <a:close/>
                  <a:moveTo>
                    <a:pt x="4756" y="12553"/>
                  </a:moveTo>
                  <a:cubicBezTo>
                    <a:pt x="4750" y="12561"/>
                    <a:pt x="4744" y="12568"/>
                    <a:pt x="4737" y="12576"/>
                  </a:cubicBezTo>
                  <a:cubicBezTo>
                    <a:pt x="4746" y="12574"/>
                    <a:pt x="4752" y="12567"/>
                    <a:pt x="4756" y="125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37"/>
            <p:cNvSpPr/>
            <p:nvPr/>
          </p:nvSpPr>
          <p:spPr>
            <a:xfrm>
              <a:off x="6106475" y="3185050"/>
              <a:ext cx="2181475" cy="1412350"/>
            </a:xfrm>
            <a:custGeom>
              <a:avLst/>
              <a:gdLst/>
              <a:ahLst/>
              <a:cxnLst/>
              <a:rect l="l" t="t" r="r" b="b"/>
              <a:pathLst>
                <a:path w="87259" h="56494" extrusionOk="0">
                  <a:moveTo>
                    <a:pt x="21216" y="1"/>
                  </a:moveTo>
                  <a:cubicBezTo>
                    <a:pt x="18781" y="201"/>
                    <a:pt x="14611" y="902"/>
                    <a:pt x="12710" y="4437"/>
                  </a:cubicBezTo>
                  <a:cubicBezTo>
                    <a:pt x="3436" y="10108"/>
                    <a:pt x="101" y="25452"/>
                    <a:pt x="0" y="33458"/>
                  </a:cubicBezTo>
                  <a:lnTo>
                    <a:pt x="2936" y="40763"/>
                  </a:lnTo>
                  <a:cubicBezTo>
                    <a:pt x="1735" y="42198"/>
                    <a:pt x="3837" y="48269"/>
                    <a:pt x="4470" y="48969"/>
                  </a:cubicBezTo>
                  <a:lnTo>
                    <a:pt x="3670" y="56475"/>
                  </a:lnTo>
                  <a:lnTo>
                    <a:pt x="85461" y="56475"/>
                  </a:lnTo>
                  <a:cubicBezTo>
                    <a:pt x="85463" y="56487"/>
                    <a:pt x="85467" y="56493"/>
                    <a:pt x="85475" y="56493"/>
                  </a:cubicBezTo>
                  <a:cubicBezTo>
                    <a:pt x="85641" y="56493"/>
                    <a:pt x="87259" y="53370"/>
                    <a:pt x="87163" y="53306"/>
                  </a:cubicBezTo>
                  <a:cubicBezTo>
                    <a:pt x="87163" y="53306"/>
                    <a:pt x="83527" y="45367"/>
                    <a:pt x="81992" y="41464"/>
                  </a:cubicBezTo>
                  <a:cubicBezTo>
                    <a:pt x="79424" y="32257"/>
                    <a:pt x="76188" y="23384"/>
                    <a:pt x="66114" y="21083"/>
                  </a:cubicBezTo>
                  <a:cubicBezTo>
                    <a:pt x="66651" y="19576"/>
                    <a:pt x="62770" y="17327"/>
                    <a:pt x="60396" y="17327"/>
                  </a:cubicBezTo>
                  <a:cubicBezTo>
                    <a:pt x="59669" y="17327"/>
                    <a:pt x="59083" y="17539"/>
                    <a:pt x="58809" y="18047"/>
                  </a:cubicBezTo>
                  <a:cubicBezTo>
                    <a:pt x="55440" y="15712"/>
                    <a:pt x="34659" y="7773"/>
                    <a:pt x="30489" y="6072"/>
                  </a:cubicBezTo>
                  <a:cubicBezTo>
                    <a:pt x="30932" y="3810"/>
                    <a:pt x="29354" y="1956"/>
                    <a:pt x="27521" y="1956"/>
                  </a:cubicBezTo>
                  <a:cubicBezTo>
                    <a:pt x="26731" y="1956"/>
                    <a:pt x="25895" y="2300"/>
                    <a:pt x="25152" y="3103"/>
                  </a:cubicBezTo>
                  <a:lnTo>
                    <a:pt x="212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37"/>
            <p:cNvSpPr/>
            <p:nvPr/>
          </p:nvSpPr>
          <p:spPr>
            <a:xfrm>
              <a:off x="6947075" y="3131700"/>
              <a:ext cx="652150" cy="631925"/>
            </a:xfrm>
            <a:custGeom>
              <a:avLst/>
              <a:gdLst/>
              <a:ahLst/>
              <a:cxnLst/>
              <a:rect l="l" t="t" r="r" b="b"/>
              <a:pathLst>
                <a:path w="26086" h="25277" extrusionOk="0">
                  <a:moveTo>
                    <a:pt x="6438" y="0"/>
                  </a:moveTo>
                  <a:lnTo>
                    <a:pt x="201" y="9740"/>
                  </a:lnTo>
                  <a:lnTo>
                    <a:pt x="0" y="14077"/>
                  </a:lnTo>
                  <a:lnTo>
                    <a:pt x="1135" y="17713"/>
                  </a:lnTo>
                  <a:cubicBezTo>
                    <a:pt x="1135" y="17713"/>
                    <a:pt x="7806" y="20114"/>
                    <a:pt x="10908" y="22349"/>
                  </a:cubicBezTo>
                  <a:cubicBezTo>
                    <a:pt x="13368" y="24277"/>
                    <a:pt x="16284" y="25276"/>
                    <a:pt x="18959" y="25276"/>
                  </a:cubicBezTo>
                  <a:cubicBezTo>
                    <a:pt x="21978" y="25276"/>
                    <a:pt x="24688" y="24002"/>
                    <a:pt x="26086" y="21349"/>
                  </a:cubicBezTo>
                  <a:lnTo>
                    <a:pt x="19648" y="17346"/>
                  </a:lnTo>
                  <a:lnTo>
                    <a:pt x="64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37"/>
            <p:cNvSpPr/>
            <p:nvPr/>
          </p:nvSpPr>
          <p:spPr>
            <a:xfrm>
              <a:off x="6706075" y="1193850"/>
              <a:ext cx="974050" cy="1455850"/>
            </a:xfrm>
            <a:custGeom>
              <a:avLst/>
              <a:gdLst/>
              <a:ahLst/>
              <a:cxnLst/>
              <a:rect l="l" t="t" r="r" b="b"/>
              <a:pathLst>
                <a:path w="38962" h="58234" extrusionOk="0">
                  <a:moveTo>
                    <a:pt x="23250" y="0"/>
                  </a:moveTo>
                  <a:cubicBezTo>
                    <a:pt x="22344" y="0"/>
                    <a:pt x="20780" y="1901"/>
                    <a:pt x="21149" y="2327"/>
                  </a:cubicBezTo>
                  <a:cubicBezTo>
                    <a:pt x="21125" y="2326"/>
                    <a:pt x="21102" y="2326"/>
                    <a:pt x="21079" y="2326"/>
                  </a:cubicBezTo>
                  <a:cubicBezTo>
                    <a:pt x="19800" y="2326"/>
                    <a:pt x="18485" y="3219"/>
                    <a:pt x="16912" y="4595"/>
                  </a:cubicBezTo>
                  <a:cubicBezTo>
                    <a:pt x="15545" y="5663"/>
                    <a:pt x="15678" y="5096"/>
                    <a:pt x="15078" y="5663"/>
                  </a:cubicBezTo>
                  <a:cubicBezTo>
                    <a:pt x="14444" y="6263"/>
                    <a:pt x="16245" y="6830"/>
                    <a:pt x="16245" y="6830"/>
                  </a:cubicBezTo>
                  <a:cubicBezTo>
                    <a:pt x="15078" y="7130"/>
                    <a:pt x="14511" y="8832"/>
                    <a:pt x="13577" y="10166"/>
                  </a:cubicBezTo>
                  <a:cubicBezTo>
                    <a:pt x="12676" y="11467"/>
                    <a:pt x="9841" y="12868"/>
                    <a:pt x="12142" y="13768"/>
                  </a:cubicBezTo>
                  <a:cubicBezTo>
                    <a:pt x="11375" y="14169"/>
                    <a:pt x="10141" y="16537"/>
                    <a:pt x="9640" y="17471"/>
                  </a:cubicBezTo>
                  <a:cubicBezTo>
                    <a:pt x="8340" y="18805"/>
                    <a:pt x="6838" y="18472"/>
                    <a:pt x="8773" y="20440"/>
                  </a:cubicBezTo>
                  <a:cubicBezTo>
                    <a:pt x="8729" y="20427"/>
                    <a:pt x="8684" y="20421"/>
                    <a:pt x="8638" y="20421"/>
                  </a:cubicBezTo>
                  <a:cubicBezTo>
                    <a:pt x="7618" y="20421"/>
                    <a:pt x="6288" y="23505"/>
                    <a:pt x="5904" y="24176"/>
                  </a:cubicBezTo>
                  <a:cubicBezTo>
                    <a:pt x="5337" y="25010"/>
                    <a:pt x="4704" y="24309"/>
                    <a:pt x="4437" y="25443"/>
                  </a:cubicBezTo>
                  <a:cubicBezTo>
                    <a:pt x="4137" y="26611"/>
                    <a:pt x="5504" y="27111"/>
                    <a:pt x="5504" y="27111"/>
                  </a:cubicBezTo>
                  <a:cubicBezTo>
                    <a:pt x="3436" y="27512"/>
                    <a:pt x="2736" y="34950"/>
                    <a:pt x="2335" y="36151"/>
                  </a:cubicBezTo>
                  <a:lnTo>
                    <a:pt x="2068" y="39153"/>
                  </a:lnTo>
                  <a:cubicBezTo>
                    <a:pt x="1635" y="39620"/>
                    <a:pt x="1234" y="41655"/>
                    <a:pt x="1735" y="42189"/>
                  </a:cubicBezTo>
                  <a:cubicBezTo>
                    <a:pt x="300" y="43356"/>
                    <a:pt x="0" y="46892"/>
                    <a:pt x="701" y="48160"/>
                  </a:cubicBezTo>
                  <a:cubicBezTo>
                    <a:pt x="334" y="48794"/>
                    <a:pt x="634" y="52463"/>
                    <a:pt x="1268" y="52830"/>
                  </a:cubicBezTo>
                  <a:lnTo>
                    <a:pt x="1601" y="55398"/>
                  </a:lnTo>
                  <a:lnTo>
                    <a:pt x="2969" y="58000"/>
                  </a:lnTo>
                  <a:lnTo>
                    <a:pt x="5437" y="58234"/>
                  </a:lnTo>
                  <a:lnTo>
                    <a:pt x="8106" y="49661"/>
                  </a:lnTo>
                  <a:lnTo>
                    <a:pt x="8440" y="35117"/>
                  </a:lnTo>
                  <a:lnTo>
                    <a:pt x="23284" y="15303"/>
                  </a:lnTo>
                  <a:lnTo>
                    <a:pt x="33124" y="13869"/>
                  </a:lnTo>
                  <a:lnTo>
                    <a:pt x="33124" y="13869"/>
                  </a:lnTo>
                  <a:cubicBezTo>
                    <a:pt x="33124" y="13869"/>
                    <a:pt x="32890" y="14102"/>
                    <a:pt x="33791" y="14502"/>
                  </a:cubicBezTo>
                  <a:cubicBezTo>
                    <a:pt x="34021" y="14617"/>
                    <a:pt x="34193" y="14660"/>
                    <a:pt x="34320" y="14660"/>
                  </a:cubicBezTo>
                  <a:cubicBezTo>
                    <a:pt x="34674" y="14660"/>
                    <a:pt x="34692" y="14336"/>
                    <a:pt x="34692" y="14336"/>
                  </a:cubicBezTo>
                  <a:cubicBezTo>
                    <a:pt x="35054" y="14896"/>
                    <a:pt x="35526" y="15182"/>
                    <a:pt x="36017" y="15182"/>
                  </a:cubicBezTo>
                  <a:cubicBezTo>
                    <a:pt x="36929" y="15182"/>
                    <a:pt x="37906" y="14194"/>
                    <a:pt x="38361" y="12134"/>
                  </a:cubicBezTo>
                  <a:cubicBezTo>
                    <a:pt x="38961" y="9766"/>
                    <a:pt x="37127" y="7431"/>
                    <a:pt x="36827" y="6997"/>
                  </a:cubicBezTo>
                  <a:cubicBezTo>
                    <a:pt x="36538" y="6564"/>
                    <a:pt x="35573" y="3378"/>
                    <a:pt x="34280" y="3378"/>
                  </a:cubicBezTo>
                  <a:cubicBezTo>
                    <a:pt x="34080" y="3378"/>
                    <a:pt x="33872" y="3454"/>
                    <a:pt x="33658" y="3628"/>
                  </a:cubicBezTo>
                  <a:cubicBezTo>
                    <a:pt x="33057" y="2427"/>
                    <a:pt x="28354" y="1259"/>
                    <a:pt x="26953" y="659"/>
                  </a:cubicBezTo>
                  <a:cubicBezTo>
                    <a:pt x="25385" y="259"/>
                    <a:pt x="24117" y="626"/>
                    <a:pt x="23650" y="192"/>
                  </a:cubicBezTo>
                  <a:cubicBezTo>
                    <a:pt x="23546" y="58"/>
                    <a:pt x="23408" y="0"/>
                    <a:pt x="23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37"/>
            <p:cNvSpPr/>
            <p:nvPr/>
          </p:nvSpPr>
          <p:spPr>
            <a:xfrm>
              <a:off x="6979600" y="1355775"/>
              <a:ext cx="552075" cy="514200"/>
            </a:xfrm>
            <a:custGeom>
              <a:avLst/>
              <a:gdLst/>
              <a:ahLst/>
              <a:cxnLst/>
              <a:rect l="l" t="t" r="r" b="b"/>
              <a:pathLst>
                <a:path w="22083" h="20568" extrusionOk="0">
                  <a:moveTo>
                    <a:pt x="15353" y="1"/>
                  </a:moveTo>
                  <a:cubicBezTo>
                    <a:pt x="15342" y="1"/>
                    <a:pt x="14039" y="2388"/>
                    <a:pt x="14240" y="2388"/>
                  </a:cubicBezTo>
                  <a:cubicBezTo>
                    <a:pt x="14241" y="2388"/>
                    <a:pt x="14242" y="2388"/>
                    <a:pt x="14244" y="2388"/>
                  </a:cubicBezTo>
                  <a:lnTo>
                    <a:pt x="14244" y="2388"/>
                  </a:lnTo>
                  <a:cubicBezTo>
                    <a:pt x="14244" y="2388"/>
                    <a:pt x="14978" y="3756"/>
                    <a:pt x="13977" y="4056"/>
                  </a:cubicBezTo>
                  <a:cubicBezTo>
                    <a:pt x="13923" y="4072"/>
                    <a:pt x="13868" y="4080"/>
                    <a:pt x="13811" y="4080"/>
                  </a:cubicBezTo>
                  <a:cubicBezTo>
                    <a:pt x="12812" y="4080"/>
                    <a:pt x="11409" y="1721"/>
                    <a:pt x="11409" y="1721"/>
                  </a:cubicBezTo>
                  <a:lnTo>
                    <a:pt x="11409" y="1721"/>
                  </a:lnTo>
                  <a:cubicBezTo>
                    <a:pt x="11409" y="1721"/>
                    <a:pt x="11542" y="3656"/>
                    <a:pt x="12209" y="4189"/>
                  </a:cubicBezTo>
                  <a:cubicBezTo>
                    <a:pt x="13428" y="4768"/>
                    <a:pt x="13951" y="6712"/>
                    <a:pt x="12683" y="6712"/>
                  </a:cubicBezTo>
                  <a:cubicBezTo>
                    <a:pt x="12564" y="6712"/>
                    <a:pt x="12428" y="6695"/>
                    <a:pt x="12276" y="6658"/>
                  </a:cubicBezTo>
                  <a:lnTo>
                    <a:pt x="12276" y="6658"/>
                  </a:lnTo>
                  <a:cubicBezTo>
                    <a:pt x="12276" y="6658"/>
                    <a:pt x="12376" y="6824"/>
                    <a:pt x="11942" y="7425"/>
                  </a:cubicBezTo>
                  <a:cubicBezTo>
                    <a:pt x="11542" y="8092"/>
                    <a:pt x="10975" y="7725"/>
                    <a:pt x="10541" y="7992"/>
                  </a:cubicBezTo>
                  <a:cubicBezTo>
                    <a:pt x="10472" y="8043"/>
                    <a:pt x="10396" y="8066"/>
                    <a:pt x="10315" y="8066"/>
                  </a:cubicBezTo>
                  <a:cubicBezTo>
                    <a:pt x="9967" y="8066"/>
                    <a:pt x="9514" y="7645"/>
                    <a:pt x="8973" y="7158"/>
                  </a:cubicBezTo>
                  <a:cubicBezTo>
                    <a:pt x="8306" y="6524"/>
                    <a:pt x="6739" y="5924"/>
                    <a:pt x="6739" y="5924"/>
                  </a:cubicBezTo>
                  <a:lnTo>
                    <a:pt x="6739" y="5924"/>
                  </a:lnTo>
                  <a:cubicBezTo>
                    <a:pt x="6739" y="5924"/>
                    <a:pt x="7462" y="8226"/>
                    <a:pt x="6819" y="8226"/>
                  </a:cubicBezTo>
                  <a:cubicBezTo>
                    <a:pt x="6815" y="8226"/>
                    <a:pt x="6810" y="8226"/>
                    <a:pt x="6805" y="8225"/>
                  </a:cubicBezTo>
                  <a:cubicBezTo>
                    <a:pt x="6138" y="8192"/>
                    <a:pt x="4837" y="5590"/>
                    <a:pt x="4837" y="5590"/>
                  </a:cubicBezTo>
                  <a:lnTo>
                    <a:pt x="4837" y="5590"/>
                  </a:lnTo>
                  <a:cubicBezTo>
                    <a:pt x="4637" y="6224"/>
                    <a:pt x="6305" y="8859"/>
                    <a:pt x="6905" y="9093"/>
                  </a:cubicBezTo>
                  <a:cubicBezTo>
                    <a:pt x="6304" y="9865"/>
                    <a:pt x="5474" y="10200"/>
                    <a:pt x="4641" y="10200"/>
                  </a:cubicBezTo>
                  <a:cubicBezTo>
                    <a:pt x="3027" y="10200"/>
                    <a:pt x="1401" y="8940"/>
                    <a:pt x="1401" y="7158"/>
                  </a:cubicBezTo>
                  <a:lnTo>
                    <a:pt x="1401" y="7158"/>
                  </a:lnTo>
                  <a:cubicBezTo>
                    <a:pt x="1177" y="7222"/>
                    <a:pt x="1014" y="9202"/>
                    <a:pt x="1745" y="9202"/>
                  </a:cubicBezTo>
                  <a:cubicBezTo>
                    <a:pt x="1774" y="9202"/>
                    <a:pt x="1804" y="9199"/>
                    <a:pt x="1835" y="9193"/>
                  </a:cubicBezTo>
                  <a:lnTo>
                    <a:pt x="1835" y="9193"/>
                  </a:lnTo>
                  <a:cubicBezTo>
                    <a:pt x="0" y="10661"/>
                    <a:pt x="5371" y="14030"/>
                    <a:pt x="1501" y="14697"/>
                  </a:cubicBezTo>
                  <a:cubicBezTo>
                    <a:pt x="1501" y="14697"/>
                    <a:pt x="3237" y="14782"/>
                    <a:pt x="4254" y="14782"/>
                  </a:cubicBezTo>
                  <a:cubicBezTo>
                    <a:pt x="4660" y="14782"/>
                    <a:pt x="4952" y="14768"/>
                    <a:pt x="4971" y="14730"/>
                  </a:cubicBezTo>
                  <a:cubicBezTo>
                    <a:pt x="4971" y="14730"/>
                    <a:pt x="4971" y="14729"/>
                    <a:pt x="4971" y="14729"/>
                  </a:cubicBezTo>
                  <a:cubicBezTo>
                    <a:pt x="4997" y="14729"/>
                    <a:pt x="7172" y="20167"/>
                    <a:pt x="7172" y="20167"/>
                  </a:cubicBezTo>
                  <a:lnTo>
                    <a:pt x="10741" y="20568"/>
                  </a:lnTo>
                  <a:cubicBezTo>
                    <a:pt x="11075" y="20034"/>
                    <a:pt x="14644" y="15931"/>
                    <a:pt x="14411" y="15264"/>
                  </a:cubicBezTo>
                  <a:cubicBezTo>
                    <a:pt x="14811" y="14956"/>
                    <a:pt x="16261" y="14705"/>
                    <a:pt x="16536" y="13935"/>
                  </a:cubicBezTo>
                  <a:lnTo>
                    <a:pt x="16536" y="13935"/>
                  </a:lnTo>
                  <a:cubicBezTo>
                    <a:pt x="16521" y="14131"/>
                    <a:pt x="16584" y="14398"/>
                    <a:pt x="17027" y="14398"/>
                  </a:cubicBezTo>
                  <a:cubicBezTo>
                    <a:pt x="17044" y="14398"/>
                    <a:pt x="17061" y="14397"/>
                    <a:pt x="17079" y="14397"/>
                  </a:cubicBezTo>
                  <a:cubicBezTo>
                    <a:pt x="17846" y="14397"/>
                    <a:pt x="18580" y="11494"/>
                    <a:pt x="18914" y="10694"/>
                  </a:cubicBezTo>
                  <a:cubicBezTo>
                    <a:pt x="19314" y="9727"/>
                    <a:pt x="20982" y="10494"/>
                    <a:pt x="20648" y="8993"/>
                  </a:cubicBezTo>
                  <a:lnTo>
                    <a:pt x="22083" y="7358"/>
                  </a:lnTo>
                  <a:lnTo>
                    <a:pt x="22083" y="7358"/>
                  </a:lnTo>
                  <a:cubicBezTo>
                    <a:pt x="22067" y="7362"/>
                    <a:pt x="22048" y="7364"/>
                    <a:pt x="22029" y="7364"/>
                  </a:cubicBezTo>
                  <a:cubicBezTo>
                    <a:pt x="21729" y="7364"/>
                    <a:pt x="21090" y="6902"/>
                    <a:pt x="21216" y="6558"/>
                  </a:cubicBezTo>
                  <a:lnTo>
                    <a:pt x="21216" y="6558"/>
                  </a:lnTo>
                  <a:cubicBezTo>
                    <a:pt x="21114" y="6724"/>
                    <a:pt x="20928" y="6795"/>
                    <a:pt x="20703" y="6795"/>
                  </a:cubicBezTo>
                  <a:cubicBezTo>
                    <a:pt x="19894" y="6795"/>
                    <a:pt x="18589" y="5876"/>
                    <a:pt x="18981" y="5223"/>
                  </a:cubicBezTo>
                  <a:lnTo>
                    <a:pt x="18981" y="5223"/>
                  </a:lnTo>
                  <a:cubicBezTo>
                    <a:pt x="18905" y="5229"/>
                    <a:pt x="18831" y="5232"/>
                    <a:pt x="18757" y="5232"/>
                  </a:cubicBezTo>
                  <a:cubicBezTo>
                    <a:pt x="17121" y="5232"/>
                    <a:pt x="15806" y="3847"/>
                    <a:pt x="17146" y="2188"/>
                  </a:cubicBezTo>
                  <a:lnTo>
                    <a:pt x="17146" y="2188"/>
                  </a:lnTo>
                  <a:cubicBezTo>
                    <a:pt x="16991" y="2243"/>
                    <a:pt x="16848" y="2268"/>
                    <a:pt x="16716" y="2268"/>
                  </a:cubicBezTo>
                  <a:cubicBezTo>
                    <a:pt x="15655" y="2268"/>
                    <a:pt x="15315" y="643"/>
                    <a:pt x="15345" y="20"/>
                  </a:cubicBezTo>
                  <a:cubicBezTo>
                    <a:pt x="15351" y="7"/>
                    <a:pt x="15354" y="1"/>
                    <a:pt x="15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37"/>
            <p:cNvSpPr/>
            <p:nvPr/>
          </p:nvSpPr>
          <p:spPr>
            <a:xfrm>
              <a:off x="6912875" y="1700400"/>
              <a:ext cx="560425" cy="491700"/>
            </a:xfrm>
            <a:custGeom>
              <a:avLst/>
              <a:gdLst/>
              <a:ahLst/>
              <a:cxnLst/>
              <a:rect l="l" t="t" r="r" b="b"/>
              <a:pathLst>
                <a:path w="22417" h="19668" extrusionOk="0">
                  <a:moveTo>
                    <a:pt x="15645" y="0"/>
                  </a:moveTo>
                  <a:cubicBezTo>
                    <a:pt x="15304" y="0"/>
                    <a:pt x="15186" y="864"/>
                    <a:pt x="15012" y="1412"/>
                  </a:cubicBezTo>
                  <a:cubicBezTo>
                    <a:pt x="14745" y="2179"/>
                    <a:pt x="14211" y="1579"/>
                    <a:pt x="13410" y="2179"/>
                  </a:cubicBezTo>
                  <a:cubicBezTo>
                    <a:pt x="12485" y="3851"/>
                    <a:pt x="14872" y="6323"/>
                    <a:pt x="11871" y="6323"/>
                  </a:cubicBezTo>
                  <a:cubicBezTo>
                    <a:pt x="11518" y="6323"/>
                    <a:pt x="11091" y="6289"/>
                    <a:pt x="10575" y="6216"/>
                  </a:cubicBezTo>
                  <a:cubicBezTo>
                    <a:pt x="9474" y="6115"/>
                    <a:pt x="10141" y="4214"/>
                    <a:pt x="9841" y="3447"/>
                  </a:cubicBezTo>
                  <a:cubicBezTo>
                    <a:pt x="9541" y="2713"/>
                    <a:pt x="9374" y="912"/>
                    <a:pt x="5571" y="778"/>
                  </a:cubicBezTo>
                  <a:cubicBezTo>
                    <a:pt x="5523" y="777"/>
                    <a:pt x="5476" y="776"/>
                    <a:pt x="5428" y="776"/>
                  </a:cubicBezTo>
                  <a:cubicBezTo>
                    <a:pt x="1756" y="776"/>
                    <a:pt x="1" y="4548"/>
                    <a:pt x="1" y="4548"/>
                  </a:cubicBezTo>
                  <a:lnTo>
                    <a:pt x="3337" y="9785"/>
                  </a:lnTo>
                  <a:lnTo>
                    <a:pt x="535" y="14155"/>
                  </a:lnTo>
                  <a:lnTo>
                    <a:pt x="34" y="16790"/>
                  </a:lnTo>
                  <a:lnTo>
                    <a:pt x="968" y="19625"/>
                  </a:lnTo>
                  <a:cubicBezTo>
                    <a:pt x="1179" y="19654"/>
                    <a:pt x="1425" y="19668"/>
                    <a:pt x="1701" y="19668"/>
                  </a:cubicBezTo>
                  <a:cubicBezTo>
                    <a:pt x="6223" y="19668"/>
                    <a:pt x="18927" y="16002"/>
                    <a:pt x="22417" y="15122"/>
                  </a:cubicBezTo>
                  <a:cubicBezTo>
                    <a:pt x="22317" y="14188"/>
                    <a:pt x="20916" y="13721"/>
                    <a:pt x="20215" y="12754"/>
                  </a:cubicBezTo>
                  <a:cubicBezTo>
                    <a:pt x="19748" y="12020"/>
                    <a:pt x="18180" y="11853"/>
                    <a:pt x="18180" y="11853"/>
                  </a:cubicBezTo>
                  <a:cubicBezTo>
                    <a:pt x="19748" y="9718"/>
                    <a:pt x="18547" y="6282"/>
                    <a:pt x="15645" y="6282"/>
                  </a:cubicBezTo>
                  <a:cubicBezTo>
                    <a:pt x="16746" y="5282"/>
                    <a:pt x="17814" y="2046"/>
                    <a:pt x="16079" y="345"/>
                  </a:cubicBezTo>
                  <a:cubicBezTo>
                    <a:pt x="15902" y="100"/>
                    <a:pt x="15760" y="0"/>
                    <a:pt x="15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37"/>
            <p:cNvSpPr/>
            <p:nvPr/>
          </p:nvSpPr>
          <p:spPr>
            <a:xfrm>
              <a:off x="6868675" y="2047300"/>
              <a:ext cx="777250" cy="426450"/>
            </a:xfrm>
            <a:custGeom>
              <a:avLst/>
              <a:gdLst/>
              <a:ahLst/>
              <a:cxnLst/>
              <a:rect l="l" t="t" r="r" b="b"/>
              <a:pathLst>
                <a:path w="31090" h="17058" extrusionOk="0">
                  <a:moveTo>
                    <a:pt x="18275" y="1"/>
                  </a:moveTo>
                  <a:cubicBezTo>
                    <a:pt x="11213" y="1"/>
                    <a:pt x="3626" y="4317"/>
                    <a:pt x="801" y="8685"/>
                  </a:cubicBezTo>
                  <a:lnTo>
                    <a:pt x="1" y="16090"/>
                  </a:lnTo>
                  <a:lnTo>
                    <a:pt x="7239" y="17057"/>
                  </a:lnTo>
                  <a:lnTo>
                    <a:pt x="31090" y="10252"/>
                  </a:lnTo>
                  <a:cubicBezTo>
                    <a:pt x="30823" y="7751"/>
                    <a:pt x="30022" y="4648"/>
                    <a:pt x="26253" y="2413"/>
                  </a:cubicBezTo>
                  <a:cubicBezTo>
                    <a:pt x="23915" y="710"/>
                    <a:pt x="21138" y="1"/>
                    <a:pt x="18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37"/>
            <p:cNvSpPr/>
            <p:nvPr/>
          </p:nvSpPr>
          <p:spPr>
            <a:xfrm>
              <a:off x="7097175" y="2689700"/>
              <a:ext cx="685525" cy="697925"/>
            </a:xfrm>
            <a:custGeom>
              <a:avLst/>
              <a:gdLst/>
              <a:ahLst/>
              <a:cxnLst/>
              <a:rect l="l" t="t" r="r" b="b"/>
              <a:pathLst>
                <a:path w="27421" h="27917" extrusionOk="0">
                  <a:moveTo>
                    <a:pt x="13043" y="1"/>
                  </a:moveTo>
                  <a:lnTo>
                    <a:pt x="1168" y="3370"/>
                  </a:lnTo>
                  <a:cubicBezTo>
                    <a:pt x="1168" y="4904"/>
                    <a:pt x="1" y="18147"/>
                    <a:pt x="801" y="19248"/>
                  </a:cubicBezTo>
                  <a:lnTo>
                    <a:pt x="4304" y="23918"/>
                  </a:lnTo>
                  <a:cubicBezTo>
                    <a:pt x="4304" y="23918"/>
                    <a:pt x="5505" y="26086"/>
                    <a:pt x="7006" y="26887"/>
                  </a:cubicBezTo>
                  <a:cubicBezTo>
                    <a:pt x="9440" y="27632"/>
                    <a:pt x="11093" y="27917"/>
                    <a:pt x="12745" y="27917"/>
                  </a:cubicBezTo>
                  <a:cubicBezTo>
                    <a:pt x="14420" y="27917"/>
                    <a:pt x="16094" y="27623"/>
                    <a:pt x="18581" y="27220"/>
                  </a:cubicBezTo>
                  <a:cubicBezTo>
                    <a:pt x="19815" y="26753"/>
                    <a:pt x="19648" y="24652"/>
                    <a:pt x="19882" y="23918"/>
                  </a:cubicBezTo>
                  <a:cubicBezTo>
                    <a:pt x="23151" y="19381"/>
                    <a:pt x="24051" y="17013"/>
                    <a:pt x="23851" y="11876"/>
                  </a:cubicBezTo>
                  <a:cubicBezTo>
                    <a:pt x="24852" y="10241"/>
                    <a:pt x="26753" y="5138"/>
                    <a:pt x="27420" y="3370"/>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37"/>
            <p:cNvSpPr/>
            <p:nvPr/>
          </p:nvSpPr>
          <p:spPr>
            <a:xfrm>
              <a:off x="7720950" y="2502075"/>
              <a:ext cx="252725" cy="283550"/>
            </a:xfrm>
            <a:custGeom>
              <a:avLst/>
              <a:gdLst/>
              <a:ahLst/>
              <a:cxnLst/>
              <a:rect l="l" t="t" r="r" b="b"/>
              <a:pathLst>
                <a:path w="10109" h="11342" extrusionOk="0">
                  <a:moveTo>
                    <a:pt x="7606" y="0"/>
                  </a:moveTo>
                  <a:lnTo>
                    <a:pt x="1" y="4504"/>
                  </a:lnTo>
                  <a:lnTo>
                    <a:pt x="2736" y="11342"/>
                  </a:lnTo>
                  <a:cubicBezTo>
                    <a:pt x="6739" y="9974"/>
                    <a:pt x="10108" y="4170"/>
                    <a:pt x="7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37"/>
            <p:cNvSpPr/>
            <p:nvPr/>
          </p:nvSpPr>
          <p:spPr>
            <a:xfrm>
              <a:off x="6867050" y="2236050"/>
              <a:ext cx="1055750" cy="1248425"/>
            </a:xfrm>
            <a:custGeom>
              <a:avLst/>
              <a:gdLst/>
              <a:ahLst/>
              <a:cxnLst/>
              <a:rect l="l" t="t" r="r" b="b"/>
              <a:pathLst>
                <a:path w="42230" h="49937" extrusionOk="0">
                  <a:moveTo>
                    <a:pt x="24417" y="0"/>
                  </a:moveTo>
                  <a:lnTo>
                    <a:pt x="21081" y="901"/>
                  </a:lnTo>
                  <a:lnTo>
                    <a:pt x="9973" y="8373"/>
                  </a:lnTo>
                  <a:lnTo>
                    <a:pt x="2901" y="17313"/>
                  </a:lnTo>
                  <a:lnTo>
                    <a:pt x="4202" y="22817"/>
                  </a:lnTo>
                  <a:cubicBezTo>
                    <a:pt x="3668" y="25352"/>
                    <a:pt x="1534" y="30722"/>
                    <a:pt x="5003" y="33157"/>
                  </a:cubicBezTo>
                  <a:cubicBezTo>
                    <a:pt x="5003" y="33157"/>
                    <a:pt x="4169" y="33758"/>
                    <a:pt x="3568" y="35926"/>
                  </a:cubicBezTo>
                  <a:cubicBezTo>
                    <a:pt x="3001" y="38094"/>
                    <a:pt x="3068" y="39162"/>
                    <a:pt x="3068" y="39162"/>
                  </a:cubicBezTo>
                  <a:cubicBezTo>
                    <a:pt x="3010" y="39156"/>
                    <a:pt x="2953" y="39152"/>
                    <a:pt x="2897" y="39152"/>
                  </a:cubicBezTo>
                  <a:cubicBezTo>
                    <a:pt x="852" y="39152"/>
                    <a:pt x="0" y="43189"/>
                    <a:pt x="33" y="44065"/>
                  </a:cubicBezTo>
                  <a:cubicBezTo>
                    <a:pt x="700" y="44532"/>
                    <a:pt x="2501" y="46234"/>
                    <a:pt x="1834" y="47401"/>
                  </a:cubicBezTo>
                  <a:lnTo>
                    <a:pt x="3168" y="49936"/>
                  </a:lnTo>
                  <a:cubicBezTo>
                    <a:pt x="4369" y="48602"/>
                    <a:pt x="6871" y="44332"/>
                    <a:pt x="6304" y="42064"/>
                  </a:cubicBezTo>
                  <a:lnTo>
                    <a:pt x="10006" y="36360"/>
                  </a:lnTo>
                  <a:lnTo>
                    <a:pt x="10006" y="28187"/>
                  </a:lnTo>
                  <a:lnTo>
                    <a:pt x="11641" y="24618"/>
                  </a:lnTo>
                  <a:lnTo>
                    <a:pt x="15477" y="24618"/>
                  </a:lnTo>
                  <a:lnTo>
                    <a:pt x="19413" y="21049"/>
                  </a:lnTo>
                  <a:lnTo>
                    <a:pt x="21648" y="17546"/>
                  </a:lnTo>
                  <a:cubicBezTo>
                    <a:pt x="21832" y="17556"/>
                    <a:pt x="22023" y="17561"/>
                    <a:pt x="22222" y="17561"/>
                  </a:cubicBezTo>
                  <a:cubicBezTo>
                    <a:pt x="27595" y="17561"/>
                    <a:pt x="38402" y="14152"/>
                    <a:pt x="42229" y="10775"/>
                  </a:cubicBezTo>
                  <a:lnTo>
                    <a:pt x="42229" y="10775"/>
                  </a:lnTo>
                  <a:cubicBezTo>
                    <a:pt x="42210" y="10779"/>
                    <a:pt x="42186" y="10781"/>
                    <a:pt x="42159" y="10781"/>
                  </a:cubicBezTo>
                  <a:cubicBezTo>
                    <a:pt x="40909" y="10781"/>
                    <a:pt x="31492" y="6433"/>
                    <a:pt x="31655" y="6172"/>
                  </a:cubicBezTo>
                  <a:lnTo>
                    <a:pt x="29987" y="6172"/>
                  </a:lnTo>
                  <a:cubicBezTo>
                    <a:pt x="28253" y="5271"/>
                    <a:pt x="24917" y="1301"/>
                    <a:pt x="24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37"/>
            <p:cNvSpPr/>
            <p:nvPr/>
          </p:nvSpPr>
          <p:spPr>
            <a:xfrm>
              <a:off x="7657300" y="2798950"/>
              <a:ext cx="152075" cy="246875"/>
            </a:xfrm>
            <a:custGeom>
              <a:avLst/>
              <a:gdLst/>
              <a:ahLst/>
              <a:cxnLst/>
              <a:rect l="l" t="t" r="r" b="b"/>
              <a:pathLst>
                <a:path w="6083" h="9875" extrusionOk="0">
                  <a:moveTo>
                    <a:pt x="3581" y="1"/>
                  </a:moveTo>
                  <a:lnTo>
                    <a:pt x="3081" y="3336"/>
                  </a:lnTo>
                  <a:cubicBezTo>
                    <a:pt x="3037" y="3334"/>
                    <a:pt x="2994" y="3333"/>
                    <a:pt x="2952" y="3333"/>
                  </a:cubicBezTo>
                  <a:cubicBezTo>
                    <a:pt x="1" y="3333"/>
                    <a:pt x="784" y="9019"/>
                    <a:pt x="1113" y="9874"/>
                  </a:cubicBezTo>
                  <a:cubicBezTo>
                    <a:pt x="1646" y="5271"/>
                    <a:pt x="6083" y="6639"/>
                    <a:pt x="3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37"/>
            <p:cNvSpPr/>
            <p:nvPr/>
          </p:nvSpPr>
          <p:spPr>
            <a:xfrm>
              <a:off x="7369050" y="2827375"/>
              <a:ext cx="269375" cy="103350"/>
            </a:xfrm>
            <a:custGeom>
              <a:avLst/>
              <a:gdLst/>
              <a:ahLst/>
              <a:cxnLst/>
              <a:rect l="l" t="t" r="r" b="b"/>
              <a:pathLst>
                <a:path w="10775" h="4134" extrusionOk="0">
                  <a:moveTo>
                    <a:pt x="5838" y="0"/>
                  </a:moveTo>
                  <a:cubicBezTo>
                    <a:pt x="3451" y="0"/>
                    <a:pt x="961" y="836"/>
                    <a:pt x="0" y="1832"/>
                  </a:cubicBezTo>
                  <a:lnTo>
                    <a:pt x="1635" y="2966"/>
                  </a:lnTo>
                  <a:cubicBezTo>
                    <a:pt x="1635" y="2966"/>
                    <a:pt x="3306" y="1779"/>
                    <a:pt x="5042" y="1779"/>
                  </a:cubicBezTo>
                  <a:cubicBezTo>
                    <a:pt x="5444" y="1779"/>
                    <a:pt x="5849" y="1842"/>
                    <a:pt x="6238" y="1999"/>
                  </a:cubicBezTo>
                  <a:cubicBezTo>
                    <a:pt x="8239" y="2833"/>
                    <a:pt x="7405" y="3333"/>
                    <a:pt x="7405" y="3333"/>
                  </a:cubicBezTo>
                  <a:lnTo>
                    <a:pt x="8406" y="4134"/>
                  </a:lnTo>
                  <a:lnTo>
                    <a:pt x="10775" y="2366"/>
                  </a:lnTo>
                  <a:cubicBezTo>
                    <a:pt x="9934" y="639"/>
                    <a:pt x="7926" y="0"/>
                    <a:pt x="5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37"/>
            <p:cNvSpPr/>
            <p:nvPr/>
          </p:nvSpPr>
          <p:spPr>
            <a:xfrm>
              <a:off x="7528325" y="3089425"/>
              <a:ext cx="175250" cy="87200"/>
            </a:xfrm>
            <a:custGeom>
              <a:avLst/>
              <a:gdLst/>
              <a:ahLst/>
              <a:cxnLst/>
              <a:rect l="l" t="t" r="r" b="b"/>
              <a:pathLst>
                <a:path w="7010" h="3488" extrusionOk="0">
                  <a:moveTo>
                    <a:pt x="1014" y="1"/>
                  </a:moveTo>
                  <a:cubicBezTo>
                    <a:pt x="823" y="1"/>
                    <a:pt x="670" y="27"/>
                    <a:pt x="567" y="90"/>
                  </a:cubicBezTo>
                  <a:cubicBezTo>
                    <a:pt x="0" y="1357"/>
                    <a:pt x="1868" y="1891"/>
                    <a:pt x="2469" y="1891"/>
                  </a:cubicBezTo>
                  <a:cubicBezTo>
                    <a:pt x="2664" y="2729"/>
                    <a:pt x="3007" y="3488"/>
                    <a:pt x="3358" y="3488"/>
                  </a:cubicBezTo>
                  <a:cubicBezTo>
                    <a:pt x="3608" y="3488"/>
                    <a:pt x="3862" y="3104"/>
                    <a:pt x="4070" y="2091"/>
                  </a:cubicBezTo>
                  <a:cubicBezTo>
                    <a:pt x="4118" y="2100"/>
                    <a:pt x="4172" y="2105"/>
                    <a:pt x="4233" y="2105"/>
                  </a:cubicBezTo>
                  <a:cubicBezTo>
                    <a:pt x="5066" y="2105"/>
                    <a:pt x="7009" y="1269"/>
                    <a:pt x="6605" y="57"/>
                  </a:cubicBezTo>
                  <a:lnTo>
                    <a:pt x="6605" y="57"/>
                  </a:lnTo>
                  <a:cubicBezTo>
                    <a:pt x="6414" y="515"/>
                    <a:pt x="5908" y="670"/>
                    <a:pt x="5263" y="670"/>
                  </a:cubicBezTo>
                  <a:cubicBezTo>
                    <a:pt x="3922" y="670"/>
                    <a:pt x="1980"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37"/>
            <p:cNvSpPr/>
            <p:nvPr/>
          </p:nvSpPr>
          <p:spPr>
            <a:xfrm>
              <a:off x="7488275" y="3178425"/>
              <a:ext cx="157475" cy="42525"/>
            </a:xfrm>
            <a:custGeom>
              <a:avLst/>
              <a:gdLst/>
              <a:ahLst/>
              <a:cxnLst/>
              <a:rect l="l" t="t" r="r" b="b"/>
              <a:pathLst>
                <a:path w="6299" h="1701" extrusionOk="0">
                  <a:moveTo>
                    <a:pt x="11" y="790"/>
                  </a:moveTo>
                  <a:lnTo>
                    <a:pt x="11" y="790"/>
                  </a:lnTo>
                  <a:cubicBezTo>
                    <a:pt x="3" y="793"/>
                    <a:pt x="0" y="796"/>
                    <a:pt x="1" y="800"/>
                  </a:cubicBezTo>
                  <a:cubicBezTo>
                    <a:pt x="3" y="797"/>
                    <a:pt x="6" y="794"/>
                    <a:pt x="11" y="790"/>
                  </a:cubicBezTo>
                  <a:close/>
                  <a:moveTo>
                    <a:pt x="3514" y="1"/>
                  </a:moveTo>
                  <a:cubicBezTo>
                    <a:pt x="2264" y="1"/>
                    <a:pt x="173" y="665"/>
                    <a:pt x="11" y="790"/>
                  </a:cubicBezTo>
                  <a:lnTo>
                    <a:pt x="11" y="790"/>
                  </a:lnTo>
                  <a:cubicBezTo>
                    <a:pt x="50" y="774"/>
                    <a:pt x="213" y="765"/>
                    <a:pt x="451" y="765"/>
                  </a:cubicBezTo>
                  <a:cubicBezTo>
                    <a:pt x="1419" y="765"/>
                    <a:pt x="3630" y="912"/>
                    <a:pt x="3837" y="1300"/>
                  </a:cubicBezTo>
                  <a:cubicBezTo>
                    <a:pt x="4371" y="1467"/>
                    <a:pt x="5238" y="1367"/>
                    <a:pt x="5572" y="1700"/>
                  </a:cubicBezTo>
                  <a:cubicBezTo>
                    <a:pt x="6299" y="870"/>
                    <a:pt x="5713" y="281"/>
                    <a:pt x="5024" y="281"/>
                  </a:cubicBezTo>
                  <a:cubicBezTo>
                    <a:pt x="4827" y="281"/>
                    <a:pt x="4623" y="329"/>
                    <a:pt x="4438" y="433"/>
                  </a:cubicBezTo>
                  <a:cubicBezTo>
                    <a:pt x="4409" y="116"/>
                    <a:pt x="4034" y="1"/>
                    <a:pt x="3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37"/>
            <p:cNvSpPr/>
            <p:nvPr/>
          </p:nvSpPr>
          <p:spPr>
            <a:xfrm>
              <a:off x="7501150" y="3238900"/>
              <a:ext cx="102900" cy="48750"/>
            </a:xfrm>
            <a:custGeom>
              <a:avLst/>
              <a:gdLst/>
              <a:ahLst/>
              <a:cxnLst/>
              <a:rect l="l" t="t" r="r" b="b"/>
              <a:pathLst>
                <a:path w="4116" h="1950" extrusionOk="0">
                  <a:moveTo>
                    <a:pt x="967" y="0"/>
                  </a:moveTo>
                  <a:cubicBezTo>
                    <a:pt x="402" y="0"/>
                    <a:pt x="0" y="39"/>
                    <a:pt x="53" y="82"/>
                  </a:cubicBezTo>
                  <a:lnTo>
                    <a:pt x="53" y="1950"/>
                  </a:lnTo>
                  <a:cubicBezTo>
                    <a:pt x="125" y="1753"/>
                    <a:pt x="940" y="1623"/>
                    <a:pt x="1698" y="1623"/>
                  </a:cubicBezTo>
                  <a:cubicBezTo>
                    <a:pt x="2350" y="1623"/>
                    <a:pt x="2960" y="1719"/>
                    <a:pt x="3022" y="1950"/>
                  </a:cubicBezTo>
                  <a:lnTo>
                    <a:pt x="3956" y="882"/>
                  </a:lnTo>
                  <a:cubicBezTo>
                    <a:pt x="4115" y="178"/>
                    <a:pt x="2171"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37"/>
            <p:cNvSpPr/>
            <p:nvPr/>
          </p:nvSpPr>
          <p:spPr>
            <a:xfrm>
              <a:off x="7389900" y="2869825"/>
              <a:ext cx="112600" cy="60850"/>
            </a:xfrm>
            <a:custGeom>
              <a:avLst/>
              <a:gdLst/>
              <a:ahLst/>
              <a:cxnLst/>
              <a:rect l="l" t="t" r="r" b="b"/>
              <a:pathLst>
                <a:path w="4504" h="2434" extrusionOk="0">
                  <a:moveTo>
                    <a:pt x="801" y="1"/>
                  </a:moveTo>
                  <a:lnTo>
                    <a:pt x="0" y="701"/>
                  </a:lnTo>
                  <a:cubicBezTo>
                    <a:pt x="0" y="941"/>
                    <a:pt x="2507" y="2434"/>
                    <a:pt x="3808" y="2434"/>
                  </a:cubicBezTo>
                  <a:cubicBezTo>
                    <a:pt x="4137" y="2434"/>
                    <a:pt x="4389" y="2338"/>
                    <a:pt x="4503" y="2102"/>
                  </a:cubicBezTo>
                  <a:lnTo>
                    <a:pt x="4503" y="2102"/>
                  </a:lnTo>
                  <a:cubicBezTo>
                    <a:pt x="4464" y="2138"/>
                    <a:pt x="4395" y="2155"/>
                    <a:pt x="4303" y="2155"/>
                  </a:cubicBezTo>
                  <a:cubicBezTo>
                    <a:pt x="3456" y="2155"/>
                    <a:pt x="644" y="772"/>
                    <a:pt x="734" y="501"/>
                  </a:cubicBezTo>
                  <a:lnTo>
                    <a:pt x="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37"/>
            <p:cNvSpPr/>
            <p:nvPr/>
          </p:nvSpPr>
          <p:spPr>
            <a:xfrm>
              <a:off x="7142225" y="3189225"/>
              <a:ext cx="351925" cy="490375"/>
            </a:xfrm>
            <a:custGeom>
              <a:avLst/>
              <a:gdLst/>
              <a:ahLst/>
              <a:cxnLst/>
              <a:rect l="l" t="t" r="r" b="b"/>
              <a:pathLst>
                <a:path w="14077" h="19615" extrusionOk="0">
                  <a:moveTo>
                    <a:pt x="0" y="1"/>
                  </a:moveTo>
                  <a:cubicBezTo>
                    <a:pt x="0" y="1"/>
                    <a:pt x="1201" y="4838"/>
                    <a:pt x="4503" y="8407"/>
                  </a:cubicBezTo>
                  <a:cubicBezTo>
                    <a:pt x="8973" y="13277"/>
                    <a:pt x="10141" y="18114"/>
                    <a:pt x="14077" y="19615"/>
                  </a:cubicBezTo>
                  <a:cubicBezTo>
                    <a:pt x="11175" y="16579"/>
                    <a:pt x="11708" y="10909"/>
                    <a:pt x="11808" y="7906"/>
                  </a:cubicBezTo>
                  <a:lnTo>
                    <a:pt x="11808" y="7906"/>
                  </a:lnTo>
                  <a:cubicBezTo>
                    <a:pt x="11379" y="7949"/>
                    <a:pt x="10965" y="7970"/>
                    <a:pt x="10565" y="7970"/>
                  </a:cubicBezTo>
                  <a:cubicBezTo>
                    <a:pt x="5058" y="7970"/>
                    <a:pt x="2239" y="404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37"/>
            <p:cNvSpPr/>
            <p:nvPr/>
          </p:nvSpPr>
          <p:spPr>
            <a:xfrm>
              <a:off x="7204750" y="2588800"/>
              <a:ext cx="612125" cy="280225"/>
            </a:xfrm>
            <a:custGeom>
              <a:avLst/>
              <a:gdLst/>
              <a:ahLst/>
              <a:cxnLst/>
              <a:rect l="l" t="t" r="r" b="b"/>
              <a:pathLst>
                <a:path w="24485" h="11209" extrusionOk="0">
                  <a:moveTo>
                    <a:pt x="22817" y="1"/>
                  </a:moveTo>
                  <a:cubicBezTo>
                    <a:pt x="17013" y="4070"/>
                    <a:pt x="5405" y="1668"/>
                    <a:pt x="1" y="3103"/>
                  </a:cubicBezTo>
                  <a:cubicBezTo>
                    <a:pt x="528" y="3058"/>
                    <a:pt x="994" y="3037"/>
                    <a:pt x="1409" y="3037"/>
                  </a:cubicBezTo>
                  <a:cubicBezTo>
                    <a:pt x="5643" y="3037"/>
                    <a:pt x="4516" y="5199"/>
                    <a:pt x="7706" y="6172"/>
                  </a:cubicBezTo>
                  <a:cubicBezTo>
                    <a:pt x="9841" y="6572"/>
                    <a:pt x="14578" y="6872"/>
                    <a:pt x="17713" y="6872"/>
                  </a:cubicBezTo>
                  <a:cubicBezTo>
                    <a:pt x="17754" y="6871"/>
                    <a:pt x="17795" y="6870"/>
                    <a:pt x="17835" y="6870"/>
                  </a:cubicBezTo>
                  <a:cubicBezTo>
                    <a:pt x="20009" y="6870"/>
                    <a:pt x="21616" y="8607"/>
                    <a:pt x="21616" y="8607"/>
                  </a:cubicBezTo>
                  <a:lnTo>
                    <a:pt x="22350" y="11209"/>
                  </a:lnTo>
                  <a:cubicBezTo>
                    <a:pt x="23051" y="11075"/>
                    <a:pt x="24485" y="10074"/>
                    <a:pt x="23518" y="9074"/>
                  </a:cubicBezTo>
                  <a:cubicBezTo>
                    <a:pt x="24285" y="8240"/>
                    <a:pt x="24352" y="5938"/>
                    <a:pt x="23718" y="5238"/>
                  </a:cubicBezTo>
                  <a:cubicBezTo>
                    <a:pt x="24418" y="3603"/>
                    <a:pt x="23885" y="1068"/>
                    <a:pt x="22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37"/>
            <p:cNvSpPr/>
            <p:nvPr/>
          </p:nvSpPr>
          <p:spPr>
            <a:xfrm>
              <a:off x="7100525" y="2675925"/>
              <a:ext cx="308575" cy="192775"/>
            </a:xfrm>
            <a:custGeom>
              <a:avLst/>
              <a:gdLst/>
              <a:ahLst/>
              <a:cxnLst/>
              <a:rect l="l" t="t" r="r" b="b"/>
              <a:pathLst>
                <a:path w="12343" h="7711" extrusionOk="0">
                  <a:moveTo>
                    <a:pt x="8169" y="0"/>
                  </a:moveTo>
                  <a:cubicBezTo>
                    <a:pt x="8125" y="0"/>
                    <a:pt x="8082" y="6"/>
                    <a:pt x="8039" y="18"/>
                  </a:cubicBezTo>
                  <a:lnTo>
                    <a:pt x="8479" y="85"/>
                  </a:lnTo>
                  <a:lnTo>
                    <a:pt x="8479" y="85"/>
                  </a:lnTo>
                  <a:cubicBezTo>
                    <a:pt x="8373" y="30"/>
                    <a:pt x="8269" y="0"/>
                    <a:pt x="8169" y="0"/>
                  </a:cubicBezTo>
                  <a:close/>
                  <a:moveTo>
                    <a:pt x="8479" y="85"/>
                  </a:moveTo>
                  <a:cubicBezTo>
                    <a:pt x="9350" y="533"/>
                    <a:pt x="10315" y="2632"/>
                    <a:pt x="9974" y="3087"/>
                  </a:cubicBezTo>
                  <a:cubicBezTo>
                    <a:pt x="9334" y="2150"/>
                    <a:pt x="7616" y="1323"/>
                    <a:pt x="6082" y="1323"/>
                  </a:cubicBezTo>
                  <a:cubicBezTo>
                    <a:pt x="5375" y="1323"/>
                    <a:pt x="4708" y="1499"/>
                    <a:pt x="4203" y="1919"/>
                  </a:cubicBezTo>
                  <a:cubicBezTo>
                    <a:pt x="4203" y="1919"/>
                    <a:pt x="5904" y="2019"/>
                    <a:pt x="7472" y="3120"/>
                  </a:cubicBezTo>
                  <a:cubicBezTo>
                    <a:pt x="9007" y="4254"/>
                    <a:pt x="7839" y="4721"/>
                    <a:pt x="7839" y="4721"/>
                  </a:cubicBezTo>
                  <a:cubicBezTo>
                    <a:pt x="7094" y="3802"/>
                    <a:pt x="6383" y="3529"/>
                    <a:pt x="5702" y="3529"/>
                  </a:cubicBezTo>
                  <a:cubicBezTo>
                    <a:pt x="4706" y="3529"/>
                    <a:pt x="3777" y="4115"/>
                    <a:pt x="2911" y="4115"/>
                  </a:cubicBezTo>
                  <a:cubicBezTo>
                    <a:pt x="2224" y="4115"/>
                    <a:pt x="1577" y="3746"/>
                    <a:pt x="968" y="2420"/>
                  </a:cubicBezTo>
                  <a:lnTo>
                    <a:pt x="968" y="2420"/>
                  </a:lnTo>
                  <a:cubicBezTo>
                    <a:pt x="534" y="6623"/>
                    <a:pt x="5037" y="4221"/>
                    <a:pt x="6572" y="5956"/>
                  </a:cubicBezTo>
                  <a:cubicBezTo>
                    <a:pt x="6572" y="5956"/>
                    <a:pt x="5204" y="6289"/>
                    <a:pt x="3336" y="6623"/>
                  </a:cubicBezTo>
                  <a:cubicBezTo>
                    <a:pt x="2724" y="6734"/>
                    <a:pt x="2150" y="6771"/>
                    <a:pt x="1656" y="6771"/>
                  </a:cubicBezTo>
                  <a:cubicBezTo>
                    <a:pt x="667" y="6771"/>
                    <a:pt x="0" y="6623"/>
                    <a:pt x="0" y="6623"/>
                  </a:cubicBezTo>
                  <a:lnTo>
                    <a:pt x="0" y="6623"/>
                  </a:lnTo>
                  <a:cubicBezTo>
                    <a:pt x="1254" y="7358"/>
                    <a:pt x="2679" y="7711"/>
                    <a:pt x="4108" y="7711"/>
                  </a:cubicBezTo>
                  <a:cubicBezTo>
                    <a:pt x="7089" y="7711"/>
                    <a:pt x="10087" y="6173"/>
                    <a:pt x="11575" y="3354"/>
                  </a:cubicBezTo>
                  <a:lnTo>
                    <a:pt x="12342" y="1886"/>
                  </a:lnTo>
                  <a:lnTo>
                    <a:pt x="11342" y="518"/>
                  </a:lnTo>
                  <a:lnTo>
                    <a:pt x="8479" y="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1" name="Google Shape;3811;p37"/>
            <p:cNvSpPr/>
            <p:nvPr/>
          </p:nvSpPr>
          <p:spPr>
            <a:xfrm>
              <a:off x="6999600" y="2850875"/>
              <a:ext cx="231025" cy="204125"/>
            </a:xfrm>
            <a:custGeom>
              <a:avLst/>
              <a:gdLst/>
              <a:ahLst/>
              <a:cxnLst/>
              <a:rect l="l" t="t" r="r" b="b"/>
              <a:pathLst>
                <a:path w="9241" h="8165" extrusionOk="0">
                  <a:moveTo>
                    <a:pt x="1913" y="0"/>
                  </a:moveTo>
                  <a:cubicBezTo>
                    <a:pt x="1220" y="0"/>
                    <a:pt x="647" y="444"/>
                    <a:pt x="335" y="1693"/>
                  </a:cubicBezTo>
                  <a:cubicBezTo>
                    <a:pt x="1" y="6196"/>
                    <a:pt x="2936" y="4895"/>
                    <a:pt x="4771" y="6296"/>
                  </a:cubicBezTo>
                  <a:cubicBezTo>
                    <a:pt x="5071" y="6897"/>
                    <a:pt x="5738" y="8164"/>
                    <a:pt x="5738" y="8164"/>
                  </a:cubicBezTo>
                  <a:cubicBezTo>
                    <a:pt x="5905" y="3761"/>
                    <a:pt x="6039" y="4395"/>
                    <a:pt x="9241" y="1960"/>
                  </a:cubicBezTo>
                  <a:lnTo>
                    <a:pt x="9241" y="1960"/>
                  </a:lnTo>
                  <a:cubicBezTo>
                    <a:pt x="9240" y="1960"/>
                    <a:pt x="8326" y="2583"/>
                    <a:pt x="7252" y="2583"/>
                  </a:cubicBezTo>
                  <a:cubicBezTo>
                    <a:pt x="6965" y="2583"/>
                    <a:pt x="6667" y="2539"/>
                    <a:pt x="6372" y="2427"/>
                  </a:cubicBezTo>
                  <a:cubicBezTo>
                    <a:pt x="5151" y="1761"/>
                    <a:pt x="3294"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37"/>
            <p:cNvSpPr/>
            <p:nvPr/>
          </p:nvSpPr>
          <p:spPr>
            <a:xfrm>
              <a:off x="6728500" y="2152700"/>
              <a:ext cx="750650" cy="684625"/>
            </a:xfrm>
            <a:custGeom>
              <a:avLst/>
              <a:gdLst/>
              <a:ahLst/>
              <a:cxnLst/>
              <a:rect l="l" t="t" r="r" b="b"/>
              <a:pathLst>
                <a:path w="30026" h="27385" extrusionOk="0">
                  <a:moveTo>
                    <a:pt x="504" y="15043"/>
                  </a:moveTo>
                  <a:lnTo>
                    <a:pt x="504" y="15043"/>
                  </a:lnTo>
                  <a:cubicBezTo>
                    <a:pt x="479" y="15101"/>
                    <a:pt x="466" y="15172"/>
                    <a:pt x="463" y="15252"/>
                  </a:cubicBezTo>
                  <a:lnTo>
                    <a:pt x="463" y="15252"/>
                  </a:lnTo>
                  <a:cubicBezTo>
                    <a:pt x="476" y="15181"/>
                    <a:pt x="489" y="15111"/>
                    <a:pt x="504" y="15043"/>
                  </a:cubicBezTo>
                  <a:close/>
                  <a:moveTo>
                    <a:pt x="27417" y="1"/>
                  </a:moveTo>
                  <a:cubicBezTo>
                    <a:pt x="25217" y="1"/>
                    <a:pt x="22172" y="4126"/>
                    <a:pt x="17950" y="7671"/>
                  </a:cubicBezTo>
                  <a:cubicBezTo>
                    <a:pt x="14984" y="10509"/>
                    <a:pt x="12655" y="11627"/>
                    <a:pt x="10908" y="11627"/>
                  </a:cubicBezTo>
                  <a:cubicBezTo>
                    <a:pt x="7643" y="11627"/>
                    <a:pt x="6408" y="7724"/>
                    <a:pt x="6842" y="3835"/>
                  </a:cubicBezTo>
                  <a:lnTo>
                    <a:pt x="6842" y="3835"/>
                  </a:lnTo>
                  <a:cubicBezTo>
                    <a:pt x="3940" y="7304"/>
                    <a:pt x="3006" y="14643"/>
                    <a:pt x="4207" y="19212"/>
                  </a:cubicBezTo>
                  <a:cubicBezTo>
                    <a:pt x="4081" y="19274"/>
                    <a:pt x="3948" y="19302"/>
                    <a:pt x="3809" y="19302"/>
                  </a:cubicBezTo>
                  <a:cubicBezTo>
                    <a:pt x="2395" y="19302"/>
                    <a:pt x="429" y="16348"/>
                    <a:pt x="463" y="15252"/>
                  </a:cubicBezTo>
                  <a:lnTo>
                    <a:pt x="463" y="15252"/>
                  </a:lnTo>
                  <a:cubicBezTo>
                    <a:pt x="0" y="17919"/>
                    <a:pt x="1211" y="22962"/>
                    <a:pt x="5174" y="23449"/>
                  </a:cubicBezTo>
                  <a:cubicBezTo>
                    <a:pt x="5241" y="24049"/>
                    <a:pt x="8743" y="27218"/>
                    <a:pt x="9577" y="27385"/>
                  </a:cubicBezTo>
                  <a:lnTo>
                    <a:pt x="10611" y="25550"/>
                  </a:lnTo>
                  <a:cubicBezTo>
                    <a:pt x="7876" y="15543"/>
                    <a:pt x="25555" y="5302"/>
                    <a:pt x="30025" y="3334"/>
                  </a:cubicBezTo>
                  <a:cubicBezTo>
                    <a:pt x="29325" y="941"/>
                    <a:pt x="28467" y="1"/>
                    <a:pt x="27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37"/>
            <p:cNvSpPr/>
            <p:nvPr/>
          </p:nvSpPr>
          <p:spPr>
            <a:xfrm>
              <a:off x="7411875" y="2365975"/>
              <a:ext cx="151500" cy="72750"/>
            </a:xfrm>
            <a:custGeom>
              <a:avLst/>
              <a:gdLst/>
              <a:ahLst/>
              <a:cxnLst/>
              <a:rect l="l" t="t" r="r" b="b"/>
              <a:pathLst>
                <a:path w="6060" h="2910" extrusionOk="0">
                  <a:moveTo>
                    <a:pt x="3323" y="0"/>
                  </a:moveTo>
                  <a:cubicBezTo>
                    <a:pt x="1667" y="0"/>
                    <a:pt x="1" y="993"/>
                    <a:pt x="689" y="2909"/>
                  </a:cubicBezTo>
                  <a:cubicBezTo>
                    <a:pt x="1146" y="1716"/>
                    <a:pt x="2458" y="1151"/>
                    <a:pt x="3746" y="1151"/>
                  </a:cubicBezTo>
                  <a:cubicBezTo>
                    <a:pt x="4618" y="1151"/>
                    <a:pt x="5480" y="1410"/>
                    <a:pt x="6059" y="1909"/>
                  </a:cubicBezTo>
                  <a:cubicBezTo>
                    <a:pt x="5941" y="625"/>
                    <a:pt x="4636" y="0"/>
                    <a:pt x="3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37"/>
            <p:cNvSpPr/>
            <p:nvPr/>
          </p:nvSpPr>
          <p:spPr>
            <a:xfrm>
              <a:off x="7466600" y="2236050"/>
              <a:ext cx="465375" cy="270425"/>
            </a:xfrm>
            <a:custGeom>
              <a:avLst/>
              <a:gdLst/>
              <a:ahLst/>
              <a:cxnLst/>
              <a:rect l="l" t="t" r="r" b="b"/>
              <a:pathLst>
                <a:path w="18615" h="10817" extrusionOk="0">
                  <a:moveTo>
                    <a:pt x="435" y="0"/>
                  </a:moveTo>
                  <a:cubicBezTo>
                    <a:pt x="1" y="1768"/>
                    <a:pt x="5371" y="6005"/>
                    <a:pt x="6005" y="6205"/>
                  </a:cubicBezTo>
                  <a:lnTo>
                    <a:pt x="7673" y="6205"/>
                  </a:lnTo>
                  <a:cubicBezTo>
                    <a:pt x="8710" y="7598"/>
                    <a:pt x="15947" y="10817"/>
                    <a:pt x="18073" y="10817"/>
                  </a:cubicBezTo>
                  <a:cubicBezTo>
                    <a:pt x="18135" y="10817"/>
                    <a:pt x="18194" y="10814"/>
                    <a:pt x="18247" y="10808"/>
                  </a:cubicBezTo>
                  <a:lnTo>
                    <a:pt x="18614" y="10341"/>
                  </a:lnTo>
                  <a:cubicBezTo>
                    <a:pt x="16246" y="10108"/>
                    <a:pt x="10108" y="6805"/>
                    <a:pt x="8774" y="5171"/>
                  </a:cubicBezTo>
                  <a:lnTo>
                    <a:pt x="8774" y="4270"/>
                  </a:lnTo>
                  <a:lnTo>
                    <a:pt x="4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37"/>
            <p:cNvSpPr/>
            <p:nvPr/>
          </p:nvSpPr>
          <p:spPr>
            <a:xfrm>
              <a:off x="7619400" y="2877200"/>
              <a:ext cx="115750" cy="229775"/>
            </a:xfrm>
            <a:custGeom>
              <a:avLst/>
              <a:gdLst/>
              <a:ahLst/>
              <a:cxnLst/>
              <a:rect l="l" t="t" r="r" b="b"/>
              <a:pathLst>
                <a:path w="4630" h="9191" extrusionOk="0">
                  <a:moveTo>
                    <a:pt x="3566" y="0"/>
                  </a:moveTo>
                  <a:cubicBezTo>
                    <a:pt x="1" y="0"/>
                    <a:pt x="1319" y="8318"/>
                    <a:pt x="1594" y="9146"/>
                  </a:cubicBezTo>
                  <a:cubicBezTo>
                    <a:pt x="1630" y="9177"/>
                    <a:pt x="1684" y="9190"/>
                    <a:pt x="1749" y="9190"/>
                  </a:cubicBezTo>
                  <a:cubicBezTo>
                    <a:pt x="2114" y="9190"/>
                    <a:pt x="2849" y="8777"/>
                    <a:pt x="2962" y="8579"/>
                  </a:cubicBezTo>
                  <a:cubicBezTo>
                    <a:pt x="2662" y="7712"/>
                    <a:pt x="861" y="240"/>
                    <a:pt x="4630" y="206"/>
                  </a:cubicBezTo>
                  <a:cubicBezTo>
                    <a:pt x="4235" y="65"/>
                    <a:pt x="3881" y="0"/>
                    <a:pt x="3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37"/>
            <p:cNvSpPr/>
            <p:nvPr/>
          </p:nvSpPr>
          <p:spPr>
            <a:xfrm>
              <a:off x="7491300" y="2455575"/>
              <a:ext cx="210650" cy="118500"/>
            </a:xfrm>
            <a:custGeom>
              <a:avLst/>
              <a:gdLst/>
              <a:ahLst/>
              <a:cxnLst/>
              <a:rect l="l" t="t" r="r" b="b"/>
              <a:pathLst>
                <a:path w="8426" h="4740" extrusionOk="0">
                  <a:moveTo>
                    <a:pt x="1158" y="1"/>
                  </a:moveTo>
                  <a:cubicBezTo>
                    <a:pt x="1057" y="1"/>
                    <a:pt x="975" y="19"/>
                    <a:pt x="914" y="59"/>
                  </a:cubicBezTo>
                  <a:cubicBezTo>
                    <a:pt x="1" y="658"/>
                    <a:pt x="6707" y="4739"/>
                    <a:pt x="7874" y="4739"/>
                  </a:cubicBezTo>
                  <a:cubicBezTo>
                    <a:pt x="7942" y="4739"/>
                    <a:pt x="7992" y="4725"/>
                    <a:pt x="8019" y="4696"/>
                  </a:cubicBezTo>
                  <a:cubicBezTo>
                    <a:pt x="8426" y="4195"/>
                    <a:pt x="2676" y="1"/>
                    <a:pt x="1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37"/>
            <p:cNvSpPr/>
            <p:nvPr/>
          </p:nvSpPr>
          <p:spPr>
            <a:xfrm>
              <a:off x="7589625" y="3222800"/>
              <a:ext cx="27950" cy="15650"/>
            </a:xfrm>
            <a:custGeom>
              <a:avLst/>
              <a:gdLst/>
              <a:ahLst/>
              <a:cxnLst/>
              <a:rect l="l" t="t" r="r" b="b"/>
              <a:pathLst>
                <a:path w="1118" h="626" extrusionOk="0">
                  <a:moveTo>
                    <a:pt x="555" y="0"/>
                  </a:moveTo>
                  <a:cubicBezTo>
                    <a:pt x="275" y="0"/>
                    <a:pt x="0" y="109"/>
                    <a:pt x="17" y="326"/>
                  </a:cubicBezTo>
                  <a:cubicBezTo>
                    <a:pt x="17" y="526"/>
                    <a:pt x="292" y="626"/>
                    <a:pt x="567" y="626"/>
                  </a:cubicBezTo>
                  <a:cubicBezTo>
                    <a:pt x="842" y="626"/>
                    <a:pt x="1118" y="526"/>
                    <a:pt x="1118" y="326"/>
                  </a:cubicBezTo>
                  <a:cubicBezTo>
                    <a:pt x="1118" y="109"/>
                    <a:pt x="834" y="0"/>
                    <a:pt x="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37"/>
            <p:cNvSpPr/>
            <p:nvPr/>
          </p:nvSpPr>
          <p:spPr>
            <a:xfrm>
              <a:off x="6874525" y="3145025"/>
              <a:ext cx="243525" cy="318600"/>
            </a:xfrm>
            <a:custGeom>
              <a:avLst/>
              <a:gdLst/>
              <a:ahLst/>
              <a:cxnLst/>
              <a:rect l="l" t="t" r="r" b="b"/>
              <a:pathLst>
                <a:path w="9741" h="12744" extrusionOk="0">
                  <a:moveTo>
                    <a:pt x="9741" y="1"/>
                  </a:moveTo>
                  <a:lnTo>
                    <a:pt x="9101" y="986"/>
                  </a:lnTo>
                  <a:lnTo>
                    <a:pt x="9101" y="986"/>
                  </a:lnTo>
                  <a:cubicBezTo>
                    <a:pt x="9298" y="770"/>
                    <a:pt x="9460" y="538"/>
                    <a:pt x="9574" y="301"/>
                  </a:cubicBezTo>
                  <a:lnTo>
                    <a:pt x="9741" y="1"/>
                  </a:lnTo>
                  <a:close/>
                  <a:moveTo>
                    <a:pt x="4337" y="968"/>
                  </a:moveTo>
                  <a:lnTo>
                    <a:pt x="4337" y="968"/>
                  </a:lnTo>
                  <a:cubicBezTo>
                    <a:pt x="4070" y="1769"/>
                    <a:pt x="5071" y="3336"/>
                    <a:pt x="6038" y="3470"/>
                  </a:cubicBezTo>
                  <a:cubicBezTo>
                    <a:pt x="5940" y="4072"/>
                    <a:pt x="5475" y="4294"/>
                    <a:pt x="4923" y="4294"/>
                  </a:cubicBezTo>
                  <a:cubicBezTo>
                    <a:pt x="3978" y="4294"/>
                    <a:pt x="2778" y="3642"/>
                    <a:pt x="2736" y="3136"/>
                  </a:cubicBezTo>
                  <a:lnTo>
                    <a:pt x="2736" y="3136"/>
                  </a:lnTo>
                  <a:cubicBezTo>
                    <a:pt x="1917" y="4413"/>
                    <a:pt x="3509" y="6140"/>
                    <a:pt x="4735" y="6140"/>
                  </a:cubicBezTo>
                  <a:cubicBezTo>
                    <a:pt x="4758" y="6140"/>
                    <a:pt x="4781" y="6140"/>
                    <a:pt x="4804" y="6139"/>
                  </a:cubicBezTo>
                  <a:lnTo>
                    <a:pt x="4804" y="6139"/>
                  </a:lnTo>
                  <a:cubicBezTo>
                    <a:pt x="4860" y="7201"/>
                    <a:pt x="4072" y="7560"/>
                    <a:pt x="3118" y="7560"/>
                  </a:cubicBezTo>
                  <a:cubicBezTo>
                    <a:pt x="1796" y="7560"/>
                    <a:pt x="155" y="6870"/>
                    <a:pt x="0" y="6405"/>
                  </a:cubicBezTo>
                  <a:lnTo>
                    <a:pt x="0" y="6405"/>
                  </a:lnTo>
                  <a:cubicBezTo>
                    <a:pt x="201" y="8240"/>
                    <a:pt x="2936" y="8674"/>
                    <a:pt x="2202" y="10475"/>
                  </a:cubicBezTo>
                  <a:lnTo>
                    <a:pt x="3103" y="12743"/>
                  </a:lnTo>
                  <a:cubicBezTo>
                    <a:pt x="4737" y="11909"/>
                    <a:pt x="6705" y="6772"/>
                    <a:pt x="6038" y="5705"/>
                  </a:cubicBezTo>
                  <a:lnTo>
                    <a:pt x="9101" y="986"/>
                  </a:lnTo>
                  <a:lnTo>
                    <a:pt x="9101" y="986"/>
                  </a:lnTo>
                  <a:cubicBezTo>
                    <a:pt x="8444" y="1706"/>
                    <a:pt x="7393" y="2253"/>
                    <a:pt x="6400" y="2253"/>
                  </a:cubicBezTo>
                  <a:cubicBezTo>
                    <a:pt x="5593" y="2253"/>
                    <a:pt x="4824" y="1892"/>
                    <a:pt x="4337" y="9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37"/>
            <p:cNvSpPr/>
            <p:nvPr/>
          </p:nvSpPr>
          <p:spPr>
            <a:xfrm>
              <a:off x="6987100" y="3064150"/>
              <a:ext cx="130950" cy="88500"/>
            </a:xfrm>
            <a:custGeom>
              <a:avLst/>
              <a:gdLst/>
              <a:ahLst/>
              <a:cxnLst/>
              <a:rect l="l" t="t" r="r" b="b"/>
              <a:pathLst>
                <a:path w="5238" h="3540" extrusionOk="0">
                  <a:moveTo>
                    <a:pt x="267" y="0"/>
                  </a:moveTo>
                  <a:lnTo>
                    <a:pt x="1935" y="2102"/>
                  </a:lnTo>
                  <a:lnTo>
                    <a:pt x="1935" y="2102"/>
                  </a:lnTo>
                  <a:lnTo>
                    <a:pt x="1" y="1635"/>
                  </a:lnTo>
                  <a:lnTo>
                    <a:pt x="1" y="1635"/>
                  </a:lnTo>
                  <a:cubicBezTo>
                    <a:pt x="329" y="2644"/>
                    <a:pt x="2567" y="3539"/>
                    <a:pt x="4085" y="3539"/>
                  </a:cubicBezTo>
                  <a:cubicBezTo>
                    <a:pt x="4573" y="3539"/>
                    <a:pt x="4986" y="3447"/>
                    <a:pt x="5238" y="3236"/>
                  </a:cubicBezTo>
                  <a:cubicBezTo>
                    <a:pt x="5238" y="3236"/>
                    <a:pt x="4571" y="2068"/>
                    <a:pt x="3003" y="1301"/>
                  </a:cubicBezTo>
                  <a:cubicBezTo>
                    <a:pt x="1402" y="567"/>
                    <a:pt x="268"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0" name="Google Shape;3820;p37"/>
            <p:cNvSpPr/>
            <p:nvPr/>
          </p:nvSpPr>
          <p:spPr>
            <a:xfrm>
              <a:off x="7598375" y="2390325"/>
              <a:ext cx="269375" cy="104275"/>
            </a:xfrm>
            <a:custGeom>
              <a:avLst/>
              <a:gdLst/>
              <a:ahLst/>
              <a:cxnLst/>
              <a:rect l="l" t="t" r="r" b="b"/>
              <a:pathLst>
                <a:path w="10775" h="4171" extrusionOk="0">
                  <a:moveTo>
                    <a:pt x="2836" y="1"/>
                  </a:moveTo>
                  <a:cubicBezTo>
                    <a:pt x="2836" y="1"/>
                    <a:pt x="0" y="968"/>
                    <a:pt x="134" y="968"/>
                  </a:cubicBezTo>
                  <a:lnTo>
                    <a:pt x="4137" y="968"/>
                  </a:lnTo>
                  <a:lnTo>
                    <a:pt x="2402" y="1602"/>
                  </a:lnTo>
                  <a:lnTo>
                    <a:pt x="5404" y="1602"/>
                  </a:lnTo>
                  <a:cubicBezTo>
                    <a:pt x="5404" y="1602"/>
                    <a:pt x="3530" y="2603"/>
                    <a:pt x="3821" y="2603"/>
                  </a:cubicBezTo>
                  <a:cubicBezTo>
                    <a:pt x="3825" y="2603"/>
                    <a:pt x="3831" y="2603"/>
                    <a:pt x="3836" y="2602"/>
                  </a:cubicBezTo>
                  <a:cubicBezTo>
                    <a:pt x="3970" y="2580"/>
                    <a:pt x="4337" y="2573"/>
                    <a:pt x="4767" y="2573"/>
                  </a:cubicBezTo>
                  <a:cubicBezTo>
                    <a:pt x="5627" y="2573"/>
                    <a:pt x="6739" y="2602"/>
                    <a:pt x="6739" y="2602"/>
                  </a:cubicBezTo>
                  <a:lnTo>
                    <a:pt x="5738" y="3470"/>
                  </a:lnTo>
                  <a:lnTo>
                    <a:pt x="5738" y="3470"/>
                  </a:lnTo>
                  <a:lnTo>
                    <a:pt x="8273" y="3370"/>
                  </a:lnTo>
                  <a:lnTo>
                    <a:pt x="7472" y="4170"/>
                  </a:lnTo>
                  <a:lnTo>
                    <a:pt x="10775" y="4170"/>
                  </a:lnTo>
                  <a:cubicBezTo>
                    <a:pt x="8973" y="2836"/>
                    <a:pt x="4904" y="834"/>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37"/>
            <p:cNvSpPr/>
            <p:nvPr/>
          </p:nvSpPr>
          <p:spPr>
            <a:xfrm>
              <a:off x="6801400" y="1972250"/>
              <a:ext cx="179050" cy="276325"/>
            </a:xfrm>
            <a:custGeom>
              <a:avLst/>
              <a:gdLst/>
              <a:ahLst/>
              <a:cxnLst/>
              <a:rect l="l" t="t" r="r" b="b"/>
              <a:pathLst>
                <a:path w="7162" h="11053" extrusionOk="0">
                  <a:moveTo>
                    <a:pt x="6842" y="1"/>
                  </a:moveTo>
                  <a:cubicBezTo>
                    <a:pt x="6398" y="1"/>
                    <a:pt x="1" y="8731"/>
                    <a:pt x="3826" y="11053"/>
                  </a:cubicBezTo>
                  <a:cubicBezTo>
                    <a:pt x="4093" y="10853"/>
                    <a:pt x="6962" y="8051"/>
                    <a:pt x="7162" y="7984"/>
                  </a:cubicBezTo>
                  <a:cubicBezTo>
                    <a:pt x="5360" y="7850"/>
                    <a:pt x="5494" y="6850"/>
                    <a:pt x="6862" y="5982"/>
                  </a:cubicBezTo>
                  <a:lnTo>
                    <a:pt x="6862" y="5982"/>
                  </a:lnTo>
                  <a:cubicBezTo>
                    <a:pt x="6587" y="6048"/>
                    <a:pt x="6347" y="6079"/>
                    <a:pt x="6141" y="6079"/>
                  </a:cubicBezTo>
                  <a:cubicBezTo>
                    <a:pt x="3310" y="6079"/>
                    <a:pt x="6520" y="322"/>
                    <a:pt x="6862" y="12"/>
                  </a:cubicBezTo>
                  <a:cubicBezTo>
                    <a:pt x="6858" y="4"/>
                    <a:pt x="6851" y="1"/>
                    <a:pt x="6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37"/>
            <p:cNvSpPr/>
            <p:nvPr/>
          </p:nvSpPr>
          <p:spPr>
            <a:xfrm>
              <a:off x="6786950" y="1745125"/>
              <a:ext cx="353200" cy="284000"/>
            </a:xfrm>
            <a:custGeom>
              <a:avLst/>
              <a:gdLst/>
              <a:ahLst/>
              <a:cxnLst/>
              <a:rect l="l" t="t" r="r" b="b"/>
              <a:pathLst>
                <a:path w="14128" h="11360" extrusionOk="0">
                  <a:moveTo>
                    <a:pt x="10535" y="1"/>
                  </a:moveTo>
                  <a:cubicBezTo>
                    <a:pt x="8873" y="1"/>
                    <a:pt x="6810" y="967"/>
                    <a:pt x="5038" y="2725"/>
                  </a:cubicBezTo>
                  <a:cubicBezTo>
                    <a:pt x="3704" y="4093"/>
                    <a:pt x="1" y="10831"/>
                    <a:pt x="601" y="11265"/>
                  </a:cubicBezTo>
                  <a:cubicBezTo>
                    <a:pt x="647" y="11294"/>
                    <a:pt x="700" y="11307"/>
                    <a:pt x="759" y="11307"/>
                  </a:cubicBezTo>
                  <a:cubicBezTo>
                    <a:pt x="1250" y="11307"/>
                    <a:pt x="2154" y="10385"/>
                    <a:pt x="2733" y="9732"/>
                  </a:cubicBezTo>
                  <a:lnTo>
                    <a:pt x="2733" y="9732"/>
                  </a:lnTo>
                  <a:cubicBezTo>
                    <a:pt x="2334" y="10270"/>
                    <a:pt x="1937" y="10999"/>
                    <a:pt x="2436" y="11298"/>
                  </a:cubicBezTo>
                  <a:cubicBezTo>
                    <a:pt x="2501" y="11340"/>
                    <a:pt x="2574" y="11359"/>
                    <a:pt x="2651" y="11359"/>
                  </a:cubicBezTo>
                  <a:cubicBezTo>
                    <a:pt x="3157" y="11359"/>
                    <a:pt x="3889" y="10537"/>
                    <a:pt x="4440" y="9806"/>
                  </a:cubicBezTo>
                  <a:lnTo>
                    <a:pt x="4440" y="9806"/>
                  </a:lnTo>
                  <a:cubicBezTo>
                    <a:pt x="4206" y="10279"/>
                    <a:pt x="4115" y="10767"/>
                    <a:pt x="4571" y="10965"/>
                  </a:cubicBezTo>
                  <a:cubicBezTo>
                    <a:pt x="4653" y="10995"/>
                    <a:pt x="4734" y="11009"/>
                    <a:pt x="4814" y="11009"/>
                  </a:cubicBezTo>
                  <a:cubicBezTo>
                    <a:pt x="5700" y="11009"/>
                    <a:pt x="6429" y="9280"/>
                    <a:pt x="7440" y="9097"/>
                  </a:cubicBezTo>
                  <a:cubicBezTo>
                    <a:pt x="7893" y="9171"/>
                    <a:pt x="8324" y="9207"/>
                    <a:pt x="8732" y="9207"/>
                  </a:cubicBezTo>
                  <a:cubicBezTo>
                    <a:pt x="11446" y="9207"/>
                    <a:pt x="13134" y="7616"/>
                    <a:pt x="13511" y="5094"/>
                  </a:cubicBezTo>
                  <a:cubicBezTo>
                    <a:pt x="14128" y="1577"/>
                    <a:pt x="12657" y="1"/>
                    <a:pt x="10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37"/>
            <p:cNvSpPr/>
            <p:nvPr/>
          </p:nvSpPr>
          <p:spPr>
            <a:xfrm>
              <a:off x="7057975" y="1865775"/>
              <a:ext cx="417825" cy="250200"/>
            </a:xfrm>
            <a:custGeom>
              <a:avLst/>
              <a:gdLst/>
              <a:ahLst/>
              <a:cxnLst/>
              <a:rect l="l" t="t" r="r" b="b"/>
              <a:pathLst>
                <a:path w="16713" h="10008" extrusionOk="0">
                  <a:moveTo>
                    <a:pt x="11076" y="1"/>
                  </a:moveTo>
                  <a:cubicBezTo>
                    <a:pt x="11102" y="16"/>
                    <a:pt x="11128" y="32"/>
                    <a:pt x="11154" y="48"/>
                  </a:cubicBezTo>
                  <a:lnTo>
                    <a:pt x="11154" y="48"/>
                  </a:lnTo>
                  <a:cubicBezTo>
                    <a:pt x="11124" y="17"/>
                    <a:pt x="11098" y="1"/>
                    <a:pt x="11076" y="1"/>
                  </a:cubicBezTo>
                  <a:close/>
                  <a:moveTo>
                    <a:pt x="6118" y="3659"/>
                  </a:moveTo>
                  <a:lnTo>
                    <a:pt x="6118" y="3659"/>
                  </a:lnTo>
                  <a:cubicBezTo>
                    <a:pt x="6112" y="3663"/>
                    <a:pt x="6108" y="3666"/>
                    <a:pt x="6105" y="3670"/>
                  </a:cubicBezTo>
                  <a:cubicBezTo>
                    <a:pt x="6109" y="3667"/>
                    <a:pt x="6113" y="3663"/>
                    <a:pt x="6118" y="3659"/>
                  </a:cubicBezTo>
                  <a:close/>
                  <a:moveTo>
                    <a:pt x="11154" y="48"/>
                  </a:moveTo>
                  <a:cubicBezTo>
                    <a:pt x="11489" y="388"/>
                    <a:pt x="12263" y="2447"/>
                    <a:pt x="12110" y="2569"/>
                  </a:cubicBezTo>
                  <a:cubicBezTo>
                    <a:pt x="12003" y="2410"/>
                    <a:pt x="11714" y="2344"/>
                    <a:pt x="11317" y="2344"/>
                  </a:cubicBezTo>
                  <a:cubicBezTo>
                    <a:pt x="9741" y="2344"/>
                    <a:pt x="6462" y="3375"/>
                    <a:pt x="6118" y="3659"/>
                  </a:cubicBezTo>
                  <a:lnTo>
                    <a:pt x="6118" y="3659"/>
                  </a:lnTo>
                  <a:cubicBezTo>
                    <a:pt x="6330" y="3520"/>
                    <a:pt x="8756" y="3235"/>
                    <a:pt x="10342" y="3235"/>
                  </a:cubicBezTo>
                  <a:cubicBezTo>
                    <a:pt x="11136" y="3235"/>
                    <a:pt x="11720" y="3307"/>
                    <a:pt x="11709" y="3503"/>
                  </a:cubicBezTo>
                  <a:lnTo>
                    <a:pt x="11543" y="4504"/>
                  </a:lnTo>
                  <a:cubicBezTo>
                    <a:pt x="10542" y="4504"/>
                    <a:pt x="2403" y="5938"/>
                    <a:pt x="1168" y="7740"/>
                  </a:cubicBezTo>
                  <a:cubicBezTo>
                    <a:pt x="2522" y="7015"/>
                    <a:pt x="6151" y="6132"/>
                    <a:pt x="8987" y="6132"/>
                  </a:cubicBezTo>
                  <a:cubicBezTo>
                    <a:pt x="10066" y="6132"/>
                    <a:pt x="11029" y="6260"/>
                    <a:pt x="11709" y="6572"/>
                  </a:cubicBezTo>
                  <a:cubicBezTo>
                    <a:pt x="11412" y="6502"/>
                    <a:pt x="11001" y="6468"/>
                    <a:pt x="10510" y="6468"/>
                  </a:cubicBezTo>
                  <a:cubicBezTo>
                    <a:pt x="7476" y="6468"/>
                    <a:pt x="1379" y="7769"/>
                    <a:pt x="1" y="10008"/>
                  </a:cubicBezTo>
                  <a:cubicBezTo>
                    <a:pt x="2487" y="8364"/>
                    <a:pt x="6584" y="7320"/>
                    <a:pt x="10434" y="7320"/>
                  </a:cubicBezTo>
                  <a:cubicBezTo>
                    <a:pt x="12678" y="7320"/>
                    <a:pt x="14838" y="7675"/>
                    <a:pt x="16546" y="8474"/>
                  </a:cubicBezTo>
                  <a:cubicBezTo>
                    <a:pt x="16713" y="7506"/>
                    <a:pt x="15679" y="7173"/>
                    <a:pt x="14845" y="6672"/>
                  </a:cubicBezTo>
                  <a:cubicBezTo>
                    <a:pt x="14611" y="6057"/>
                    <a:pt x="13064" y="5185"/>
                    <a:pt x="12510" y="5185"/>
                  </a:cubicBezTo>
                  <a:cubicBezTo>
                    <a:pt x="12437" y="5185"/>
                    <a:pt x="12382" y="5200"/>
                    <a:pt x="12349" y="5232"/>
                  </a:cubicBezTo>
                  <a:lnTo>
                    <a:pt x="12349" y="5232"/>
                  </a:lnTo>
                  <a:cubicBezTo>
                    <a:pt x="13813" y="3693"/>
                    <a:pt x="12525" y="908"/>
                    <a:pt x="11154" y="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37"/>
            <p:cNvSpPr/>
            <p:nvPr/>
          </p:nvSpPr>
          <p:spPr>
            <a:xfrm>
              <a:off x="7296500" y="1746225"/>
              <a:ext cx="41700" cy="52825"/>
            </a:xfrm>
            <a:custGeom>
              <a:avLst/>
              <a:gdLst/>
              <a:ahLst/>
              <a:cxnLst/>
              <a:rect l="l" t="t" r="r" b="b"/>
              <a:pathLst>
                <a:path w="1668" h="2113" extrusionOk="0">
                  <a:moveTo>
                    <a:pt x="945" y="1"/>
                  </a:moveTo>
                  <a:cubicBezTo>
                    <a:pt x="155" y="1"/>
                    <a:pt x="1100" y="1917"/>
                    <a:pt x="234" y="1917"/>
                  </a:cubicBezTo>
                  <a:cubicBezTo>
                    <a:pt x="167" y="1917"/>
                    <a:pt x="90" y="1905"/>
                    <a:pt x="0" y="1881"/>
                  </a:cubicBezTo>
                  <a:lnTo>
                    <a:pt x="0" y="1881"/>
                  </a:lnTo>
                  <a:cubicBezTo>
                    <a:pt x="239" y="2045"/>
                    <a:pt x="410" y="2112"/>
                    <a:pt x="533" y="2112"/>
                  </a:cubicBezTo>
                  <a:cubicBezTo>
                    <a:pt x="1008" y="2112"/>
                    <a:pt x="762" y="1098"/>
                    <a:pt x="1001" y="780"/>
                  </a:cubicBezTo>
                  <a:cubicBezTo>
                    <a:pt x="1468" y="747"/>
                    <a:pt x="1668" y="546"/>
                    <a:pt x="1401" y="280"/>
                  </a:cubicBezTo>
                  <a:lnTo>
                    <a:pt x="1568" y="213"/>
                  </a:lnTo>
                  <a:cubicBezTo>
                    <a:pt x="1289" y="64"/>
                    <a:pt x="1088" y="1"/>
                    <a:pt x="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37"/>
            <p:cNvSpPr/>
            <p:nvPr/>
          </p:nvSpPr>
          <p:spPr>
            <a:xfrm>
              <a:off x="7251450" y="1756700"/>
              <a:ext cx="44225" cy="13925"/>
            </a:xfrm>
            <a:custGeom>
              <a:avLst/>
              <a:gdLst/>
              <a:ahLst/>
              <a:cxnLst/>
              <a:rect l="l" t="t" r="r" b="b"/>
              <a:pathLst>
                <a:path w="1769" h="557" extrusionOk="0">
                  <a:moveTo>
                    <a:pt x="628" y="0"/>
                  </a:moveTo>
                  <a:cubicBezTo>
                    <a:pt x="318" y="0"/>
                    <a:pt x="60" y="70"/>
                    <a:pt x="34" y="261"/>
                  </a:cubicBezTo>
                  <a:cubicBezTo>
                    <a:pt x="34" y="261"/>
                    <a:pt x="1" y="428"/>
                    <a:pt x="201" y="528"/>
                  </a:cubicBezTo>
                  <a:cubicBezTo>
                    <a:pt x="242" y="548"/>
                    <a:pt x="274" y="557"/>
                    <a:pt x="301" y="557"/>
                  </a:cubicBezTo>
                  <a:cubicBezTo>
                    <a:pt x="449" y="557"/>
                    <a:pt x="429" y="289"/>
                    <a:pt x="768" y="261"/>
                  </a:cubicBezTo>
                  <a:cubicBezTo>
                    <a:pt x="841" y="248"/>
                    <a:pt x="925" y="242"/>
                    <a:pt x="1013" y="242"/>
                  </a:cubicBezTo>
                  <a:cubicBezTo>
                    <a:pt x="1363" y="242"/>
                    <a:pt x="1769" y="328"/>
                    <a:pt x="1769" y="328"/>
                  </a:cubicBezTo>
                  <a:cubicBezTo>
                    <a:pt x="1769" y="183"/>
                    <a:pt x="1131" y="0"/>
                    <a:pt x="6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37"/>
            <p:cNvSpPr/>
            <p:nvPr/>
          </p:nvSpPr>
          <p:spPr>
            <a:xfrm>
              <a:off x="6687650" y="2044700"/>
              <a:ext cx="193575" cy="173850"/>
            </a:xfrm>
            <a:custGeom>
              <a:avLst/>
              <a:gdLst/>
              <a:ahLst/>
              <a:cxnLst/>
              <a:rect l="l" t="t" r="r" b="b"/>
              <a:pathLst>
                <a:path w="7743" h="6954" extrusionOk="0">
                  <a:moveTo>
                    <a:pt x="5440" y="1"/>
                  </a:moveTo>
                  <a:cubicBezTo>
                    <a:pt x="2319" y="1"/>
                    <a:pt x="0" y="5797"/>
                    <a:pt x="4707" y="6954"/>
                  </a:cubicBezTo>
                  <a:cubicBezTo>
                    <a:pt x="2412" y="5658"/>
                    <a:pt x="2870" y="1914"/>
                    <a:pt x="4615" y="1914"/>
                  </a:cubicBezTo>
                  <a:cubicBezTo>
                    <a:pt x="5025" y="1914"/>
                    <a:pt x="5507" y="2122"/>
                    <a:pt x="6041" y="2617"/>
                  </a:cubicBezTo>
                  <a:lnTo>
                    <a:pt x="5874" y="1650"/>
                  </a:lnTo>
                  <a:lnTo>
                    <a:pt x="7008" y="1950"/>
                  </a:lnTo>
                  <a:lnTo>
                    <a:pt x="6742" y="1150"/>
                  </a:lnTo>
                  <a:lnTo>
                    <a:pt x="7742" y="1150"/>
                  </a:lnTo>
                  <a:cubicBezTo>
                    <a:pt x="6986" y="335"/>
                    <a:pt x="6190" y="1"/>
                    <a:pt x="5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37"/>
            <p:cNvSpPr/>
            <p:nvPr/>
          </p:nvSpPr>
          <p:spPr>
            <a:xfrm>
              <a:off x="7390425" y="1213275"/>
              <a:ext cx="298650" cy="359700"/>
            </a:xfrm>
            <a:custGeom>
              <a:avLst/>
              <a:gdLst/>
              <a:ahLst/>
              <a:cxnLst/>
              <a:rect l="l" t="t" r="r" b="b"/>
              <a:pathLst>
                <a:path w="11946" h="14388" extrusionOk="0">
                  <a:moveTo>
                    <a:pt x="26" y="1"/>
                  </a:moveTo>
                  <a:cubicBezTo>
                    <a:pt x="6" y="1"/>
                    <a:pt x="1" y="6"/>
                    <a:pt x="12" y="15"/>
                  </a:cubicBezTo>
                  <a:cubicBezTo>
                    <a:pt x="12" y="15"/>
                    <a:pt x="1413" y="1083"/>
                    <a:pt x="3081" y="2150"/>
                  </a:cubicBezTo>
                  <a:cubicBezTo>
                    <a:pt x="4682" y="3184"/>
                    <a:pt x="5216" y="2551"/>
                    <a:pt x="5717" y="3418"/>
                  </a:cubicBezTo>
                  <a:cubicBezTo>
                    <a:pt x="6569" y="4653"/>
                    <a:pt x="7655" y="7521"/>
                    <a:pt x="5982" y="7521"/>
                  </a:cubicBezTo>
                  <a:cubicBezTo>
                    <a:pt x="5757" y="7521"/>
                    <a:pt x="5482" y="7469"/>
                    <a:pt x="5149" y="7354"/>
                  </a:cubicBezTo>
                  <a:lnTo>
                    <a:pt x="5149" y="7354"/>
                  </a:lnTo>
                  <a:cubicBezTo>
                    <a:pt x="5433" y="7835"/>
                    <a:pt x="5872" y="8033"/>
                    <a:pt x="6322" y="8033"/>
                  </a:cubicBezTo>
                  <a:cubicBezTo>
                    <a:pt x="7090" y="8033"/>
                    <a:pt x="7892" y="7456"/>
                    <a:pt x="8018" y="6720"/>
                  </a:cubicBezTo>
                  <a:lnTo>
                    <a:pt x="8018" y="6720"/>
                  </a:lnTo>
                  <a:cubicBezTo>
                    <a:pt x="9246" y="8625"/>
                    <a:pt x="8987" y="10285"/>
                    <a:pt x="7451" y="10285"/>
                  </a:cubicBezTo>
                  <a:cubicBezTo>
                    <a:pt x="6943" y="10285"/>
                    <a:pt x="6296" y="10104"/>
                    <a:pt x="5516" y="9689"/>
                  </a:cubicBezTo>
                  <a:lnTo>
                    <a:pt x="5516" y="9689"/>
                  </a:lnTo>
                  <a:cubicBezTo>
                    <a:pt x="5849" y="10863"/>
                    <a:pt x="6973" y="11520"/>
                    <a:pt x="8081" y="11520"/>
                  </a:cubicBezTo>
                  <a:cubicBezTo>
                    <a:pt x="8863" y="11520"/>
                    <a:pt x="9637" y="11193"/>
                    <a:pt x="10120" y="10490"/>
                  </a:cubicBezTo>
                  <a:lnTo>
                    <a:pt x="10120" y="10490"/>
                  </a:lnTo>
                  <a:cubicBezTo>
                    <a:pt x="10787" y="12224"/>
                    <a:pt x="9152" y="13725"/>
                    <a:pt x="7651" y="13825"/>
                  </a:cubicBezTo>
                  <a:cubicBezTo>
                    <a:pt x="8033" y="14219"/>
                    <a:pt x="8418" y="14388"/>
                    <a:pt x="8789" y="14388"/>
                  </a:cubicBezTo>
                  <a:cubicBezTo>
                    <a:pt x="10527" y="14388"/>
                    <a:pt x="11945" y="10675"/>
                    <a:pt x="11120" y="8888"/>
                  </a:cubicBezTo>
                  <a:cubicBezTo>
                    <a:pt x="10553" y="7387"/>
                    <a:pt x="9786" y="6387"/>
                    <a:pt x="9319" y="5686"/>
                  </a:cubicBezTo>
                  <a:cubicBezTo>
                    <a:pt x="8920" y="4717"/>
                    <a:pt x="8204" y="2140"/>
                    <a:pt x="6943" y="2140"/>
                  </a:cubicBezTo>
                  <a:cubicBezTo>
                    <a:pt x="6728" y="2140"/>
                    <a:pt x="6498" y="2214"/>
                    <a:pt x="6250" y="2384"/>
                  </a:cubicBezTo>
                  <a:cubicBezTo>
                    <a:pt x="6250" y="1750"/>
                    <a:pt x="405" y="1"/>
                    <a:pt x="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8" name="Google Shape;3828;p37"/>
            <p:cNvSpPr/>
            <p:nvPr/>
          </p:nvSpPr>
          <p:spPr>
            <a:xfrm>
              <a:off x="5971375" y="3463875"/>
              <a:ext cx="1301800" cy="1135550"/>
            </a:xfrm>
            <a:custGeom>
              <a:avLst/>
              <a:gdLst/>
              <a:ahLst/>
              <a:cxnLst/>
              <a:rect l="l" t="t" r="r" b="b"/>
              <a:pathLst>
                <a:path w="52072" h="45422" extrusionOk="0">
                  <a:moveTo>
                    <a:pt x="24657" y="0"/>
                  </a:moveTo>
                  <a:cubicBezTo>
                    <a:pt x="24244" y="0"/>
                    <a:pt x="23940" y="237"/>
                    <a:pt x="23784" y="790"/>
                  </a:cubicBezTo>
                  <a:lnTo>
                    <a:pt x="24685" y="2491"/>
                  </a:lnTo>
                  <a:cubicBezTo>
                    <a:pt x="24223" y="3221"/>
                    <a:pt x="23502" y="3578"/>
                    <a:pt x="22792" y="3578"/>
                  </a:cubicBezTo>
                  <a:cubicBezTo>
                    <a:pt x="21912" y="3578"/>
                    <a:pt x="21048" y="3028"/>
                    <a:pt x="20715" y="1957"/>
                  </a:cubicBezTo>
                  <a:cubicBezTo>
                    <a:pt x="19515" y="2491"/>
                    <a:pt x="17480" y="4059"/>
                    <a:pt x="17180" y="5326"/>
                  </a:cubicBezTo>
                  <a:cubicBezTo>
                    <a:pt x="17180" y="5326"/>
                    <a:pt x="17901" y="4763"/>
                    <a:pt x="19790" y="4763"/>
                  </a:cubicBezTo>
                  <a:cubicBezTo>
                    <a:pt x="21150" y="4763"/>
                    <a:pt x="23116" y="5055"/>
                    <a:pt x="25852" y="6060"/>
                  </a:cubicBezTo>
                  <a:cubicBezTo>
                    <a:pt x="32390" y="8429"/>
                    <a:pt x="32324" y="16434"/>
                    <a:pt x="32324" y="16434"/>
                  </a:cubicBezTo>
                  <a:cubicBezTo>
                    <a:pt x="27520" y="22238"/>
                    <a:pt x="26553" y="33413"/>
                    <a:pt x="27687" y="38584"/>
                  </a:cubicBezTo>
                  <a:lnTo>
                    <a:pt x="18981" y="30911"/>
                  </a:lnTo>
                  <a:cubicBezTo>
                    <a:pt x="25352" y="30111"/>
                    <a:pt x="28121" y="19570"/>
                    <a:pt x="28187" y="15934"/>
                  </a:cubicBezTo>
                  <a:lnTo>
                    <a:pt x="28187" y="15934"/>
                  </a:lnTo>
                  <a:cubicBezTo>
                    <a:pt x="27089" y="19645"/>
                    <a:pt x="20652" y="25630"/>
                    <a:pt x="15416" y="25630"/>
                  </a:cubicBezTo>
                  <a:cubicBezTo>
                    <a:pt x="14769" y="25630"/>
                    <a:pt x="14141" y="25539"/>
                    <a:pt x="13544" y="25341"/>
                  </a:cubicBezTo>
                  <a:cubicBezTo>
                    <a:pt x="10508" y="24340"/>
                    <a:pt x="8707" y="20504"/>
                    <a:pt x="6872" y="20504"/>
                  </a:cubicBezTo>
                  <a:cubicBezTo>
                    <a:pt x="1" y="24273"/>
                    <a:pt x="16612" y="41252"/>
                    <a:pt x="17513" y="42787"/>
                  </a:cubicBezTo>
                  <a:lnTo>
                    <a:pt x="13177" y="32479"/>
                  </a:lnTo>
                  <a:lnTo>
                    <a:pt x="22350" y="44988"/>
                  </a:lnTo>
                  <a:lnTo>
                    <a:pt x="36827" y="45422"/>
                  </a:lnTo>
                  <a:cubicBezTo>
                    <a:pt x="36827" y="45422"/>
                    <a:pt x="32624" y="16801"/>
                    <a:pt x="35126" y="15667"/>
                  </a:cubicBezTo>
                  <a:cubicBezTo>
                    <a:pt x="36019" y="15492"/>
                    <a:pt x="36724" y="15413"/>
                    <a:pt x="37302" y="15413"/>
                  </a:cubicBezTo>
                  <a:cubicBezTo>
                    <a:pt x="40566" y="15413"/>
                    <a:pt x="39769" y="17933"/>
                    <a:pt x="45833" y="19803"/>
                  </a:cubicBezTo>
                  <a:cubicBezTo>
                    <a:pt x="49736" y="21071"/>
                    <a:pt x="52071" y="23072"/>
                    <a:pt x="52071" y="23072"/>
                  </a:cubicBezTo>
                  <a:cubicBezTo>
                    <a:pt x="52071" y="23072"/>
                    <a:pt x="51237" y="20137"/>
                    <a:pt x="49336" y="18502"/>
                  </a:cubicBezTo>
                  <a:cubicBezTo>
                    <a:pt x="47735" y="16668"/>
                    <a:pt x="37994" y="15100"/>
                    <a:pt x="39529" y="11764"/>
                  </a:cubicBezTo>
                  <a:cubicBezTo>
                    <a:pt x="40163" y="10964"/>
                    <a:pt x="39963" y="9263"/>
                    <a:pt x="39962" y="9263"/>
                  </a:cubicBezTo>
                  <a:lnTo>
                    <a:pt x="39962" y="9263"/>
                  </a:lnTo>
                  <a:cubicBezTo>
                    <a:pt x="39962" y="9263"/>
                    <a:pt x="39562" y="11231"/>
                    <a:pt x="38728" y="11297"/>
                  </a:cubicBezTo>
                  <a:cubicBezTo>
                    <a:pt x="38700" y="11301"/>
                    <a:pt x="38673" y="11302"/>
                    <a:pt x="38647" y="11302"/>
                  </a:cubicBezTo>
                  <a:cubicBezTo>
                    <a:pt x="37893" y="11302"/>
                    <a:pt x="38361" y="9930"/>
                    <a:pt x="38361" y="9930"/>
                  </a:cubicBezTo>
                  <a:lnTo>
                    <a:pt x="38361" y="9930"/>
                  </a:lnTo>
                  <a:lnTo>
                    <a:pt x="37027" y="10163"/>
                  </a:lnTo>
                  <a:cubicBezTo>
                    <a:pt x="36438" y="10995"/>
                    <a:pt x="35889" y="11338"/>
                    <a:pt x="35474" y="11338"/>
                  </a:cubicBezTo>
                  <a:cubicBezTo>
                    <a:pt x="34691" y="11338"/>
                    <a:pt x="34385" y="10112"/>
                    <a:pt x="35192" y="8629"/>
                  </a:cubicBezTo>
                  <a:lnTo>
                    <a:pt x="35192" y="8629"/>
                  </a:lnTo>
                  <a:cubicBezTo>
                    <a:pt x="35185" y="8629"/>
                    <a:pt x="35177" y="8629"/>
                    <a:pt x="35169" y="8629"/>
                  </a:cubicBezTo>
                  <a:cubicBezTo>
                    <a:pt x="33583" y="8629"/>
                    <a:pt x="27147" y="0"/>
                    <a:pt x="24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37"/>
            <p:cNvSpPr/>
            <p:nvPr/>
          </p:nvSpPr>
          <p:spPr>
            <a:xfrm>
              <a:off x="6666875" y="3341250"/>
              <a:ext cx="157075" cy="171575"/>
            </a:xfrm>
            <a:custGeom>
              <a:avLst/>
              <a:gdLst/>
              <a:ahLst/>
              <a:cxnLst/>
              <a:rect l="l" t="t" r="r" b="b"/>
              <a:pathLst>
                <a:path w="6283" h="6863" extrusionOk="0">
                  <a:moveTo>
                    <a:pt x="2010" y="0"/>
                  </a:moveTo>
                  <a:cubicBezTo>
                    <a:pt x="1407" y="0"/>
                    <a:pt x="738" y="226"/>
                    <a:pt x="0" y="758"/>
                  </a:cubicBezTo>
                  <a:lnTo>
                    <a:pt x="2035" y="2092"/>
                  </a:lnTo>
                  <a:cubicBezTo>
                    <a:pt x="2200" y="1842"/>
                    <a:pt x="2419" y="1739"/>
                    <a:pt x="2653" y="1739"/>
                  </a:cubicBezTo>
                  <a:cubicBezTo>
                    <a:pt x="3512" y="1739"/>
                    <a:pt x="4587" y="3117"/>
                    <a:pt x="4037" y="3693"/>
                  </a:cubicBezTo>
                  <a:lnTo>
                    <a:pt x="6172" y="6862"/>
                  </a:lnTo>
                  <a:cubicBezTo>
                    <a:pt x="6282" y="5287"/>
                    <a:pt x="4927" y="0"/>
                    <a:pt x="2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37"/>
            <p:cNvSpPr/>
            <p:nvPr/>
          </p:nvSpPr>
          <p:spPr>
            <a:xfrm>
              <a:off x="6420025" y="3183700"/>
              <a:ext cx="331100" cy="264900"/>
            </a:xfrm>
            <a:custGeom>
              <a:avLst/>
              <a:gdLst/>
              <a:ahLst/>
              <a:cxnLst/>
              <a:rect l="l" t="t" r="r" b="b"/>
              <a:pathLst>
                <a:path w="13244" h="10596" extrusionOk="0">
                  <a:moveTo>
                    <a:pt x="8741" y="0"/>
                  </a:moveTo>
                  <a:cubicBezTo>
                    <a:pt x="8351" y="0"/>
                    <a:pt x="8173" y="155"/>
                    <a:pt x="8173" y="155"/>
                  </a:cubicBezTo>
                  <a:cubicBezTo>
                    <a:pt x="4437" y="1990"/>
                    <a:pt x="1" y="6226"/>
                    <a:pt x="5104" y="10596"/>
                  </a:cubicBezTo>
                  <a:cubicBezTo>
                    <a:pt x="3942" y="5642"/>
                    <a:pt x="6322" y="3484"/>
                    <a:pt x="9736" y="3484"/>
                  </a:cubicBezTo>
                  <a:cubicBezTo>
                    <a:pt x="10827" y="3484"/>
                    <a:pt x="12023" y="3704"/>
                    <a:pt x="13244" y="4125"/>
                  </a:cubicBezTo>
                  <a:cubicBezTo>
                    <a:pt x="13244" y="4125"/>
                    <a:pt x="12610" y="2323"/>
                    <a:pt x="10775" y="922"/>
                  </a:cubicBezTo>
                  <a:cubicBezTo>
                    <a:pt x="9825" y="179"/>
                    <a:pt x="9161" y="0"/>
                    <a:pt x="8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37"/>
            <p:cNvSpPr/>
            <p:nvPr/>
          </p:nvSpPr>
          <p:spPr>
            <a:xfrm>
              <a:off x="6996275" y="4040675"/>
              <a:ext cx="697200" cy="556250"/>
            </a:xfrm>
            <a:custGeom>
              <a:avLst/>
              <a:gdLst/>
              <a:ahLst/>
              <a:cxnLst/>
              <a:rect l="l" t="t" r="r" b="b"/>
              <a:pathLst>
                <a:path w="27888" h="22250" extrusionOk="0">
                  <a:moveTo>
                    <a:pt x="1" y="0"/>
                  </a:moveTo>
                  <a:lnTo>
                    <a:pt x="11676" y="22250"/>
                  </a:lnTo>
                  <a:lnTo>
                    <a:pt x="27887" y="22250"/>
                  </a:lnTo>
                  <a:lnTo>
                    <a:pt x="13677" y="9040"/>
                  </a:lnTo>
                  <a:lnTo>
                    <a:pt x="14678" y="144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37"/>
            <p:cNvSpPr/>
            <p:nvPr/>
          </p:nvSpPr>
          <p:spPr>
            <a:xfrm>
              <a:off x="7108025" y="3745450"/>
              <a:ext cx="798100" cy="607975"/>
            </a:xfrm>
            <a:custGeom>
              <a:avLst/>
              <a:gdLst/>
              <a:ahLst/>
              <a:cxnLst/>
              <a:rect l="l" t="t" r="r" b="b"/>
              <a:pathLst>
                <a:path w="31924" h="24319" extrusionOk="0">
                  <a:moveTo>
                    <a:pt x="0" y="1"/>
                  </a:moveTo>
                  <a:lnTo>
                    <a:pt x="0" y="1"/>
                  </a:lnTo>
                  <a:cubicBezTo>
                    <a:pt x="3903" y="5505"/>
                    <a:pt x="24851" y="22784"/>
                    <a:pt x="31923" y="24318"/>
                  </a:cubicBezTo>
                  <a:lnTo>
                    <a:pt x="31556" y="18214"/>
                  </a:lnTo>
                  <a:cubicBezTo>
                    <a:pt x="23450" y="17680"/>
                    <a:pt x="4203" y="38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37"/>
            <p:cNvSpPr/>
            <p:nvPr/>
          </p:nvSpPr>
          <p:spPr>
            <a:xfrm>
              <a:off x="7758475" y="3712100"/>
              <a:ext cx="411175" cy="884825"/>
            </a:xfrm>
            <a:custGeom>
              <a:avLst/>
              <a:gdLst/>
              <a:ahLst/>
              <a:cxnLst/>
              <a:rect l="l" t="t" r="r" b="b"/>
              <a:pathLst>
                <a:path w="16447" h="35393" extrusionOk="0">
                  <a:moveTo>
                    <a:pt x="8447" y="10923"/>
                  </a:moveTo>
                  <a:lnTo>
                    <a:pt x="8447" y="10923"/>
                  </a:lnTo>
                  <a:cubicBezTo>
                    <a:pt x="8445" y="10940"/>
                    <a:pt x="8443" y="10958"/>
                    <a:pt x="8440" y="10975"/>
                  </a:cubicBezTo>
                  <a:cubicBezTo>
                    <a:pt x="8443" y="10959"/>
                    <a:pt x="8446" y="10942"/>
                    <a:pt x="8447" y="10923"/>
                  </a:cubicBezTo>
                  <a:close/>
                  <a:moveTo>
                    <a:pt x="9641" y="19181"/>
                  </a:moveTo>
                  <a:cubicBezTo>
                    <a:pt x="9644" y="19185"/>
                    <a:pt x="9648" y="19189"/>
                    <a:pt x="9651" y="19193"/>
                  </a:cubicBezTo>
                  <a:lnTo>
                    <a:pt x="9651" y="19193"/>
                  </a:lnTo>
                  <a:cubicBezTo>
                    <a:pt x="9648" y="19185"/>
                    <a:pt x="9645" y="19181"/>
                    <a:pt x="9641" y="19181"/>
                  </a:cubicBezTo>
                  <a:close/>
                  <a:moveTo>
                    <a:pt x="1" y="1"/>
                  </a:moveTo>
                  <a:lnTo>
                    <a:pt x="1" y="1"/>
                  </a:lnTo>
                  <a:cubicBezTo>
                    <a:pt x="2036" y="2703"/>
                    <a:pt x="6039" y="17246"/>
                    <a:pt x="5572" y="20716"/>
                  </a:cubicBezTo>
                  <a:cubicBezTo>
                    <a:pt x="4704" y="22650"/>
                    <a:pt x="8507" y="34225"/>
                    <a:pt x="9007" y="35393"/>
                  </a:cubicBezTo>
                  <a:lnTo>
                    <a:pt x="16446" y="35393"/>
                  </a:lnTo>
                  <a:lnTo>
                    <a:pt x="11709" y="32224"/>
                  </a:lnTo>
                  <a:cubicBezTo>
                    <a:pt x="13577" y="30156"/>
                    <a:pt x="13210" y="23818"/>
                    <a:pt x="12110" y="21916"/>
                  </a:cubicBezTo>
                  <a:lnTo>
                    <a:pt x="12110" y="21916"/>
                  </a:lnTo>
                  <a:cubicBezTo>
                    <a:pt x="12274" y="22509"/>
                    <a:pt x="11626" y="27623"/>
                    <a:pt x="9651" y="27623"/>
                  </a:cubicBezTo>
                  <a:cubicBezTo>
                    <a:pt x="9625" y="27623"/>
                    <a:pt x="9600" y="27622"/>
                    <a:pt x="9574" y="27620"/>
                  </a:cubicBezTo>
                  <a:cubicBezTo>
                    <a:pt x="10739" y="26090"/>
                    <a:pt x="10775" y="20613"/>
                    <a:pt x="9651" y="19193"/>
                  </a:cubicBezTo>
                  <a:lnTo>
                    <a:pt x="9651" y="19193"/>
                  </a:lnTo>
                  <a:cubicBezTo>
                    <a:pt x="9720" y="19430"/>
                    <a:pt x="8983" y="23114"/>
                    <a:pt x="7938" y="23114"/>
                  </a:cubicBezTo>
                  <a:cubicBezTo>
                    <a:pt x="7884" y="23114"/>
                    <a:pt x="7829" y="23105"/>
                    <a:pt x="7773" y="23084"/>
                  </a:cubicBezTo>
                  <a:cubicBezTo>
                    <a:pt x="8707" y="19982"/>
                    <a:pt x="7106" y="8240"/>
                    <a:pt x="4271" y="5071"/>
                  </a:cubicBezTo>
                  <a:cubicBezTo>
                    <a:pt x="4341" y="5061"/>
                    <a:pt x="4412" y="5056"/>
                    <a:pt x="4481" y="5056"/>
                  </a:cubicBezTo>
                  <a:cubicBezTo>
                    <a:pt x="6683" y="5056"/>
                    <a:pt x="8533" y="9918"/>
                    <a:pt x="8447" y="10923"/>
                  </a:cubicBezTo>
                  <a:lnTo>
                    <a:pt x="8447" y="10923"/>
                  </a:lnTo>
                  <a:cubicBezTo>
                    <a:pt x="9081" y="5967"/>
                    <a:pt x="5386" y="59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37"/>
            <p:cNvSpPr/>
            <p:nvPr/>
          </p:nvSpPr>
          <p:spPr>
            <a:xfrm>
              <a:off x="7161675" y="3712100"/>
              <a:ext cx="685225" cy="403675"/>
            </a:xfrm>
            <a:custGeom>
              <a:avLst/>
              <a:gdLst/>
              <a:ahLst/>
              <a:cxnLst/>
              <a:rect l="l" t="t" r="r" b="b"/>
              <a:pathLst>
                <a:path w="27409" h="16147" extrusionOk="0">
                  <a:moveTo>
                    <a:pt x="790" y="1"/>
                  </a:moveTo>
                  <a:cubicBezTo>
                    <a:pt x="0" y="31"/>
                    <a:pt x="20105" y="16146"/>
                    <a:pt x="25230" y="16146"/>
                  </a:cubicBezTo>
                  <a:cubicBezTo>
                    <a:pt x="25735" y="16146"/>
                    <a:pt x="26095" y="15990"/>
                    <a:pt x="26275" y="15645"/>
                  </a:cubicBezTo>
                  <a:cubicBezTo>
                    <a:pt x="27409" y="13911"/>
                    <a:pt x="22573" y="3138"/>
                    <a:pt x="22572" y="3136"/>
                  </a:cubicBezTo>
                  <a:lnTo>
                    <a:pt x="22572" y="3136"/>
                  </a:lnTo>
                  <a:cubicBezTo>
                    <a:pt x="22724" y="3562"/>
                    <a:pt x="24538" y="9555"/>
                    <a:pt x="22107" y="9555"/>
                  </a:cubicBezTo>
                  <a:cubicBezTo>
                    <a:pt x="21871" y="9555"/>
                    <a:pt x="21594" y="9498"/>
                    <a:pt x="21271" y="9374"/>
                  </a:cubicBezTo>
                  <a:cubicBezTo>
                    <a:pt x="23539" y="7539"/>
                    <a:pt x="20971" y="2336"/>
                    <a:pt x="20037" y="1335"/>
                  </a:cubicBezTo>
                  <a:lnTo>
                    <a:pt x="20037" y="1335"/>
                  </a:lnTo>
                  <a:cubicBezTo>
                    <a:pt x="21967" y="4745"/>
                    <a:pt x="20835" y="5792"/>
                    <a:pt x="18677" y="5792"/>
                  </a:cubicBezTo>
                  <a:cubicBezTo>
                    <a:pt x="15241" y="5792"/>
                    <a:pt x="9205" y="3136"/>
                    <a:pt x="8796" y="3136"/>
                  </a:cubicBezTo>
                  <a:cubicBezTo>
                    <a:pt x="9612" y="4647"/>
                    <a:pt x="15083" y="7226"/>
                    <a:pt x="17543" y="7226"/>
                  </a:cubicBezTo>
                  <a:cubicBezTo>
                    <a:pt x="17798" y="7226"/>
                    <a:pt x="18020" y="7199"/>
                    <a:pt x="18202" y="7139"/>
                  </a:cubicBezTo>
                  <a:lnTo>
                    <a:pt x="18202" y="7139"/>
                  </a:lnTo>
                  <a:cubicBezTo>
                    <a:pt x="17790" y="7623"/>
                    <a:pt x="17145" y="7831"/>
                    <a:pt x="16343" y="7831"/>
                  </a:cubicBezTo>
                  <a:cubicBezTo>
                    <a:pt x="11500" y="7831"/>
                    <a:pt x="904" y="258"/>
                    <a:pt x="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37"/>
            <p:cNvSpPr/>
            <p:nvPr/>
          </p:nvSpPr>
          <p:spPr>
            <a:xfrm>
              <a:off x="7297325" y="4100725"/>
              <a:ext cx="686350" cy="496200"/>
            </a:xfrm>
            <a:custGeom>
              <a:avLst/>
              <a:gdLst/>
              <a:ahLst/>
              <a:cxnLst/>
              <a:rect l="l" t="t" r="r" b="b"/>
              <a:pathLst>
                <a:path w="27454" h="19848" extrusionOk="0">
                  <a:moveTo>
                    <a:pt x="0" y="0"/>
                  </a:moveTo>
                  <a:lnTo>
                    <a:pt x="19147" y="19848"/>
                  </a:lnTo>
                  <a:lnTo>
                    <a:pt x="27453" y="19848"/>
                  </a:lnTo>
                  <a:lnTo>
                    <a:pt x="15011" y="8740"/>
                  </a:lnTo>
                  <a:lnTo>
                    <a:pt x="18213" y="1407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37"/>
            <p:cNvSpPr/>
            <p:nvPr/>
          </p:nvSpPr>
          <p:spPr>
            <a:xfrm>
              <a:off x="6820325" y="3966450"/>
              <a:ext cx="175975" cy="396150"/>
            </a:xfrm>
            <a:custGeom>
              <a:avLst/>
              <a:gdLst/>
              <a:ahLst/>
              <a:cxnLst/>
              <a:rect l="l" t="t" r="r" b="b"/>
              <a:pathLst>
                <a:path w="7039" h="15846" extrusionOk="0">
                  <a:moveTo>
                    <a:pt x="5070" y="1"/>
                  </a:moveTo>
                  <a:lnTo>
                    <a:pt x="5070" y="1"/>
                  </a:lnTo>
                  <a:cubicBezTo>
                    <a:pt x="0" y="3003"/>
                    <a:pt x="4837" y="14177"/>
                    <a:pt x="7039" y="15845"/>
                  </a:cubicBezTo>
                  <a:cubicBezTo>
                    <a:pt x="5838" y="13844"/>
                    <a:pt x="3369" y="2936"/>
                    <a:pt x="5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37"/>
            <p:cNvSpPr/>
            <p:nvPr/>
          </p:nvSpPr>
          <p:spPr>
            <a:xfrm>
              <a:off x="6734425" y="3227750"/>
              <a:ext cx="292725" cy="466875"/>
            </a:xfrm>
            <a:custGeom>
              <a:avLst/>
              <a:gdLst/>
              <a:ahLst/>
              <a:cxnLst/>
              <a:rect l="l" t="t" r="r" b="b"/>
              <a:pathLst>
                <a:path w="11709" h="18675" extrusionOk="0">
                  <a:moveTo>
                    <a:pt x="6590" y="10931"/>
                  </a:moveTo>
                  <a:lnTo>
                    <a:pt x="6538" y="11369"/>
                  </a:lnTo>
                  <a:cubicBezTo>
                    <a:pt x="6570" y="11236"/>
                    <a:pt x="6587" y="11089"/>
                    <a:pt x="6590" y="10931"/>
                  </a:cubicBezTo>
                  <a:close/>
                  <a:moveTo>
                    <a:pt x="2521" y="1"/>
                  </a:moveTo>
                  <a:cubicBezTo>
                    <a:pt x="1796" y="1"/>
                    <a:pt x="957" y="313"/>
                    <a:pt x="0" y="1062"/>
                  </a:cubicBezTo>
                  <a:lnTo>
                    <a:pt x="868" y="2629"/>
                  </a:lnTo>
                  <a:cubicBezTo>
                    <a:pt x="1232" y="2201"/>
                    <a:pt x="1701" y="2022"/>
                    <a:pt x="2183" y="2022"/>
                  </a:cubicBezTo>
                  <a:cubicBezTo>
                    <a:pt x="3467" y="2022"/>
                    <a:pt x="4846" y="3294"/>
                    <a:pt x="4604" y="4531"/>
                  </a:cubicBezTo>
                  <a:lnTo>
                    <a:pt x="2602" y="4531"/>
                  </a:lnTo>
                  <a:cubicBezTo>
                    <a:pt x="4489" y="5088"/>
                    <a:pt x="6635" y="8915"/>
                    <a:pt x="6590" y="10931"/>
                  </a:cubicBezTo>
                  <a:lnTo>
                    <a:pt x="6590" y="10931"/>
                  </a:lnTo>
                  <a:lnTo>
                    <a:pt x="6839" y="8834"/>
                  </a:lnTo>
                  <a:cubicBezTo>
                    <a:pt x="8506" y="10602"/>
                    <a:pt x="10308" y="17073"/>
                    <a:pt x="9974" y="18674"/>
                  </a:cubicBezTo>
                  <a:cubicBezTo>
                    <a:pt x="11709" y="16072"/>
                    <a:pt x="9607" y="10068"/>
                    <a:pt x="8206" y="8700"/>
                  </a:cubicBezTo>
                  <a:cubicBezTo>
                    <a:pt x="8306" y="7133"/>
                    <a:pt x="8373" y="4564"/>
                    <a:pt x="5938" y="4364"/>
                  </a:cubicBezTo>
                  <a:cubicBezTo>
                    <a:pt x="5597" y="2271"/>
                    <a:pt x="4475"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37"/>
            <p:cNvSpPr/>
            <p:nvPr/>
          </p:nvSpPr>
          <p:spPr>
            <a:xfrm>
              <a:off x="6434200" y="3316825"/>
              <a:ext cx="155150" cy="210175"/>
            </a:xfrm>
            <a:custGeom>
              <a:avLst/>
              <a:gdLst/>
              <a:ahLst/>
              <a:cxnLst/>
              <a:rect l="l" t="t" r="r" b="b"/>
              <a:pathLst>
                <a:path w="6206" h="8407" extrusionOk="0">
                  <a:moveTo>
                    <a:pt x="2169" y="0"/>
                  </a:moveTo>
                  <a:lnTo>
                    <a:pt x="2169" y="0"/>
                  </a:lnTo>
                  <a:cubicBezTo>
                    <a:pt x="1" y="3836"/>
                    <a:pt x="2870" y="7439"/>
                    <a:pt x="6205" y="8406"/>
                  </a:cubicBezTo>
                  <a:lnTo>
                    <a:pt x="4604" y="5271"/>
                  </a:lnTo>
                  <a:cubicBezTo>
                    <a:pt x="3603" y="4804"/>
                    <a:pt x="1635" y="1101"/>
                    <a:pt x="2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37"/>
            <p:cNvSpPr/>
            <p:nvPr/>
          </p:nvSpPr>
          <p:spPr>
            <a:xfrm>
              <a:off x="6175700" y="3582925"/>
              <a:ext cx="603775" cy="331025"/>
            </a:xfrm>
            <a:custGeom>
              <a:avLst/>
              <a:gdLst/>
              <a:ahLst/>
              <a:cxnLst/>
              <a:rect l="l" t="t" r="r" b="b"/>
              <a:pathLst>
                <a:path w="24151" h="13241" extrusionOk="0">
                  <a:moveTo>
                    <a:pt x="13067" y="0"/>
                  </a:moveTo>
                  <a:cubicBezTo>
                    <a:pt x="9476" y="0"/>
                    <a:pt x="6045" y="1533"/>
                    <a:pt x="3436" y="3500"/>
                  </a:cubicBezTo>
                  <a:cubicBezTo>
                    <a:pt x="1668" y="4601"/>
                    <a:pt x="0" y="11639"/>
                    <a:pt x="2268" y="13240"/>
                  </a:cubicBezTo>
                  <a:cubicBezTo>
                    <a:pt x="2268" y="13240"/>
                    <a:pt x="1968" y="10338"/>
                    <a:pt x="2969" y="8470"/>
                  </a:cubicBezTo>
                  <a:cubicBezTo>
                    <a:pt x="5271" y="4059"/>
                    <a:pt x="7572" y="3967"/>
                    <a:pt x="7760" y="3967"/>
                  </a:cubicBezTo>
                  <a:cubicBezTo>
                    <a:pt x="7768" y="3967"/>
                    <a:pt x="7772" y="3967"/>
                    <a:pt x="7772" y="3967"/>
                  </a:cubicBezTo>
                  <a:cubicBezTo>
                    <a:pt x="9391" y="3255"/>
                    <a:pt x="11021" y="2927"/>
                    <a:pt x="12566" y="2927"/>
                  </a:cubicBezTo>
                  <a:cubicBezTo>
                    <a:pt x="17896" y="2927"/>
                    <a:pt x="22225" y="6831"/>
                    <a:pt x="21682" y="12339"/>
                  </a:cubicBezTo>
                  <a:lnTo>
                    <a:pt x="22783" y="8237"/>
                  </a:lnTo>
                  <a:lnTo>
                    <a:pt x="24151" y="11572"/>
                  </a:lnTo>
                  <a:cubicBezTo>
                    <a:pt x="23884" y="9537"/>
                    <a:pt x="22950" y="4534"/>
                    <a:pt x="20215" y="2332"/>
                  </a:cubicBezTo>
                  <a:cubicBezTo>
                    <a:pt x="17890" y="672"/>
                    <a:pt x="15443" y="0"/>
                    <a:pt x="1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37"/>
            <p:cNvSpPr/>
            <p:nvPr/>
          </p:nvSpPr>
          <p:spPr>
            <a:xfrm>
              <a:off x="6354975" y="3737125"/>
              <a:ext cx="207675" cy="67575"/>
            </a:xfrm>
            <a:custGeom>
              <a:avLst/>
              <a:gdLst/>
              <a:ahLst/>
              <a:cxnLst/>
              <a:rect l="l" t="t" r="r" b="b"/>
              <a:pathLst>
                <a:path w="8307" h="2703" extrusionOk="0">
                  <a:moveTo>
                    <a:pt x="8307" y="0"/>
                  </a:moveTo>
                  <a:lnTo>
                    <a:pt x="1" y="801"/>
                  </a:lnTo>
                  <a:lnTo>
                    <a:pt x="1135" y="2702"/>
                  </a:lnTo>
                  <a:lnTo>
                    <a:pt x="8173" y="2702"/>
                  </a:lnTo>
                  <a:lnTo>
                    <a:pt x="8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37"/>
            <p:cNvSpPr/>
            <p:nvPr/>
          </p:nvSpPr>
          <p:spPr>
            <a:xfrm>
              <a:off x="7575850" y="3617825"/>
              <a:ext cx="120125" cy="127650"/>
            </a:xfrm>
            <a:custGeom>
              <a:avLst/>
              <a:gdLst/>
              <a:ahLst/>
              <a:cxnLst/>
              <a:rect l="l" t="t" r="r" b="b"/>
              <a:pathLst>
                <a:path w="4805" h="5106" extrusionOk="0">
                  <a:moveTo>
                    <a:pt x="1612" y="0"/>
                  </a:moveTo>
                  <a:cubicBezTo>
                    <a:pt x="832" y="0"/>
                    <a:pt x="139" y="195"/>
                    <a:pt x="1" y="736"/>
                  </a:cubicBezTo>
                  <a:cubicBezTo>
                    <a:pt x="2" y="736"/>
                    <a:pt x="3" y="736"/>
                    <a:pt x="4" y="736"/>
                  </a:cubicBezTo>
                  <a:cubicBezTo>
                    <a:pt x="326" y="736"/>
                    <a:pt x="3503" y="4873"/>
                    <a:pt x="3470" y="5106"/>
                  </a:cubicBezTo>
                  <a:cubicBezTo>
                    <a:pt x="4137" y="4405"/>
                    <a:pt x="3303" y="903"/>
                    <a:pt x="2069" y="736"/>
                  </a:cubicBezTo>
                  <a:lnTo>
                    <a:pt x="2069" y="736"/>
                  </a:lnTo>
                  <a:cubicBezTo>
                    <a:pt x="3203" y="770"/>
                    <a:pt x="4537" y="2571"/>
                    <a:pt x="4704" y="3438"/>
                  </a:cubicBezTo>
                  <a:cubicBezTo>
                    <a:pt x="4704" y="3438"/>
                    <a:pt x="4804" y="1203"/>
                    <a:pt x="4137" y="736"/>
                  </a:cubicBezTo>
                  <a:cubicBezTo>
                    <a:pt x="3981" y="385"/>
                    <a:pt x="2709" y="0"/>
                    <a:pt x="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37"/>
            <p:cNvSpPr/>
            <p:nvPr/>
          </p:nvSpPr>
          <p:spPr>
            <a:xfrm>
              <a:off x="7034850" y="2730575"/>
              <a:ext cx="139900" cy="101550"/>
            </a:xfrm>
            <a:custGeom>
              <a:avLst/>
              <a:gdLst/>
              <a:ahLst/>
              <a:cxnLst/>
              <a:rect l="l" t="t" r="r" b="b"/>
              <a:pathLst>
                <a:path w="5596" h="4062" extrusionOk="0">
                  <a:moveTo>
                    <a:pt x="1493" y="0"/>
                  </a:moveTo>
                  <a:lnTo>
                    <a:pt x="1493" y="0"/>
                  </a:lnTo>
                  <a:cubicBezTo>
                    <a:pt x="1" y="2307"/>
                    <a:pt x="2349" y="4061"/>
                    <a:pt x="4336" y="4061"/>
                  </a:cubicBezTo>
                  <a:cubicBezTo>
                    <a:pt x="4792" y="4061"/>
                    <a:pt x="5229" y="3969"/>
                    <a:pt x="5596" y="3770"/>
                  </a:cubicBezTo>
                  <a:lnTo>
                    <a:pt x="5596" y="3770"/>
                  </a:lnTo>
                  <a:cubicBezTo>
                    <a:pt x="5564" y="3773"/>
                    <a:pt x="5529" y="3774"/>
                    <a:pt x="5492" y="3774"/>
                  </a:cubicBezTo>
                  <a:cubicBezTo>
                    <a:pt x="4259" y="3774"/>
                    <a:pt x="392" y="2170"/>
                    <a:pt x="14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37"/>
            <p:cNvSpPr/>
            <p:nvPr/>
          </p:nvSpPr>
          <p:spPr>
            <a:xfrm>
              <a:off x="7084675" y="2638825"/>
              <a:ext cx="120100" cy="108825"/>
            </a:xfrm>
            <a:custGeom>
              <a:avLst/>
              <a:gdLst/>
              <a:ahLst/>
              <a:cxnLst/>
              <a:rect l="l" t="t" r="r" b="b"/>
              <a:pathLst>
                <a:path w="4804" h="4353" extrusionOk="0">
                  <a:moveTo>
                    <a:pt x="4804" y="4337"/>
                  </a:moveTo>
                  <a:lnTo>
                    <a:pt x="4804" y="4337"/>
                  </a:lnTo>
                  <a:cubicBezTo>
                    <a:pt x="4787" y="4339"/>
                    <a:pt x="4771" y="4341"/>
                    <a:pt x="4754" y="4342"/>
                  </a:cubicBezTo>
                  <a:lnTo>
                    <a:pt x="4754" y="4342"/>
                  </a:lnTo>
                  <a:cubicBezTo>
                    <a:pt x="4772" y="4342"/>
                    <a:pt x="4788" y="4340"/>
                    <a:pt x="4804" y="4337"/>
                  </a:cubicBezTo>
                  <a:close/>
                  <a:moveTo>
                    <a:pt x="0" y="1"/>
                  </a:moveTo>
                  <a:cubicBezTo>
                    <a:pt x="0" y="2009"/>
                    <a:pt x="2377" y="4353"/>
                    <a:pt x="4509" y="4353"/>
                  </a:cubicBezTo>
                  <a:cubicBezTo>
                    <a:pt x="4591" y="4353"/>
                    <a:pt x="4673" y="4349"/>
                    <a:pt x="4754" y="4342"/>
                  </a:cubicBezTo>
                  <a:lnTo>
                    <a:pt x="4754" y="4342"/>
                  </a:lnTo>
                  <a:cubicBezTo>
                    <a:pt x="4752" y="4342"/>
                    <a:pt x="4749" y="4342"/>
                    <a:pt x="4746" y="4342"/>
                  </a:cubicBezTo>
                  <a:cubicBezTo>
                    <a:pt x="3738" y="4342"/>
                    <a:pt x="458" y="32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37"/>
            <p:cNvSpPr/>
            <p:nvPr/>
          </p:nvSpPr>
          <p:spPr>
            <a:xfrm>
              <a:off x="7311050" y="2456350"/>
              <a:ext cx="248150" cy="155275"/>
            </a:xfrm>
            <a:custGeom>
              <a:avLst/>
              <a:gdLst/>
              <a:ahLst/>
              <a:cxnLst/>
              <a:rect l="l" t="t" r="r" b="b"/>
              <a:pathLst>
                <a:path w="9926" h="6211" extrusionOk="0">
                  <a:moveTo>
                    <a:pt x="1735" y="0"/>
                  </a:moveTo>
                  <a:cubicBezTo>
                    <a:pt x="1" y="0"/>
                    <a:pt x="6182" y="6210"/>
                    <a:pt x="8140" y="6210"/>
                  </a:cubicBezTo>
                  <a:cubicBezTo>
                    <a:pt x="8264" y="6210"/>
                    <a:pt x="8371" y="6185"/>
                    <a:pt x="8458" y="6132"/>
                  </a:cubicBezTo>
                  <a:cubicBezTo>
                    <a:pt x="9926" y="5332"/>
                    <a:pt x="7724" y="4198"/>
                    <a:pt x="7724" y="4198"/>
                  </a:cubicBezTo>
                  <a:lnTo>
                    <a:pt x="7724" y="4198"/>
                  </a:lnTo>
                  <a:cubicBezTo>
                    <a:pt x="8282" y="5041"/>
                    <a:pt x="8304" y="5376"/>
                    <a:pt x="8005" y="5376"/>
                  </a:cubicBezTo>
                  <a:cubicBezTo>
                    <a:pt x="6856" y="5376"/>
                    <a:pt x="977" y="440"/>
                    <a:pt x="2605" y="440"/>
                  </a:cubicBezTo>
                  <a:cubicBezTo>
                    <a:pt x="2782" y="440"/>
                    <a:pt x="3049" y="498"/>
                    <a:pt x="3421" y="629"/>
                  </a:cubicBezTo>
                  <a:cubicBezTo>
                    <a:pt x="2577" y="188"/>
                    <a:pt x="2036"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37"/>
            <p:cNvSpPr/>
            <p:nvPr/>
          </p:nvSpPr>
          <p:spPr>
            <a:xfrm>
              <a:off x="7191625" y="2486050"/>
              <a:ext cx="199125" cy="125300"/>
            </a:xfrm>
            <a:custGeom>
              <a:avLst/>
              <a:gdLst/>
              <a:ahLst/>
              <a:cxnLst/>
              <a:rect l="l" t="t" r="r" b="b"/>
              <a:pathLst>
                <a:path w="7965" h="5012" extrusionOk="0">
                  <a:moveTo>
                    <a:pt x="1403" y="1"/>
                  </a:moveTo>
                  <a:cubicBezTo>
                    <a:pt x="1" y="1"/>
                    <a:pt x="4946" y="5012"/>
                    <a:pt x="6531" y="5012"/>
                  </a:cubicBezTo>
                  <a:cubicBezTo>
                    <a:pt x="6635" y="5012"/>
                    <a:pt x="6725" y="4990"/>
                    <a:pt x="6797" y="4944"/>
                  </a:cubicBezTo>
                  <a:cubicBezTo>
                    <a:pt x="7964" y="4311"/>
                    <a:pt x="6197" y="3377"/>
                    <a:pt x="6197" y="3377"/>
                  </a:cubicBezTo>
                  <a:lnTo>
                    <a:pt x="6197" y="3377"/>
                  </a:lnTo>
                  <a:cubicBezTo>
                    <a:pt x="6654" y="4056"/>
                    <a:pt x="6677" y="4326"/>
                    <a:pt x="6440" y="4326"/>
                  </a:cubicBezTo>
                  <a:cubicBezTo>
                    <a:pt x="5533" y="4326"/>
                    <a:pt x="803" y="359"/>
                    <a:pt x="2112" y="359"/>
                  </a:cubicBezTo>
                  <a:cubicBezTo>
                    <a:pt x="2254" y="359"/>
                    <a:pt x="2466" y="405"/>
                    <a:pt x="2761" y="508"/>
                  </a:cubicBezTo>
                  <a:cubicBezTo>
                    <a:pt x="2082" y="152"/>
                    <a:pt x="1647" y="1"/>
                    <a:pt x="1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37"/>
            <p:cNvSpPr/>
            <p:nvPr/>
          </p:nvSpPr>
          <p:spPr>
            <a:xfrm>
              <a:off x="6978775" y="3514475"/>
              <a:ext cx="567475" cy="263375"/>
            </a:xfrm>
            <a:custGeom>
              <a:avLst/>
              <a:gdLst/>
              <a:ahLst/>
              <a:cxnLst/>
              <a:rect l="l" t="t" r="r" b="b"/>
              <a:pathLst>
                <a:path w="22699" h="10535" extrusionOk="0">
                  <a:moveTo>
                    <a:pt x="0" y="0"/>
                  </a:moveTo>
                  <a:lnTo>
                    <a:pt x="867" y="2769"/>
                  </a:lnTo>
                  <a:cubicBezTo>
                    <a:pt x="1659" y="3115"/>
                    <a:pt x="14117" y="10535"/>
                    <a:pt x="19672" y="10535"/>
                  </a:cubicBezTo>
                  <a:cubicBezTo>
                    <a:pt x="21602" y="10535"/>
                    <a:pt x="22699" y="9639"/>
                    <a:pt x="22183" y="7239"/>
                  </a:cubicBezTo>
                  <a:lnTo>
                    <a:pt x="22183" y="7239"/>
                  </a:lnTo>
                  <a:cubicBezTo>
                    <a:pt x="22183" y="7239"/>
                    <a:pt x="21981" y="9279"/>
                    <a:pt x="19794" y="9279"/>
                  </a:cubicBezTo>
                  <a:cubicBezTo>
                    <a:pt x="19314" y="9279"/>
                    <a:pt x="18737" y="9180"/>
                    <a:pt x="18046" y="8940"/>
                  </a:cubicBezTo>
                  <a:cubicBezTo>
                    <a:pt x="14210" y="7605"/>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37"/>
            <p:cNvSpPr/>
            <p:nvPr/>
          </p:nvSpPr>
          <p:spPr>
            <a:xfrm>
              <a:off x="6233225" y="3441900"/>
              <a:ext cx="113450" cy="177675"/>
            </a:xfrm>
            <a:custGeom>
              <a:avLst/>
              <a:gdLst/>
              <a:ahLst/>
              <a:cxnLst/>
              <a:rect l="l" t="t" r="r" b="b"/>
              <a:pathLst>
                <a:path w="4538" h="7107" extrusionOk="0">
                  <a:moveTo>
                    <a:pt x="1735" y="1"/>
                  </a:moveTo>
                  <a:lnTo>
                    <a:pt x="1735" y="1"/>
                  </a:lnTo>
                  <a:cubicBezTo>
                    <a:pt x="1" y="1569"/>
                    <a:pt x="1669" y="6806"/>
                    <a:pt x="4537" y="7106"/>
                  </a:cubicBezTo>
                  <a:cubicBezTo>
                    <a:pt x="2236" y="5905"/>
                    <a:pt x="534" y="2503"/>
                    <a:pt x="1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37"/>
            <p:cNvSpPr/>
            <p:nvPr/>
          </p:nvSpPr>
          <p:spPr>
            <a:xfrm>
              <a:off x="6099800" y="3707100"/>
              <a:ext cx="120950" cy="296900"/>
            </a:xfrm>
            <a:custGeom>
              <a:avLst/>
              <a:gdLst/>
              <a:ahLst/>
              <a:cxnLst/>
              <a:rect l="l" t="t" r="r" b="b"/>
              <a:pathLst>
                <a:path w="4838" h="11876" extrusionOk="0">
                  <a:moveTo>
                    <a:pt x="3536" y="1"/>
                  </a:moveTo>
                  <a:lnTo>
                    <a:pt x="1568" y="4704"/>
                  </a:lnTo>
                  <a:lnTo>
                    <a:pt x="1602" y="2336"/>
                  </a:lnTo>
                  <a:lnTo>
                    <a:pt x="1602" y="2336"/>
                  </a:lnTo>
                  <a:cubicBezTo>
                    <a:pt x="1535" y="2336"/>
                    <a:pt x="1" y="10875"/>
                    <a:pt x="468" y="11876"/>
                  </a:cubicBezTo>
                  <a:lnTo>
                    <a:pt x="4837" y="1201"/>
                  </a:lnTo>
                  <a:lnTo>
                    <a:pt x="2602" y="3903"/>
                  </a:lnTo>
                  <a:lnTo>
                    <a:pt x="3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37"/>
            <p:cNvSpPr/>
            <p:nvPr/>
          </p:nvSpPr>
          <p:spPr>
            <a:xfrm>
              <a:off x="6203200" y="1901650"/>
              <a:ext cx="417000" cy="2694450"/>
            </a:xfrm>
            <a:custGeom>
              <a:avLst/>
              <a:gdLst/>
              <a:ahLst/>
              <a:cxnLst/>
              <a:rect l="l" t="t" r="r" b="b"/>
              <a:pathLst>
                <a:path w="16680" h="107778" extrusionOk="0">
                  <a:moveTo>
                    <a:pt x="4504" y="0"/>
                  </a:moveTo>
                  <a:lnTo>
                    <a:pt x="1" y="1735"/>
                  </a:lnTo>
                  <a:lnTo>
                    <a:pt x="12343" y="107777"/>
                  </a:lnTo>
                  <a:lnTo>
                    <a:pt x="16679" y="107544"/>
                  </a:lnTo>
                  <a:lnTo>
                    <a:pt x="4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37"/>
            <p:cNvSpPr/>
            <p:nvPr/>
          </p:nvSpPr>
          <p:spPr>
            <a:xfrm>
              <a:off x="6258250" y="1901650"/>
              <a:ext cx="361950" cy="2688600"/>
            </a:xfrm>
            <a:custGeom>
              <a:avLst/>
              <a:gdLst/>
              <a:ahLst/>
              <a:cxnLst/>
              <a:rect l="l" t="t" r="r" b="b"/>
              <a:pathLst>
                <a:path w="14478" h="107544" extrusionOk="0">
                  <a:moveTo>
                    <a:pt x="2302" y="0"/>
                  </a:moveTo>
                  <a:lnTo>
                    <a:pt x="0" y="801"/>
                  </a:lnTo>
                  <a:lnTo>
                    <a:pt x="9207" y="76121"/>
                  </a:lnTo>
                  <a:lnTo>
                    <a:pt x="9307" y="71718"/>
                  </a:lnTo>
                  <a:lnTo>
                    <a:pt x="14477" y="107544"/>
                  </a:lnTo>
                  <a:lnTo>
                    <a:pt x="2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37"/>
            <p:cNvSpPr/>
            <p:nvPr/>
          </p:nvSpPr>
          <p:spPr>
            <a:xfrm>
              <a:off x="6149000" y="1856875"/>
              <a:ext cx="212675" cy="114300"/>
            </a:xfrm>
            <a:custGeom>
              <a:avLst/>
              <a:gdLst/>
              <a:ahLst/>
              <a:cxnLst/>
              <a:rect l="l" t="t" r="r" b="b"/>
              <a:pathLst>
                <a:path w="8507" h="4572" extrusionOk="0">
                  <a:moveTo>
                    <a:pt x="6347" y="0"/>
                  </a:moveTo>
                  <a:cubicBezTo>
                    <a:pt x="6246" y="0"/>
                    <a:pt x="6143" y="8"/>
                    <a:pt x="6038" y="23"/>
                  </a:cubicBezTo>
                  <a:cubicBezTo>
                    <a:pt x="4404" y="457"/>
                    <a:pt x="1" y="90"/>
                    <a:pt x="501" y="2925"/>
                  </a:cubicBezTo>
                  <a:cubicBezTo>
                    <a:pt x="639" y="4215"/>
                    <a:pt x="1582" y="4572"/>
                    <a:pt x="2726" y="4572"/>
                  </a:cubicBezTo>
                  <a:cubicBezTo>
                    <a:pt x="4069" y="4572"/>
                    <a:pt x="5687" y="4080"/>
                    <a:pt x="6605" y="4026"/>
                  </a:cubicBezTo>
                  <a:cubicBezTo>
                    <a:pt x="7706" y="3859"/>
                    <a:pt x="8507" y="2825"/>
                    <a:pt x="8340" y="1724"/>
                  </a:cubicBezTo>
                  <a:cubicBezTo>
                    <a:pt x="8189" y="725"/>
                    <a:pt x="7350" y="0"/>
                    <a:pt x="6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37"/>
            <p:cNvSpPr/>
            <p:nvPr/>
          </p:nvSpPr>
          <p:spPr>
            <a:xfrm>
              <a:off x="6174025" y="1857075"/>
              <a:ext cx="189325" cy="114550"/>
            </a:xfrm>
            <a:custGeom>
              <a:avLst/>
              <a:gdLst/>
              <a:ahLst/>
              <a:cxnLst/>
              <a:rect l="l" t="t" r="r" b="b"/>
              <a:pathLst>
                <a:path w="7573" h="4582" extrusionOk="0">
                  <a:moveTo>
                    <a:pt x="5412" y="0"/>
                  </a:moveTo>
                  <a:cubicBezTo>
                    <a:pt x="5332" y="0"/>
                    <a:pt x="5252" y="5"/>
                    <a:pt x="5171" y="15"/>
                  </a:cubicBezTo>
                  <a:cubicBezTo>
                    <a:pt x="7239" y="3484"/>
                    <a:pt x="2035" y="3518"/>
                    <a:pt x="0" y="3851"/>
                  </a:cubicBezTo>
                  <a:cubicBezTo>
                    <a:pt x="332" y="4404"/>
                    <a:pt x="1012" y="4582"/>
                    <a:pt x="1806" y="4582"/>
                  </a:cubicBezTo>
                  <a:cubicBezTo>
                    <a:pt x="3167" y="4582"/>
                    <a:pt x="4862" y="4060"/>
                    <a:pt x="5704" y="4018"/>
                  </a:cubicBezTo>
                  <a:cubicBezTo>
                    <a:pt x="6839" y="3851"/>
                    <a:pt x="7572" y="2817"/>
                    <a:pt x="7406" y="1750"/>
                  </a:cubicBezTo>
                  <a:cubicBezTo>
                    <a:pt x="7252" y="733"/>
                    <a:pt x="6385" y="0"/>
                    <a:pt x="5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53" name="Google Shape;3853;p37"/>
          <p:cNvSpPr txBox="1"/>
          <p:nvPr>
            <p:ph type="title"/>
          </p:nvPr>
        </p:nvSpPr>
        <p:spPr>
          <a:xfrm>
            <a:off x="370840" y="353060"/>
            <a:ext cx="8134985" cy="11461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altLang="en-GB"/>
              <a:t>Makna Pembangunan Masional</a:t>
            </a:r>
            <a:endParaRPr lang="id-ID"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57" name="Shape 3857"/>
        <p:cNvGrpSpPr/>
        <p:nvPr/>
      </p:nvGrpSpPr>
      <p:grpSpPr>
        <a:xfrm>
          <a:off x="0" y="0"/>
          <a:ext cx="0" cy="0"/>
          <a:chOff x="0" y="0"/>
          <a:chExt cx="0" cy="0"/>
        </a:xfrm>
      </p:grpSpPr>
      <p:sp>
        <p:nvSpPr>
          <p:cNvPr id="3859" name="Google Shape;3859;p38"/>
          <p:cNvSpPr txBox="1"/>
          <p:nvPr>
            <p:ph type="title"/>
          </p:nvPr>
        </p:nvSpPr>
        <p:spPr>
          <a:xfrm>
            <a:off x="747395" y="492125"/>
            <a:ext cx="7896860" cy="478155"/>
          </a:xfrm>
          <a:prstGeom prst="rect">
            <a:avLst/>
          </a:prstGeom>
        </p:spPr>
        <p:txBody>
          <a:bodyPr spcFirstLastPara="1" wrap="square" lIns="91425" tIns="91425" rIns="91425" bIns="118850" anchor="ctr" anchorCtr="0">
            <a:noAutofit/>
          </a:bodyPr>
          <a:lstStyle/>
          <a:p>
            <a:pPr marL="0" lvl="0" indent="0" algn="r" rtl="0">
              <a:spcBef>
                <a:spcPts val="0"/>
              </a:spcBef>
              <a:spcAft>
                <a:spcPts val="0"/>
              </a:spcAft>
              <a:buNone/>
            </a:pPr>
            <a:r>
              <a:rPr lang="id-ID" altLang="en-GB" sz="4000"/>
              <a:t>Hakikat Pembangunan Nasional</a:t>
            </a:r>
            <a:endParaRPr lang="id-ID" altLang="en-GB" sz="4000"/>
          </a:p>
        </p:txBody>
      </p:sp>
      <p:sp>
        <p:nvSpPr>
          <p:cNvPr id="3860" name="Google Shape;3860;p38"/>
          <p:cNvSpPr txBox="1"/>
          <p:nvPr>
            <p:ph type="subTitle" idx="1"/>
          </p:nvPr>
        </p:nvSpPr>
        <p:spPr>
          <a:xfrm>
            <a:off x="1110615" y="1430020"/>
            <a:ext cx="7658100" cy="120015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Hakikat pembangunan nasional adalah pembangunan manusia Indonesia seutuhnya dan pembangunan seluruh masyarakat Indonesia dilaksanakan secara berencana menyeluruh terpadu, terarah dan berlanjut untuk meningkatkan kemampuan nasional, agar sejajar dengan bangsa-bangsa lain . Pembangunan dari oleh, dan untuk rakyat dilaksanakan di aspek kehidupan bangsa, ekonomi, politik, sosial budaya dan hankam dilaksanakan oleh masyarakat dan pemerintah.</a:t>
            </a:r>
            <a:endParaRPr lang="en-GB"/>
          </a:p>
        </p:txBody>
      </p:sp>
      <p:sp>
        <p:nvSpPr>
          <p:cNvPr id="3862" name="Google Shape;3862;p38"/>
          <p:cNvSpPr txBox="1"/>
          <p:nvPr/>
        </p:nvSpPr>
        <p:spPr>
          <a:xfrm>
            <a:off x="6612050" y="1198800"/>
            <a:ext cx="647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600">
                <a:solidFill>
                  <a:schemeClr val="dk2"/>
                </a:solidFill>
                <a:latin typeface="Mukta" panose="020B0000000000000000"/>
                <a:ea typeface="Mukta" panose="020B0000000000000000"/>
                <a:cs typeface="Mukta" panose="020B0000000000000000"/>
                <a:sym typeface="Mukta" panose="020B0000000000000000"/>
              </a:rPr>
              <a:t>”</a:t>
            </a:r>
            <a:endParaRPr sz="9600">
              <a:solidFill>
                <a:schemeClr val="dk2"/>
              </a:solidFill>
              <a:latin typeface="Mukta" panose="020B0000000000000000"/>
              <a:ea typeface="Mukta" panose="020B0000000000000000"/>
              <a:cs typeface="Mukta" panose="020B0000000000000000"/>
              <a:sym typeface="Mukta" panose="020B0000000000000000"/>
            </a:endParaRPr>
          </a:p>
        </p:txBody>
      </p:sp>
      <p:grpSp>
        <p:nvGrpSpPr>
          <p:cNvPr id="3863" name="Google Shape;3863;p38"/>
          <p:cNvGrpSpPr/>
          <p:nvPr/>
        </p:nvGrpSpPr>
        <p:grpSpPr>
          <a:xfrm>
            <a:off x="7799831" y="3945810"/>
            <a:ext cx="386574" cy="538046"/>
            <a:chOff x="5936926" y="1793687"/>
            <a:chExt cx="241624" cy="336300"/>
          </a:xfrm>
        </p:grpSpPr>
        <p:sp>
          <p:nvSpPr>
            <p:cNvPr id="3864" name="Google Shape;3864;p38"/>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38"/>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38"/>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38"/>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38"/>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38"/>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38"/>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38"/>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2" name="Google Shape;3872;p38"/>
          <p:cNvGrpSpPr/>
          <p:nvPr/>
        </p:nvGrpSpPr>
        <p:grpSpPr>
          <a:xfrm flipH="1">
            <a:off x="946829" y="1118878"/>
            <a:ext cx="509008" cy="538046"/>
            <a:chOff x="8565500" y="4211037"/>
            <a:chExt cx="318150" cy="336300"/>
          </a:xfrm>
        </p:grpSpPr>
        <p:sp>
          <p:nvSpPr>
            <p:cNvPr id="3873" name="Google Shape;3873;p38"/>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38"/>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38"/>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38"/>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38"/>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38"/>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38"/>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38"/>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38"/>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85" name="Shape 3885"/>
        <p:cNvGrpSpPr/>
        <p:nvPr/>
      </p:nvGrpSpPr>
      <p:grpSpPr>
        <a:xfrm>
          <a:off x="0" y="0"/>
          <a:ext cx="0" cy="0"/>
          <a:chOff x="0" y="0"/>
          <a:chExt cx="0" cy="0"/>
        </a:xfrm>
      </p:grpSpPr>
      <p:sp>
        <p:nvSpPr>
          <p:cNvPr id="3886" name="Google Shape;3886;p39"/>
          <p:cNvSpPr txBox="1"/>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altLang="en-GB"/>
              <a:t>Asas Pembanguna Nasional </a:t>
            </a:r>
            <a:endParaRPr lang="id-ID" altLang="en-GB"/>
          </a:p>
        </p:txBody>
      </p:sp>
      <p:sp>
        <p:nvSpPr>
          <p:cNvPr id="3887" name="Google Shape;3887;p39"/>
          <p:cNvSpPr txBox="1"/>
          <p:nvPr>
            <p:ph type="subTitle" idx="1"/>
          </p:nvPr>
        </p:nvSpPr>
        <p:spPr>
          <a:xfrm>
            <a:off x="3924300" y="1956825"/>
            <a:ext cx="4506300" cy="20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800"/>
              <a:t>Asas pembangunan nasional adalah keimanan dan ketakwaan kepada Tuhan Yang Maha Esa, demokrasi pancasila, adil dan merata, keseimbangan, keserasian dan keselarasan dalam kehidupan, hukum, kemandirian, kejujuran, dan ilmu pengetahuan dan teknologi.</a:t>
            </a:r>
            <a:endParaRPr lang="en-GB" sz="1800"/>
          </a:p>
        </p:txBody>
      </p:sp>
      <p:grpSp>
        <p:nvGrpSpPr>
          <p:cNvPr id="3889" name="Google Shape;3889;p39"/>
          <p:cNvGrpSpPr/>
          <p:nvPr/>
        </p:nvGrpSpPr>
        <p:grpSpPr>
          <a:xfrm>
            <a:off x="322700" y="1613250"/>
            <a:ext cx="3190650" cy="2986420"/>
            <a:chOff x="713225" y="1613250"/>
            <a:chExt cx="3190650" cy="2986420"/>
          </a:xfrm>
        </p:grpSpPr>
        <p:sp>
          <p:nvSpPr>
            <p:cNvPr id="3890" name="Google Shape;3890;p39"/>
            <p:cNvSpPr/>
            <p:nvPr/>
          </p:nvSpPr>
          <p:spPr>
            <a:xfrm flipH="1">
              <a:off x="713225" y="1613250"/>
              <a:ext cx="3083900" cy="2983000"/>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39"/>
            <p:cNvSpPr/>
            <p:nvPr/>
          </p:nvSpPr>
          <p:spPr>
            <a:xfrm flipH="1">
              <a:off x="819150" y="1613250"/>
              <a:ext cx="3084725" cy="2983000"/>
            </a:xfrm>
            <a:custGeom>
              <a:avLst/>
              <a:gdLst/>
              <a:ahLst/>
              <a:cxnLst/>
              <a:rect l="l" t="t" r="r" b="b"/>
              <a:pathLst>
                <a:path w="123389" h="119320" extrusionOk="0">
                  <a:moveTo>
                    <a:pt x="61878" y="1"/>
                  </a:moveTo>
                  <a:cubicBezTo>
                    <a:pt x="1" y="1369"/>
                    <a:pt x="19515" y="80025"/>
                    <a:pt x="16646" y="119320"/>
                  </a:cubicBezTo>
                  <a:lnTo>
                    <a:pt x="107110" y="119320"/>
                  </a:lnTo>
                  <a:cubicBezTo>
                    <a:pt x="104408" y="80258"/>
                    <a:pt x="123389" y="968"/>
                    <a:pt x="6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39"/>
            <p:cNvSpPr/>
            <p:nvPr/>
          </p:nvSpPr>
          <p:spPr>
            <a:xfrm flipH="1">
              <a:off x="1198678" y="2091711"/>
              <a:ext cx="2257542" cy="2507959"/>
            </a:xfrm>
            <a:custGeom>
              <a:avLst/>
              <a:gdLst/>
              <a:ahLst/>
              <a:cxnLst/>
              <a:rect l="l" t="t" r="r" b="b"/>
              <a:pathLst>
                <a:path w="164454" h="182696" extrusionOk="0">
                  <a:moveTo>
                    <a:pt x="78776" y="1"/>
                  </a:moveTo>
                  <a:lnTo>
                    <a:pt x="78756" y="21"/>
                  </a:lnTo>
                  <a:cubicBezTo>
                    <a:pt x="78716" y="81"/>
                    <a:pt x="78617" y="140"/>
                    <a:pt x="78497" y="240"/>
                  </a:cubicBezTo>
                  <a:cubicBezTo>
                    <a:pt x="75275" y="2965"/>
                    <a:pt x="45038" y="28686"/>
                    <a:pt x="33222" y="45456"/>
                  </a:cubicBezTo>
                  <a:cubicBezTo>
                    <a:pt x="20709" y="63160"/>
                    <a:pt x="22321" y="78498"/>
                    <a:pt x="22321" y="78498"/>
                  </a:cubicBezTo>
                  <a:cubicBezTo>
                    <a:pt x="20888" y="83471"/>
                    <a:pt x="20371" y="88603"/>
                    <a:pt x="20192" y="93775"/>
                  </a:cubicBezTo>
                  <a:lnTo>
                    <a:pt x="20192" y="94133"/>
                  </a:lnTo>
                  <a:cubicBezTo>
                    <a:pt x="15418" y="100240"/>
                    <a:pt x="12613" y="107839"/>
                    <a:pt x="12275" y="115578"/>
                  </a:cubicBezTo>
                  <a:cubicBezTo>
                    <a:pt x="12175" y="118502"/>
                    <a:pt x="12653" y="121247"/>
                    <a:pt x="14224" y="123754"/>
                  </a:cubicBezTo>
                  <a:cubicBezTo>
                    <a:pt x="13429" y="126539"/>
                    <a:pt x="12911" y="129304"/>
                    <a:pt x="12673" y="132188"/>
                  </a:cubicBezTo>
                  <a:cubicBezTo>
                    <a:pt x="12653" y="132268"/>
                    <a:pt x="12653" y="132367"/>
                    <a:pt x="12653" y="132427"/>
                  </a:cubicBezTo>
                  <a:cubicBezTo>
                    <a:pt x="12533" y="132526"/>
                    <a:pt x="12414" y="132626"/>
                    <a:pt x="12275" y="132765"/>
                  </a:cubicBezTo>
                  <a:cubicBezTo>
                    <a:pt x="11917" y="133083"/>
                    <a:pt x="11559" y="133402"/>
                    <a:pt x="11240" y="133720"/>
                  </a:cubicBezTo>
                  <a:cubicBezTo>
                    <a:pt x="1831" y="143030"/>
                    <a:pt x="2826" y="156537"/>
                    <a:pt x="5014" y="161172"/>
                  </a:cubicBezTo>
                  <a:cubicBezTo>
                    <a:pt x="3502" y="168075"/>
                    <a:pt x="1533" y="175793"/>
                    <a:pt x="1" y="182696"/>
                  </a:cubicBezTo>
                  <a:lnTo>
                    <a:pt x="159341" y="182696"/>
                  </a:lnTo>
                  <a:cubicBezTo>
                    <a:pt x="161331" y="182696"/>
                    <a:pt x="162465" y="182596"/>
                    <a:pt x="164454" y="182517"/>
                  </a:cubicBezTo>
                  <a:lnTo>
                    <a:pt x="164155" y="133461"/>
                  </a:lnTo>
                  <a:lnTo>
                    <a:pt x="164016" y="101036"/>
                  </a:lnTo>
                  <a:lnTo>
                    <a:pt x="163996" y="92582"/>
                  </a:lnTo>
                  <a:cubicBezTo>
                    <a:pt x="162703" y="92224"/>
                    <a:pt x="161231" y="91945"/>
                    <a:pt x="159878" y="91905"/>
                  </a:cubicBezTo>
                  <a:cubicBezTo>
                    <a:pt x="158884" y="91885"/>
                    <a:pt x="157929" y="91408"/>
                    <a:pt x="157292" y="90632"/>
                  </a:cubicBezTo>
                  <a:cubicBezTo>
                    <a:pt x="156895" y="90155"/>
                    <a:pt x="156636" y="89558"/>
                    <a:pt x="156139" y="89160"/>
                  </a:cubicBezTo>
                  <a:cubicBezTo>
                    <a:pt x="155558" y="88732"/>
                    <a:pt x="154796" y="88601"/>
                    <a:pt x="154044" y="88601"/>
                  </a:cubicBezTo>
                  <a:cubicBezTo>
                    <a:pt x="153714" y="88601"/>
                    <a:pt x="153385" y="88626"/>
                    <a:pt x="153075" y="88663"/>
                  </a:cubicBezTo>
                  <a:cubicBezTo>
                    <a:pt x="147943" y="82337"/>
                    <a:pt x="142970" y="76628"/>
                    <a:pt x="136564" y="71595"/>
                  </a:cubicBezTo>
                  <a:cubicBezTo>
                    <a:pt x="130935" y="74121"/>
                    <a:pt x="125066" y="76807"/>
                    <a:pt x="118999" y="77901"/>
                  </a:cubicBezTo>
                  <a:cubicBezTo>
                    <a:pt x="118959" y="77901"/>
                    <a:pt x="118939" y="77921"/>
                    <a:pt x="118900" y="77921"/>
                  </a:cubicBezTo>
                  <a:cubicBezTo>
                    <a:pt x="118740" y="77404"/>
                    <a:pt x="118561" y="76866"/>
                    <a:pt x="118382" y="76329"/>
                  </a:cubicBezTo>
                  <a:cubicBezTo>
                    <a:pt x="116413" y="70362"/>
                    <a:pt x="114623" y="64374"/>
                    <a:pt x="112991" y="58307"/>
                  </a:cubicBezTo>
                  <a:cubicBezTo>
                    <a:pt x="112932" y="58088"/>
                    <a:pt x="112872" y="57869"/>
                    <a:pt x="112812" y="57630"/>
                  </a:cubicBezTo>
                  <a:cubicBezTo>
                    <a:pt x="112792" y="57571"/>
                    <a:pt x="112792" y="57511"/>
                    <a:pt x="112773" y="57431"/>
                  </a:cubicBezTo>
                  <a:cubicBezTo>
                    <a:pt x="111997" y="56874"/>
                    <a:pt x="111838" y="55780"/>
                    <a:pt x="111778" y="54825"/>
                  </a:cubicBezTo>
                  <a:cubicBezTo>
                    <a:pt x="111499" y="51105"/>
                    <a:pt x="111221" y="47346"/>
                    <a:pt x="111480" y="43606"/>
                  </a:cubicBezTo>
                  <a:cubicBezTo>
                    <a:pt x="111718" y="39965"/>
                    <a:pt x="112335" y="36206"/>
                    <a:pt x="111022" y="32764"/>
                  </a:cubicBezTo>
                  <a:cubicBezTo>
                    <a:pt x="108317" y="30835"/>
                    <a:pt x="105552" y="28985"/>
                    <a:pt x="102747" y="27234"/>
                  </a:cubicBezTo>
                  <a:cubicBezTo>
                    <a:pt x="102687" y="27254"/>
                    <a:pt x="102667" y="27254"/>
                    <a:pt x="102627" y="27274"/>
                  </a:cubicBezTo>
                  <a:cubicBezTo>
                    <a:pt x="101553" y="27592"/>
                    <a:pt x="100558" y="28169"/>
                    <a:pt x="99663" y="28845"/>
                  </a:cubicBezTo>
                  <a:lnTo>
                    <a:pt x="99663" y="28826"/>
                  </a:lnTo>
                  <a:cubicBezTo>
                    <a:pt x="99544" y="28885"/>
                    <a:pt x="99365" y="28925"/>
                    <a:pt x="99246" y="29024"/>
                  </a:cubicBezTo>
                  <a:cubicBezTo>
                    <a:pt x="98410" y="27871"/>
                    <a:pt x="98251" y="26538"/>
                    <a:pt x="97953" y="25165"/>
                  </a:cubicBezTo>
                  <a:cubicBezTo>
                    <a:pt x="96719" y="19416"/>
                    <a:pt x="94412" y="13906"/>
                    <a:pt x="90950" y="9172"/>
                  </a:cubicBezTo>
                  <a:cubicBezTo>
                    <a:pt x="90930" y="9172"/>
                    <a:pt x="90930" y="9152"/>
                    <a:pt x="90911" y="9132"/>
                  </a:cubicBezTo>
                  <a:cubicBezTo>
                    <a:pt x="90632" y="8754"/>
                    <a:pt x="90393" y="8396"/>
                    <a:pt x="90135" y="8038"/>
                  </a:cubicBezTo>
                  <a:cubicBezTo>
                    <a:pt x="89657" y="7302"/>
                    <a:pt x="89299" y="6566"/>
                    <a:pt x="89240" y="5710"/>
                  </a:cubicBezTo>
                  <a:cubicBezTo>
                    <a:pt x="88245" y="5253"/>
                    <a:pt x="87250" y="4755"/>
                    <a:pt x="86256" y="4258"/>
                  </a:cubicBezTo>
                  <a:cubicBezTo>
                    <a:pt x="85221" y="3761"/>
                    <a:pt x="84167" y="3224"/>
                    <a:pt x="83132" y="2706"/>
                  </a:cubicBezTo>
                  <a:cubicBezTo>
                    <a:pt x="82138" y="1016"/>
                    <a:pt x="80745" y="1"/>
                    <a:pt x="78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3" name="Google Shape;3893;p39"/>
            <p:cNvSpPr/>
            <p:nvPr/>
          </p:nvSpPr>
          <p:spPr>
            <a:xfrm flipH="1">
              <a:off x="1354460" y="2465254"/>
              <a:ext cx="723384" cy="874950"/>
            </a:xfrm>
            <a:custGeom>
              <a:avLst/>
              <a:gdLst/>
              <a:ahLst/>
              <a:cxnLst/>
              <a:rect l="l" t="t" r="r" b="b"/>
              <a:pathLst>
                <a:path w="52696" h="63737" extrusionOk="0">
                  <a:moveTo>
                    <a:pt x="2328" y="0"/>
                  </a:moveTo>
                  <a:cubicBezTo>
                    <a:pt x="2268" y="0"/>
                    <a:pt x="2248" y="40"/>
                    <a:pt x="2188" y="60"/>
                  </a:cubicBezTo>
                  <a:cubicBezTo>
                    <a:pt x="1572" y="3243"/>
                    <a:pt x="995" y="6366"/>
                    <a:pt x="0" y="9469"/>
                  </a:cubicBezTo>
                  <a:cubicBezTo>
                    <a:pt x="1492" y="11817"/>
                    <a:pt x="1134" y="14900"/>
                    <a:pt x="1970" y="17585"/>
                  </a:cubicBezTo>
                  <a:cubicBezTo>
                    <a:pt x="2527" y="19296"/>
                    <a:pt x="3541" y="20828"/>
                    <a:pt x="4078" y="22519"/>
                  </a:cubicBezTo>
                  <a:cubicBezTo>
                    <a:pt x="4715" y="24468"/>
                    <a:pt x="4655" y="26637"/>
                    <a:pt x="3959" y="28586"/>
                  </a:cubicBezTo>
                  <a:cubicBezTo>
                    <a:pt x="4118" y="28686"/>
                    <a:pt x="4237" y="28745"/>
                    <a:pt x="4377" y="28825"/>
                  </a:cubicBezTo>
                  <a:cubicBezTo>
                    <a:pt x="4277" y="28805"/>
                    <a:pt x="4217" y="28785"/>
                    <a:pt x="4118" y="28745"/>
                  </a:cubicBezTo>
                  <a:lnTo>
                    <a:pt x="4118" y="28745"/>
                  </a:lnTo>
                  <a:cubicBezTo>
                    <a:pt x="4774" y="29422"/>
                    <a:pt x="5053" y="30217"/>
                    <a:pt x="5570" y="31013"/>
                  </a:cubicBezTo>
                  <a:cubicBezTo>
                    <a:pt x="6107" y="31809"/>
                    <a:pt x="6445" y="32724"/>
                    <a:pt x="6366" y="33679"/>
                  </a:cubicBezTo>
                  <a:cubicBezTo>
                    <a:pt x="6326" y="34176"/>
                    <a:pt x="6167" y="34653"/>
                    <a:pt x="6147" y="35151"/>
                  </a:cubicBezTo>
                  <a:cubicBezTo>
                    <a:pt x="6127" y="35747"/>
                    <a:pt x="6266" y="36304"/>
                    <a:pt x="6406" y="36881"/>
                  </a:cubicBezTo>
                  <a:cubicBezTo>
                    <a:pt x="7758" y="42232"/>
                    <a:pt x="9131" y="47584"/>
                    <a:pt x="10484" y="52915"/>
                  </a:cubicBezTo>
                  <a:lnTo>
                    <a:pt x="11379" y="55481"/>
                  </a:lnTo>
                  <a:lnTo>
                    <a:pt x="36464" y="48956"/>
                  </a:lnTo>
                  <a:lnTo>
                    <a:pt x="51701" y="63737"/>
                  </a:lnTo>
                  <a:lnTo>
                    <a:pt x="52696" y="61449"/>
                  </a:lnTo>
                  <a:cubicBezTo>
                    <a:pt x="47544" y="55123"/>
                    <a:pt x="42571" y="49414"/>
                    <a:pt x="36185" y="44381"/>
                  </a:cubicBezTo>
                  <a:cubicBezTo>
                    <a:pt x="30575" y="46907"/>
                    <a:pt x="24707" y="49593"/>
                    <a:pt x="18600" y="50687"/>
                  </a:cubicBezTo>
                  <a:cubicBezTo>
                    <a:pt x="18580" y="50687"/>
                    <a:pt x="18540" y="50687"/>
                    <a:pt x="18500" y="50707"/>
                  </a:cubicBezTo>
                  <a:cubicBezTo>
                    <a:pt x="16253" y="44003"/>
                    <a:pt x="14204" y="37239"/>
                    <a:pt x="12393" y="30416"/>
                  </a:cubicBezTo>
                  <a:cubicBezTo>
                    <a:pt x="12373" y="30357"/>
                    <a:pt x="12373" y="30297"/>
                    <a:pt x="12334" y="30217"/>
                  </a:cubicBezTo>
                  <a:cubicBezTo>
                    <a:pt x="11538" y="29680"/>
                    <a:pt x="11419" y="28586"/>
                    <a:pt x="11339" y="27611"/>
                  </a:cubicBezTo>
                  <a:cubicBezTo>
                    <a:pt x="11080" y="23891"/>
                    <a:pt x="10802" y="20132"/>
                    <a:pt x="11041" y="16392"/>
                  </a:cubicBezTo>
                  <a:cubicBezTo>
                    <a:pt x="11299" y="12751"/>
                    <a:pt x="11916" y="8992"/>
                    <a:pt x="10603" y="5550"/>
                  </a:cubicBezTo>
                  <a:cubicBezTo>
                    <a:pt x="7898" y="3621"/>
                    <a:pt x="5133" y="1771"/>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39"/>
            <p:cNvSpPr/>
            <p:nvPr/>
          </p:nvSpPr>
          <p:spPr>
            <a:xfrm flipH="1">
              <a:off x="1946097" y="2597135"/>
              <a:ext cx="1383416" cy="1193084"/>
            </a:xfrm>
            <a:custGeom>
              <a:avLst/>
              <a:gdLst/>
              <a:ahLst/>
              <a:cxnLst/>
              <a:rect l="l" t="t" r="r" b="b"/>
              <a:pathLst>
                <a:path w="100777" h="86912" extrusionOk="0">
                  <a:moveTo>
                    <a:pt x="91109" y="0"/>
                  </a:moveTo>
                  <a:cubicBezTo>
                    <a:pt x="45216" y="21087"/>
                    <a:pt x="22280" y="40999"/>
                    <a:pt x="10961" y="56914"/>
                  </a:cubicBezTo>
                  <a:lnTo>
                    <a:pt x="10961" y="57291"/>
                  </a:lnTo>
                  <a:cubicBezTo>
                    <a:pt x="6187" y="63379"/>
                    <a:pt x="3382" y="70998"/>
                    <a:pt x="3044" y="78736"/>
                  </a:cubicBezTo>
                  <a:cubicBezTo>
                    <a:pt x="2924" y="81660"/>
                    <a:pt x="3422" y="84405"/>
                    <a:pt x="4993" y="86912"/>
                  </a:cubicBezTo>
                  <a:lnTo>
                    <a:pt x="4993" y="86912"/>
                  </a:lnTo>
                  <a:cubicBezTo>
                    <a:pt x="0" y="70043"/>
                    <a:pt x="22121" y="46251"/>
                    <a:pt x="38413" y="33599"/>
                  </a:cubicBezTo>
                  <a:cubicBezTo>
                    <a:pt x="54725" y="20947"/>
                    <a:pt x="73762" y="12314"/>
                    <a:pt x="92720" y="4158"/>
                  </a:cubicBezTo>
                  <a:cubicBezTo>
                    <a:pt x="95127" y="6764"/>
                    <a:pt x="97892" y="8873"/>
                    <a:pt x="100776" y="10941"/>
                  </a:cubicBezTo>
                  <a:cubicBezTo>
                    <a:pt x="100776" y="10225"/>
                    <a:pt x="100757" y="9430"/>
                    <a:pt x="100757" y="8713"/>
                  </a:cubicBezTo>
                  <a:cubicBezTo>
                    <a:pt x="97793" y="5491"/>
                    <a:pt x="94530" y="2706"/>
                    <a:pt x="9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5" name="Google Shape;3895;p39"/>
            <p:cNvSpPr/>
            <p:nvPr/>
          </p:nvSpPr>
          <p:spPr>
            <a:xfrm flipH="1">
              <a:off x="2175870" y="2911848"/>
              <a:ext cx="230183" cy="450976"/>
            </a:xfrm>
            <a:custGeom>
              <a:avLst/>
              <a:gdLst/>
              <a:ahLst/>
              <a:cxnLst/>
              <a:rect l="l" t="t" r="r" b="b"/>
              <a:pathLst>
                <a:path w="16768" h="32852" extrusionOk="0">
                  <a:moveTo>
                    <a:pt x="11882" y="1"/>
                  </a:moveTo>
                  <a:cubicBezTo>
                    <a:pt x="10945" y="1"/>
                    <a:pt x="9816" y="274"/>
                    <a:pt x="8455" y="924"/>
                  </a:cubicBezTo>
                  <a:cubicBezTo>
                    <a:pt x="0" y="4942"/>
                    <a:pt x="756" y="14769"/>
                    <a:pt x="756" y="14769"/>
                  </a:cubicBezTo>
                  <a:lnTo>
                    <a:pt x="756" y="32852"/>
                  </a:lnTo>
                  <a:lnTo>
                    <a:pt x="16432" y="25969"/>
                  </a:lnTo>
                  <a:lnTo>
                    <a:pt x="16432" y="7409"/>
                  </a:lnTo>
                  <a:cubicBezTo>
                    <a:pt x="16432" y="7409"/>
                    <a:pt x="16768" y="1"/>
                    <a:pt x="1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6" name="Google Shape;3896;p39"/>
            <p:cNvSpPr/>
            <p:nvPr/>
          </p:nvSpPr>
          <p:spPr>
            <a:xfrm flipH="1">
              <a:off x="2199591" y="2911834"/>
              <a:ext cx="206462" cy="450990"/>
            </a:xfrm>
            <a:custGeom>
              <a:avLst/>
              <a:gdLst/>
              <a:ahLst/>
              <a:cxnLst/>
              <a:rect l="l" t="t" r="r" b="b"/>
              <a:pathLst>
                <a:path w="15040" h="32853" extrusionOk="0">
                  <a:moveTo>
                    <a:pt x="11888" y="1"/>
                  </a:moveTo>
                  <a:cubicBezTo>
                    <a:pt x="10949" y="1"/>
                    <a:pt x="9818" y="274"/>
                    <a:pt x="8455" y="925"/>
                  </a:cubicBezTo>
                  <a:cubicBezTo>
                    <a:pt x="0" y="4943"/>
                    <a:pt x="756" y="14770"/>
                    <a:pt x="756" y="14770"/>
                  </a:cubicBezTo>
                  <a:lnTo>
                    <a:pt x="756" y="32853"/>
                  </a:lnTo>
                  <a:lnTo>
                    <a:pt x="8614" y="29391"/>
                  </a:lnTo>
                  <a:lnTo>
                    <a:pt x="8614" y="14770"/>
                  </a:lnTo>
                  <a:cubicBezTo>
                    <a:pt x="8614" y="14770"/>
                    <a:pt x="7937" y="5978"/>
                    <a:pt x="15039" y="1621"/>
                  </a:cubicBezTo>
                  <a:cubicBezTo>
                    <a:pt x="14359" y="674"/>
                    <a:pt x="13360" y="1"/>
                    <a:pt x="11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39"/>
            <p:cNvSpPr/>
            <p:nvPr/>
          </p:nvSpPr>
          <p:spPr>
            <a:xfrm flipH="1">
              <a:off x="2541189" y="3081352"/>
              <a:ext cx="138469" cy="410082"/>
            </a:xfrm>
            <a:custGeom>
              <a:avLst/>
              <a:gdLst/>
              <a:ahLst/>
              <a:cxnLst/>
              <a:rect l="l" t="t" r="r" b="b"/>
              <a:pathLst>
                <a:path w="10087" h="29873" extrusionOk="0">
                  <a:moveTo>
                    <a:pt x="7273" y="1"/>
                  </a:moveTo>
                  <a:cubicBezTo>
                    <a:pt x="6768" y="1"/>
                    <a:pt x="6173" y="176"/>
                    <a:pt x="5471" y="590"/>
                  </a:cubicBezTo>
                  <a:cubicBezTo>
                    <a:pt x="120" y="3713"/>
                    <a:pt x="1" y="13341"/>
                    <a:pt x="1" y="13341"/>
                  </a:cubicBezTo>
                  <a:lnTo>
                    <a:pt x="1" y="29872"/>
                  </a:lnTo>
                  <a:lnTo>
                    <a:pt x="10086" y="24481"/>
                  </a:lnTo>
                  <a:lnTo>
                    <a:pt x="10086" y="5165"/>
                  </a:lnTo>
                  <a:cubicBezTo>
                    <a:pt x="10086" y="5165"/>
                    <a:pt x="10015" y="1"/>
                    <a:pt x="7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39"/>
            <p:cNvSpPr/>
            <p:nvPr/>
          </p:nvSpPr>
          <p:spPr>
            <a:xfrm flipH="1">
              <a:off x="2546378" y="3081269"/>
              <a:ext cx="133555" cy="410164"/>
            </a:xfrm>
            <a:custGeom>
              <a:avLst/>
              <a:gdLst/>
              <a:ahLst/>
              <a:cxnLst/>
              <a:rect l="l" t="t" r="r" b="b"/>
              <a:pathLst>
                <a:path w="9729" h="29879" extrusionOk="0">
                  <a:moveTo>
                    <a:pt x="7297" y="0"/>
                  </a:moveTo>
                  <a:cubicBezTo>
                    <a:pt x="6788" y="0"/>
                    <a:pt x="6186" y="177"/>
                    <a:pt x="5471" y="596"/>
                  </a:cubicBezTo>
                  <a:cubicBezTo>
                    <a:pt x="140" y="3719"/>
                    <a:pt x="1" y="13347"/>
                    <a:pt x="1" y="13347"/>
                  </a:cubicBezTo>
                  <a:lnTo>
                    <a:pt x="1" y="29878"/>
                  </a:lnTo>
                  <a:lnTo>
                    <a:pt x="5531" y="26914"/>
                  </a:lnTo>
                  <a:lnTo>
                    <a:pt x="5531" y="14362"/>
                  </a:lnTo>
                  <a:cubicBezTo>
                    <a:pt x="5531" y="14362"/>
                    <a:pt x="5650" y="6365"/>
                    <a:pt x="9728" y="2585"/>
                  </a:cubicBezTo>
                  <a:cubicBezTo>
                    <a:pt x="9365" y="1293"/>
                    <a:pt x="8674" y="0"/>
                    <a:pt x="7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39"/>
            <p:cNvSpPr/>
            <p:nvPr/>
          </p:nvSpPr>
          <p:spPr>
            <a:xfrm flipH="1">
              <a:off x="2782030" y="3249771"/>
              <a:ext cx="135724" cy="375447"/>
            </a:xfrm>
            <a:custGeom>
              <a:avLst/>
              <a:gdLst/>
              <a:ahLst/>
              <a:cxnLst/>
              <a:rect l="l" t="t" r="r" b="b"/>
              <a:pathLst>
                <a:path w="9887" h="27350" extrusionOk="0">
                  <a:moveTo>
                    <a:pt x="6945" y="0"/>
                  </a:moveTo>
                  <a:cubicBezTo>
                    <a:pt x="6345" y="0"/>
                    <a:pt x="5623" y="201"/>
                    <a:pt x="4755" y="693"/>
                  </a:cubicBezTo>
                  <a:cubicBezTo>
                    <a:pt x="0" y="3399"/>
                    <a:pt x="398" y="10242"/>
                    <a:pt x="398" y="10242"/>
                  </a:cubicBezTo>
                  <a:lnTo>
                    <a:pt x="398" y="27350"/>
                  </a:lnTo>
                  <a:lnTo>
                    <a:pt x="9887" y="20506"/>
                  </a:lnTo>
                  <a:lnTo>
                    <a:pt x="9887" y="4075"/>
                  </a:lnTo>
                  <a:cubicBezTo>
                    <a:pt x="9887" y="4075"/>
                    <a:pt x="9647" y="0"/>
                    <a:pt x="6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39"/>
            <p:cNvSpPr/>
            <p:nvPr/>
          </p:nvSpPr>
          <p:spPr>
            <a:xfrm flipH="1">
              <a:off x="2782030" y="3249771"/>
              <a:ext cx="135724" cy="375447"/>
            </a:xfrm>
            <a:custGeom>
              <a:avLst/>
              <a:gdLst/>
              <a:ahLst/>
              <a:cxnLst/>
              <a:rect l="l" t="t" r="r" b="b"/>
              <a:pathLst>
                <a:path w="9887" h="27350" extrusionOk="0">
                  <a:moveTo>
                    <a:pt x="6945" y="0"/>
                  </a:moveTo>
                  <a:cubicBezTo>
                    <a:pt x="6345" y="0"/>
                    <a:pt x="5623" y="201"/>
                    <a:pt x="4755" y="693"/>
                  </a:cubicBezTo>
                  <a:cubicBezTo>
                    <a:pt x="0" y="3399"/>
                    <a:pt x="398" y="10242"/>
                    <a:pt x="398" y="10242"/>
                  </a:cubicBezTo>
                  <a:lnTo>
                    <a:pt x="398" y="27350"/>
                  </a:lnTo>
                  <a:lnTo>
                    <a:pt x="8315" y="21640"/>
                  </a:lnTo>
                  <a:lnTo>
                    <a:pt x="8315" y="12151"/>
                  </a:lnTo>
                  <a:cubicBezTo>
                    <a:pt x="8315" y="12151"/>
                    <a:pt x="8097" y="8451"/>
                    <a:pt x="9887" y="5428"/>
                  </a:cubicBezTo>
                  <a:lnTo>
                    <a:pt x="9887" y="4075"/>
                  </a:lnTo>
                  <a:cubicBezTo>
                    <a:pt x="9887" y="4075"/>
                    <a:pt x="9647" y="0"/>
                    <a:pt x="6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39"/>
            <p:cNvSpPr/>
            <p:nvPr/>
          </p:nvSpPr>
          <p:spPr>
            <a:xfrm flipH="1">
              <a:off x="2981325" y="3415199"/>
              <a:ext cx="91247" cy="316776"/>
            </a:xfrm>
            <a:custGeom>
              <a:avLst/>
              <a:gdLst/>
              <a:ahLst/>
              <a:cxnLst/>
              <a:rect l="l" t="t" r="r" b="b"/>
              <a:pathLst>
                <a:path w="6647" h="23076" extrusionOk="0">
                  <a:moveTo>
                    <a:pt x="4194" y="1"/>
                  </a:moveTo>
                  <a:cubicBezTo>
                    <a:pt x="3933" y="1"/>
                    <a:pt x="3643" y="50"/>
                    <a:pt x="3322" y="159"/>
                  </a:cubicBezTo>
                  <a:cubicBezTo>
                    <a:pt x="0" y="1273"/>
                    <a:pt x="40" y="9151"/>
                    <a:pt x="40" y="9151"/>
                  </a:cubicBezTo>
                  <a:lnTo>
                    <a:pt x="40" y="23076"/>
                  </a:lnTo>
                  <a:lnTo>
                    <a:pt x="6565" y="18341"/>
                  </a:lnTo>
                  <a:lnTo>
                    <a:pt x="6565" y="4357"/>
                  </a:lnTo>
                  <a:cubicBezTo>
                    <a:pt x="6565" y="4357"/>
                    <a:pt x="6646" y="1"/>
                    <a:pt x="4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39"/>
            <p:cNvSpPr/>
            <p:nvPr/>
          </p:nvSpPr>
          <p:spPr>
            <a:xfrm flipH="1">
              <a:off x="3120609" y="3583975"/>
              <a:ext cx="55459" cy="222811"/>
            </a:xfrm>
            <a:custGeom>
              <a:avLst/>
              <a:gdLst/>
              <a:ahLst/>
              <a:cxnLst/>
              <a:rect l="l" t="t" r="r" b="b"/>
              <a:pathLst>
                <a:path w="4040" h="16231" extrusionOk="0">
                  <a:moveTo>
                    <a:pt x="2263" y="1"/>
                  </a:moveTo>
                  <a:cubicBezTo>
                    <a:pt x="2165" y="1"/>
                    <a:pt x="2060" y="13"/>
                    <a:pt x="1950" y="38"/>
                  </a:cubicBezTo>
                  <a:cubicBezTo>
                    <a:pt x="1" y="515"/>
                    <a:pt x="200" y="5985"/>
                    <a:pt x="200" y="5985"/>
                  </a:cubicBezTo>
                  <a:lnTo>
                    <a:pt x="200" y="16230"/>
                  </a:lnTo>
                  <a:lnTo>
                    <a:pt x="4039" y="12610"/>
                  </a:lnTo>
                  <a:lnTo>
                    <a:pt x="4039" y="3220"/>
                  </a:lnTo>
                  <a:cubicBezTo>
                    <a:pt x="4039" y="3220"/>
                    <a:pt x="3898" y="1"/>
                    <a:pt x="2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39"/>
            <p:cNvSpPr/>
            <p:nvPr/>
          </p:nvSpPr>
          <p:spPr>
            <a:xfrm flipH="1">
              <a:off x="1739488" y="3583193"/>
              <a:ext cx="342995" cy="619824"/>
            </a:xfrm>
            <a:custGeom>
              <a:avLst/>
              <a:gdLst/>
              <a:ahLst/>
              <a:cxnLst/>
              <a:rect l="l" t="t" r="r" b="b"/>
              <a:pathLst>
                <a:path w="24986" h="45152" extrusionOk="0">
                  <a:moveTo>
                    <a:pt x="14183" y="0"/>
                  </a:moveTo>
                  <a:cubicBezTo>
                    <a:pt x="13676" y="0"/>
                    <a:pt x="13145" y="24"/>
                    <a:pt x="12592" y="75"/>
                  </a:cubicBezTo>
                  <a:cubicBezTo>
                    <a:pt x="0" y="1149"/>
                    <a:pt x="199" y="16287"/>
                    <a:pt x="199" y="16287"/>
                  </a:cubicBezTo>
                  <a:lnTo>
                    <a:pt x="199" y="45152"/>
                  </a:lnTo>
                  <a:cubicBezTo>
                    <a:pt x="199" y="45152"/>
                    <a:pt x="4555" y="44614"/>
                    <a:pt x="9688" y="43998"/>
                  </a:cubicBezTo>
                  <a:cubicBezTo>
                    <a:pt x="15198" y="43341"/>
                    <a:pt x="21564" y="42625"/>
                    <a:pt x="24568" y="42406"/>
                  </a:cubicBezTo>
                  <a:lnTo>
                    <a:pt x="24568" y="10240"/>
                  </a:lnTo>
                  <a:cubicBezTo>
                    <a:pt x="24568" y="10240"/>
                    <a:pt x="24985" y="2263"/>
                    <a:pt x="17585" y="393"/>
                  </a:cubicBezTo>
                  <a:cubicBezTo>
                    <a:pt x="16602" y="151"/>
                    <a:pt x="15465" y="0"/>
                    <a:pt x="14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39"/>
            <p:cNvSpPr/>
            <p:nvPr/>
          </p:nvSpPr>
          <p:spPr>
            <a:xfrm flipH="1">
              <a:off x="2252296" y="3716886"/>
              <a:ext cx="250417" cy="559574"/>
            </a:xfrm>
            <a:custGeom>
              <a:avLst/>
              <a:gdLst/>
              <a:ahLst/>
              <a:cxnLst/>
              <a:rect l="l" t="t" r="r" b="b"/>
              <a:pathLst>
                <a:path w="18242" h="40763" extrusionOk="0">
                  <a:moveTo>
                    <a:pt x="10775" y="0"/>
                  </a:moveTo>
                  <a:cubicBezTo>
                    <a:pt x="10323" y="0"/>
                    <a:pt x="9841" y="33"/>
                    <a:pt x="9330" y="102"/>
                  </a:cubicBezTo>
                  <a:cubicBezTo>
                    <a:pt x="299" y="1335"/>
                    <a:pt x="0" y="12833"/>
                    <a:pt x="0" y="12833"/>
                  </a:cubicBezTo>
                  <a:lnTo>
                    <a:pt x="0" y="40763"/>
                  </a:lnTo>
                  <a:lnTo>
                    <a:pt x="8216" y="38952"/>
                  </a:lnTo>
                  <a:lnTo>
                    <a:pt x="18142" y="36764"/>
                  </a:lnTo>
                  <a:lnTo>
                    <a:pt x="18142" y="8914"/>
                  </a:lnTo>
                  <a:cubicBezTo>
                    <a:pt x="18142" y="8914"/>
                    <a:pt x="18242" y="3384"/>
                    <a:pt x="14621" y="1057"/>
                  </a:cubicBezTo>
                  <a:cubicBezTo>
                    <a:pt x="13657" y="419"/>
                    <a:pt x="12400" y="0"/>
                    <a:pt x="10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39"/>
            <p:cNvSpPr/>
            <p:nvPr/>
          </p:nvSpPr>
          <p:spPr>
            <a:xfrm flipH="1">
              <a:off x="2644405" y="3830565"/>
              <a:ext cx="195809" cy="511418"/>
            </a:xfrm>
            <a:custGeom>
              <a:avLst/>
              <a:gdLst/>
              <a:ahLst/>
              <a:cxnLst/>
              <a:rect l="l" t="t" r="r" b="b"/>
              <a:pathLst>
                <a:path w="14264" h="37255" extrusionOk="0">
                  <a:moveTo>
                    <a:pt x="8484" y="0"/>
                  </a:moveTo>
                  <a:cubicBezTo>
                    <a:pt x="8168" y="0"/>
                    <a:pt x="7834" y="25"/>
                    <a:pt x="7480" y="75"/>
                  </a:cubicBezTo>
                  <a:cubicBezTo>
                    <a:pt x="1" y="1229"/>
                    <a:pt x="816" y="15651"/>
                    <a:pt x="816" y="15651"/>
                  </a:cubicBezTo>
                  <a:lnTo>
                    <a:pt x="816" y="37255"/>
                  </a:lnTo>
                  <a:lnTo>
                    <a:pt x="10842" y="34231"/>
                  </a:lnTo>
                  <a:lnTo>
                    <a:pt x="13627" y="33376"/>
                  </a:lnTo>
                  <a:lnTo>
                    <a:pt x="13627" y="10022"/>
                  </a:lnTo>
                  <a:cubicBezTo>
                    <a:pt x="13627" y="10022"/>
                    <a:pt x="14264" y="4830"/>
                    <a:pt x="12235" y="1906"/>
                  </a:cubicBezTo>
                  <a:cubicBezTo>
                    <a:pt x="11458" y="773"/>
                    <a:pt x="10264" y="0"/>
                    <a:pt x="8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39"/>
            <p:cNvSpPr/>
            <p:nvPr/>
          </p:nvSpPr>
          <p:spPr>
            <a:xfrm flipH="1">
              <a:off x="2899993" y="3963256"/>
              <a:ext cx="135998" cy="451086"/>
            </a:xfrm>
            <a:custGeom>
              <a:avLst/>
              <a:gdLst/>
              <a:ahLst/>
              <a:cxnLst/>
              <a:rect l="l" t="t" r="r" b="b"/>
              <a:pathLst>
                <a:path w="9907" h="32860" extrusionOk="0">
                  <a:moveTo>
                    <a:pt x="5668" y="1"/>
                  </a:moveTo>
                  <a:cubicBezTo>
                    <a:pt x="5462" y="1"/>
                    <a:pt x="5245" y="19"/>
                    <a:pt x="5014" y="56"/>
                  </a:cubicBezTo>
                  <a:cubicBezTo>
                    <a:pt x="1" y="892"/>
                    <a:pt x="220" y="10600"/>
                    <a:pt x="220" y="10600"/>
                  </a:cubicBezTo>
                  <a:lnTo>
                    <a:pt x="220" y="32860"/>
                  </a:lnTo>
                  <a:lnTo>
                    <a:pt x="8893" y="29438"/>
                  </a:lnTo>
                  <a:lnTo>
                    <a:pt x="8893" y="7655"/>
                  </a:lnTo>
                  <a:cubicBezTo>
                    <a:pt x="8893" y="7655"/>
                    <a:pt x="9906" y="1"/>
                    <a:pt x="5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39"/>
            <p:cNvSpPr/>
            <p:nvPr/>
          </p:nvSpPr>
          <p:spPr>
            <a:xfrm flipH="1">
              <a:off x="2915821" y="3962968"/>
              <a:ext cx="120171" cy="451099"/>
            </a:xfrm>
            <a:custGeom>
              <a:avLst/>
              <a:gdLst/>
              <a:ahLst/>
              <a:cxnLst/>
              <a:rect l="l" t="t" r="r" b="b"/>
              <a:pathLst>
                <a:path w="8754" h="32861" extrusionOk="0">
                  <a:moveTo>
                    <a:pt x="5677" y="1"/>
                  </a:moveTo>
                  <a:cubicBezTo>
                    <a:pt x="5469" y="1"/>
                    <a:pt x="5248" y="19"/>
                    <a:pt x="5014" y="58"/>
                  </a:cubicBezTo>
                  <a:cubicBezTo>
                    <a:pt x="1" y="873"/>
                    <a:pt x="220" y="10601"/>
                    <a:pt x="220" y="10601"/>
                  </a:cubicBezTo>
                  <a:lnTo>
                    <a:pt x="220" y="32861"/>
                  </a:lnTo>
                  <a:lnTo>
                    <a:pt x="7520" y="29996"/>
                  </a:lnTo>
                  <a:lnTo>
                    <a:pt x="7520" y="10203"/>
                  </a:lnTo>
                  <a:cubicBezTo>
                    <a:pt x="7520" y="10203"/>
                    <a:pt x="7461" y="6125"/>
                    <a:pt x="8754" y="3041"/>
                  </a:cubicBezTo>
                  <a:cubicBezTo>
                    <a:pt x="8360" y="1433"/>
                    <a:pt x="7517" y="1"/>
                    <a:pt x="56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39"/>
            <p:cNvSpPr/>
            <p:nvPr/>
          </p:nvSpPr>
          <p:spPr>
            <a:xfrm flipH="1">
              <a:off x="3139275" y="4067355"/>
              <a:ext cx="68734" cy="396944"/>
            </a:xfrm>
            <a:custGeom>
              <a:avLst/>
              <a:gdLst/>
              <a:ahLst/>
              <a:cxnLst/>
              <a:rect l="l" t="t" r="r" b="b"/>
              <a:pathLst>
                <a:path w="5007" h="28916" extrusionOk="0">
                  <a:moveTo>
                    <a:pt x="2758" y="0"/>
                  </a:moveTo>
                  <a:cubicBezTo>
                    <a:pt x="2677" y="0"/>
                    <a:pt x="2593" y="10"/>
                    <a:pt x="2507" y="32"/>
                  </a:cubicBezTo>
                  <a:cubicBezTo>
                    <a:pt x="0" y="668"/>
                    <a:pt x="120" y="8844"/>
                    <a:pt x="120" y="8844"/>
                  </a:cubicBezTo>
                  <a:lnTo>
                    <a:pt x="120" y="28916"/>
                  </a:lnTo>
                  <a:lnTo>
                    <a:pt x="4914" y="27066"/>
                  </a:lnTo>
                  <a:lnTo>
                    <a:pt x="4914" y="8029"/>
                  </a:lnTo>
                  <a:cubicBezTo>
                    <a:pt x="4914" y="8029"/>
                    <a:pt x="5007" y="0"/>
                    <a:pt x="2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39"/>
            <p:cNvSpPr/>
            <p:nvPr/>
          </p:nvSpPr>
          <p:spPr>
            <a:xfrm flipH="1">
              <a:off x="3143544" y="4067877"/>
              <a:ext cx="65013" cy="396423"/>
            </a:xfrm>
            <a:custGeom>
              <a:avLst/>
              <a:gdLst/>
              <a:ahLst/>
              <a:cxnLst/>
              <a:rect l="l" t="t" r="r" b="b"/>
              <a:pathLst>
                <a:path w="4736" h="28878" extrusionOk="0">
                  <a:moveTo>
                    <a:pt x="2765" y="1"/>
                  </a:moveTo>
                  <a:cubicBezTo>
                    <a:pt x="2683" y="1"/>
                    <a:pt x="2597" y="11"/>
                    <a:pt x="2507" y="33"/>
                  </a:cubicBezTo>
                  <a:cubicBezTo>
                    <a:pt x="1" y="650"/>
                    <a:pt x="140" y="8826"/>
                    <a:pt x="140" y="8826"/>
                  </a:cubicBezTo>
                  <a:lnTo>
                    <a:pt x="140" y="28878"/>
                  </a:lnTo>
                  <a:lnTo>
                    <a:pt x="4377" y="27247"/>
                  </a:lnTo>
                  <a:lnTo>
                    <a:pt x="4377" y="9085"/>
                  </a:lnTo>
                  <a:cubicBezTo>
                    <a:pt x="4377" y="9085"/>
                    <a:pt x="4357" y="6618"/>
                    <a:pt x="4735" y="4271"/>
                  </a:cubicBezTo>
                  <a:cubicBezTo>
                    <a:pt x="4475" y="2188"/>
                    <a:pt x="3954" y="1"/>
                    <a:pt x="2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39"/>
            <p:cNvSpPr/>
            <p:nvPr/>
          </p:nvSpPr>
          <p:spPr>
            <a:xfrm flipH="1">
              <a:off x="1491142" y="3226519"/>
              <a:ext cx="1975442" cy="1077568"/>
            </a:xfrm>
            <a:custGeom>
              <a:avLst/>
              <a:gdLst/>
              <a:ahLst/>
              <a:cxnLst/>
              <a:rect l="l" t="t" r="r" b="b"/>
              <a:pathLst>
                <a:path w="143904" h="78497" extrusionOk="0">
                  <a:moveTo>
                    <a:pt x="136762" y="0"/>
                  </a:moveTo>
                  <a:cubicBezTo>
                    <a:pt x="136762" y="0"/>
                    <a:pt x="77920" y="12155"/>
                    <a:pt x="49871" y="27134"/>
                  </a:cubicBezTo>
                  <a:cubicBezTo>
                    <a:pt x="35190" y="34932"/>
                    <a:pt x="22021" y="42073"/>
                    <a:pt x="13428" y="49732"/>
                  </a:cubicBezTo>
                  <a:cubicBezTo>
                    <a:pt x="13308" y="49851"/>
                    <a:pt x="13189" y="49951"/>
                    <a:pt x="13070" y="50090"/>
                  </a:cubicBezTo>
                  <a:lnTo>
                    <a:pt x="12015" y="51045"/>
                  </a:lnTo>
                  <a:cubicBezTo>
                    <a:pt x="2626" y="60335"/>
                    <a:pt x="3620" y="73862"/>
                    <a:pt x="5809" y="78497"/>
                  </a:cubicBezTo>
                  <a:cubicBezTo>
                    <a:pt x="5809" y="78497"/>
                    <a:pt x="0" y="56873"/>
                    <a:pt x="34196" y="39905"/>
                  </a:cubicBezTo>
                  <a:cubicBezTo>
                    <a:pt x="64214" y="25025"/>
                    <a:pt x="111976" y="10842"/>
                    <a:pt x="135429" y="6346"/>
                  </a:cubicBezTo>
                  <a:lnTo>
                    <a:pt x="143784" y="14084"/>
                  </a:lnTo>
                  <a:lnTo>
                    <a:pt x="143904" y="9230"/>
                  </a:lnTo>
                  <a:cubicBezTo>
                    <a:pt x="143327" y="8653"/>
                    <a:pt x="136762" y="0"/>
                    <a:pt x="136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39"/>
            <p:cNvSpPr/>
            <p:nvPr/>
          </p:nvSpPr>
          <p:spPr>
            <a:xfrm flipH="1">
              <a:off x="1727197" y="3420648"/>
              <a:ext cx="408544" cy="382050"/>
            </a:xfrm>
            <a:custGeom>
              <a:avLst/>
              <a:gdLst/>
              <a:ahLst/>
              <a:cxnLst/>
              <a:rect l="l" t="t" r="r" b="b"/>
              <a:pathLst>
                <a:path w="29761" h="27831" extrusionOk="0">
                  <a:moveTo>
                    <a:pt x="29741" y="1"/>
                  </a:moveTo>
                  <a:lnTo>
                    <a:pt x="29741" y="7"/>
                  </a:lnTo>
                  <a:lnTo>
                    <a:pt x="29741" y="7"/>
                  </a:lnTo>
                  <a:cubicBezTo>
                    <a:pt x="29751" y="4"/>
                    <a:pt x="29758" y="2"/>
                    <a:pt x="29760" y="1"/>
                  </a:cubicBezTo>
                  <a:close/>
                  <a:moveTo>
                    <a:pt x="29741" y="7"/>
                  </a:moveTo>
                  <a:lnTo>
                    <a:pt x="29741" y="7"/>
                  </a:lnTo>
                  <a:cubicBezTo>
                    <a:pt x="28839" y="257"/>
                    <a:pt x="1" y="7918"/>
                    <a:pt x="1" y="7918"/>
                  </a:cubicBezTo>
                  <a:lnTo>
                    <a:pt x="1" y="27831"/>
                  </a:lnTo>
                  <a:lnTo>
                    <a:pt x="757" y="27831"/>
                  </a:lnTo>
                  <a:lnTo>
                    <a:pt x="757" y="12135"/>
                  </a:lnTo>
                  <a:lnTo>
                    <a:pt x="29741" y="4974"/>
                  </a:lnTo>
                  <a:lnTo>
                    <a:pt x="29741"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39"/>
            <p:cNvSpPr/>
            <p:nvPr/>
          </p:nvSpPr>
          <p:spPr>
            <a:xfrm flipH="1">
              <a:off x="2213239" y="3558541"/>
              <a:ext cx="312685" cy="265723"/>
            </a:xfrm>
            <a:custGeom>
              <a:avLst/>
              <a:gdLst/>
              <a:ahLst/>
              <a:cxnLst/>
              <a:rect l="l" t="t" r="r" b="b"/>
              <a:pathLst>
                <a:path w="22778" h="19357" extrusionOk="0">
                  <a:moveTo>
                    <a:pt x="22777" y="1"/>
                  </a:moveTo>
                  <a:lnTo>
                    <a:pt x="0" y="7122"/>
                  </a:lnTo>
                  <a:lnTo>
                    <a:pt x="0" y="19356"/>
                  </a:lnTo>
                  <a:lnTo>
                    <a:pt x="796" y="19356"/>
                  </a:lnTo>
                  <a:lnTo>
                    <a:pt x="796" y="11200"/>
                  </a:lnTo>
                  <a:lnTo>
                    <a:pt x="22777" y="4317"/>
                  </a:lnTo>
                  <a:lnTo>
                    <a:pt x="2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39"/>
            <p:cNvSpPr/>
            <p:nvPr/>
          </p:nvSpPr>
          <p:spPr>
            <a:xfrm flipH="1">
              <a:off x="2621739" y="3691520"/>
              <a:ext cx="234040" cy="253423"/>
            </a:xfrm>
            <a:custGeom>
              <a:avLst/>
              <a:gdLst/>
              <a:ahLst/>
              <a:cxnLst/>
              <a:rect l="l" t="t" r="r" b="b"/>
              <a:pathLst>
                <a:path w="17049" h="18461" extrusionOk="0">
                  <a:moveTo>
                    <a:pt x="17049" y="0"/>
                  </a:moveTo>
                  <a:lnTo>
                    <a:pt x="1" y="7102"/>
                  </a:lnTo>
                  <a:lnTo>
                    <a:pt x="1" y="18461"/>
                  </a:lnTo>
                  <a:lnTo>
                    <a:pt x="956" y="18461"/>
                  </a:lnTo>
                  <a:lnTo>
                    <a:pt x="956" y="9251"/>
                  </a:lnTo>
                  <a:lnTo>
                    <a:pt x="17049" y="3641"/>
                  </a:lnTo>
                  <a:lnTo>
                    <a:pt x="17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4" name="Google Shape;3914;p39"/>
            <p:cNvSpPr/>
            <p:nvPr/>
          </p:nvSpPr>
          <p:spPr>
            <a:xfrm flipH="1">
              <a:off x="3102595" y="3929613"/>
              <a:ext cx="107596" cy="114432"/>
            </a:xfrm>
            <a:custGeom>
              <a:avLst/>
              <a:gdLst/>
              <a:ahLst/>
              <a:cxnLst/>
              <a:rect l="l" t="t" r="r" b="b"/>
              <a:pathLst>
                <a:path w="7838" h="8336" extrusionOk="0">
                  <a:moveTo>
                    <a:pt x="7838" y="1"/>
                  </a:moveTo>
                  <a:lnTo>
                    <a:pt x="0" y="5730"/>
                  </a:lnTo>
                  <a:lnTo>
                    <a:pt x="0" y="8336"/>
                  </a:lnTo>
                  <a:lnTo>
                    <a:pt x="7838" y="2846"/>
                  </a:lnTo>
                  <a:lnTo>
                    <a:pt x="7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39"/>
            <p:cNvSpPr/>
            <p:nvPr/>
          </p:nvSpPr>
          <p:spPr>
            <a:xfrm flipH="1">
              <a:off x="1263274" y="4142053"/>
              <a:ext cx="451964" cy="36872"/>
            </a:xfrm>
            <a:custGeom>
              <a:avLst/>
              <a:gdLst/>
              <a:ahLst/>
              <a:cxnLst/>
              <a:rect l="l" t="t" r="r" b="b"/>
              <a:pathLst>
                <a:path w="32924" h="2686" extrusionOk="0">
                  <a:moveTo>
                    <a:pt x="9112" y="0"/>
                  </a:moveTo>
                  <a:lnTo>
                    <a:pt x="1" y="1134"/>
                  </a:lnTo>
                  <a:lnTo>
                    <a:pt x="40" y="1532"/>
                  </a:lnTo>
                  <a:lnTo>
                    <a:pt x="8952" y="418"/>
                  </a:lnTo>
                  <a:lnTo>
                    <a:pt x="10922" y="2686"/>
                  </a:lnTo>
                  <a:lnTo>
                    <a:pt x="32923" y="418"/>
                  </a:lnTo>
                  <a:lnTo>
                    <a:pt x="32903" y="20"/>
                  </a:lnTo>
                  <a:lnTo>
                    <a:pt x="11101" y="2248"/>
                  </a:lnTo>
                  <a:lnTo>
                    <a:pt x="9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39"/>
            <p:cNvSpPr/>
            <p:nvPr/>
          </p:nvSpPr>
          <p:spPr>
            <a:xfrm flipH="1">
              <a:off x="1714626" y="4180554"/>
              <a:ext cx="539889" cy="63915"/>
            </a:xfrm>
            <a:custGeom>
              <a:avLst/>
              <a:gdLst/>
              <a:ahLst/>
              <a:cxnLst/>
              <a:rect l="l" t="t" r="r" b="b"/>
              <a:pathLst>
                <a:path w="39329" h="4656" extrusionOk="0">
                  <a:moveTo>
                    <a:pt x="39289" y="0"/>
                  </a:moveTo>
                  <a:lnTo>
                    <a:pt x="7719" y="4218"/>
                  </a:lnTo>
                  <a:lnTo>
                    <a:pt x="6824" y="2089"/>
                  </a:lnTo>
                  <a:lnTo>
                    <a:pt x="1" y="3422"/>
                  </a:lnTo>
                  <a:lnTo>
                    <a:pt x="80" y="3820"/>
                  </a:lnTo>
                  <a:lnTo>
                    <a:pt x="6565" y="2527"/>
                  </a:lnTo>
                  <a:lnTo>
                    <a:pt x="7460" y="4655"/>
                  </a:lnTo>
                  <a:lnTo>
                    <a:pt x="39328" y="398"/>
                  </a:lnTo>
                  <a:lnTo>
                    <a:pt x="392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39"/>
            <p:cNvSpPr/>
            <p:nvPr/>
          </p:nvSpPr>
          <p:spPr>
            <a:xfrm flipH="1">
              <a:off x="2269482" y="4253454"/>
              <a:ext cx="393238" cy="70202"/>
            </a:xfrm>
            <a:custGeom>
              <a:avLst/>
              <a:gdLst/>
              <a:ahLst/>
              <a:cxnLst/>
              <a:rect l="l" t="t" r="r" b="b"/>
              <a:pathLst>
                <a:path w="28646" h="5114" extrusionOk="0">
                  <a:moveTo>
                    <a:pt x="28546" y="1"/>
                  </a:moveTo>
                  <a:cubicBezTo>
                    <a:pt x="23056" y="1274"/>
                    <a:pt x="8912" y="4477"/>
                    <a:pt x="7619" y="4656"/>
                  </a:cubicBezTo>
                  <a:cubicBezTo>
                    <a:pt x="7579" y="4636"/>
                    <a:pt x="7559" y="4616"/>
                    <a:pt x="7539" y="4616"/>
                  </a:cubicBezTo>
                  <a:cubicBezTo>
                    <a:pt x="7509" y="4603"/>
                    <a:pt x="7476" y="4599"/>
                    <a:pt x="7443" y="4599"/>
                  </a:cubicBezTo>
                  <a:cubicBezTo>
                    <a:pt x="7370" y="4599"/>
                    <a:pt x="7296" y="4622"/>
                    <a:pt x="7241" y="4636"/>
                  </a:cubicBezTo>
                  <a:lnTo>
                    <a:pt x="4595" y="2786"/>
                  </a:lnTo>
                  <a:lnTo>
                    <a:pt x="0" y="3979"/>
                  </a:lnTo>
                  <a:lnTo>
                    <a:pt x="100" y="4377"/>
                  </a:lnTo>
                  <a:lnTo>
                    <a:pt x="4536" y="3243"/>
                  </a:lnTo>
                  <a:lnTo>
                    <a:pt x="7221" y="5113"/>
                  </a:lnTo>
                  <a:lnTo>
                    <a:pt x="7301" y="5034"/>
                  </a:lnTo>
                  <a:cubicBezTo>
                    <a:pt x="7340" y="5034"/>
                    <a:pt x="7360" y="5014"/>
                    <a:pt x="7380" y="5014"/>
                  </a:cubicBezTo>
                  <a:cubicBezTo>
                    <a:pt x="7407" y="5033"/>
                    <a:pt x="7453" y="5044"/>
                    <a:pt x="7535" y="5044"/>
                  </a:cubicBezTo>
                  <a:cubicBezTo>
                    <a:pt x="8059" y="5044"/>
                    <a:pt x="10060" y="4591"/>
                    <a:pt x="18122" y="2786"/>
                  </a:cubicBezTo>
                  <a:cubicBezTo>
                    <a:pt x="23394" y="1592"/>
                    <a:pt x="28646" y="399"/>
                    <a:pt x="28646" y="399"/>
                  </a:cubicBezTo>
                  <a:lnTo>
                    <a:pt x="28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39"/>
            <p:cNvSpPr/>
            <p:nvPr/>
          </p:nvSpPr>
          <p:spPr>
            <a:xfrm flipH="1">
              <a:off x="2694363" y="4333189"/>
              <a:ext cx="257528" cy="66098"/>
            </a:xfrm>
            <a:custGeom>
              <a:avLst/>
              <a:gdLst/>
              <a:ahLst/>
              <a:cxnLst/>
              <a:rect l="l" t="t" r="r" b="b"/>
              <a:pathLst>
                <a:path w="18760" h="4815" extrusionOk="0">
                  <a:moveTo>
                    <a:pt x="18660" y="0"/>
                  </a:moveTo>
                  <a:lnTo>
                    <a:pt x="4357" y="4337"/>
                  </a:lnTo>
                  <a:lnTo>
                    <a:pt x="3223" y="2706"/>
                  </a:lnTo>
                  <a:lnTo>
                    <a:pt x="1" y="3899"/>
                  </a:lnTo>
                  <a:lnTo>
                    <a:pt x="140" y="4277"/>
                  </a:lnTo>
                  <a:lnTo>
                    <a:pt x="3064" y="3203"/>
                  </a:lnTo>
                  <a:lnTo>
                    <a:pt x="4178" y="4814"/>
                  </a:lnTo>
                  <a:lnTo>
                    <a:pt x="18760" y="398"/>
                  </a:lnTo>
                  <a:lnTo>
                    <a:pt x="18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39"/>
            <p:cNvSpPr/>
            <p:nvPr/>
          </p:nvSpPr>
          <p:spPr>
            <a:xfrm flipH="1">
              <a:off x="1476015" y="3388433"/>
              <a:ext cx="168766" cy="124261"/>
            </a:xfrm>
            <a:custGeom>
              <a:avLst/>
              <a:gdLst/>
              <a:ahLst/>
              <a:cxnLst/>
              <a:rect l="l" t="t" r="r" b="b"/>
              <a:pathLst>
                <a:path w="12294" h="9052" extrusionOk="0">
                  <a:moveTo>
                    <a:pt x="4496" y="1"/>
                  </a:moveTo>
                  <a:cubicBezTo>
                    <a:pt x="3024" y="319"/>
                    <a:pt x="1591" y="717"/>
                    <a:pt x="159" y="1194"/>
                  </a:cubicBezTo>
                  <a:cubicBezTo>
                    <a:pt x="159" y="1493"/>
                    <a:pt x="0" y="1552"/>
                    <a:pt x="0" y="1851"/>
                  </a:cubicBezTo>
                  <a:lnTo>
                    <a:pt x="0" y="6565"/>
                  </a:lnTo>
                  <a:cubicBezTo>
                    <a:pt x="13" y="6565"/>
                    <a:pt x="26" y="6565"/>
                    <a:pt x="39" y="6565"/>
                  </a:cubicBezTo>
                  <a:cubicBezTo>
                    <a:pt x="1881" y="6565"/>
                    <a:pt x="4031" y="5190"/>
                    <a:pt x="5809" y="4795"/>
                  </a:cubicBezTo>
                  <a:cubicBezTo>
                    <a:pt x="7818" y="5968"/>
                    <a:pt x="9568" y="7421"/>
                    <a:pt x="11259" y="9052"/>
                  </a:cubicBezTo>
                  <a:cubicBezTo>
                    <a:pt x="11637" y="8853"/>
                    <a:pt x="11956" y="8515"/>
                    <a:pt x="12294" y="8316"/>
                  </a:cubicBezTo>
                  <a:cubicBezTo>
                    <a:pt x="9767" y="5471"/>
                    <a:pt x="7301" y="2587"/>
                    <a:pt x="4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39"/>
            <p:cNvSpPr/>
            <p:nvPr/>
          </p:nvSpPr>
          <p:spPr>
            <a:xfrm flipH="1">
              <a:off x="1242806" y="3497460"/>
              <a:ext cx="325534" cy="637025"/>
            </a:xfrm>
            <a:custGeom>
              <a:avLst/>
              <a:gdLst/>
              <a:ahLst/>
              <a:cxnLst/>
              <a:rect l="l" t="t" r="r" b="b"/>
              <a:pathLst>
                <a:path w="23714" h="46405" extrusionOk="0">
                  <a:moveTo>
                    <a:pt x="1489" y="1"/>
                  </a:moveTo>
                  <a:cubicBezTo>
                    <a:pt x="1" y="1"/>
                    <a:pt x="1671" y="3026"/>
                    <a:pt x="2030" y="3834"/>
                  </a:cubicBezTo>
                  <a:cubicBezTo>
                    <a:pt x="3025" y="6042"/>
                    <a:pt x="4119" y="8210"/>
                    <a:pt x="5213" y="10379"/>
                  </a:cubicBezTo>
                  <a:cubicBezTo>
                    <a:pt x="5869" y="11652"/>
                    <a:pt x="6486" y="12905"/>
                    <a:pt x="7063" y="14238"/>
                  </a:cubicBezTo>
                  <a:cubicBezTo>
                    <a:pt x="7600" y="15551"/>
                    <a:pt x="8077" y="16923"/>
                    <a:pt x="8575" y="18256"/>
                  </a:cubicBezTo>
                  <a:cubicBezTo>
                    <a:pt x="12235" y="28163"/>
                    <a:pt x="17566" y="37314"/>
                    <a:pt x="22897" y="46404"/>
                  </a:cubicBezTo>
                  <a:cubicBezTo>
                    <a:pt x="23713" y="42883"/>
                    <a:pt x="22480" y="39223"/>
                    <a:pt x="20809" y="36020"/>
                  </a:cubicBezTo>
                  <a:cubicBezTo>
                    <a:pt x="19138" y="32798"/>
                    <a:pt x="17009" y="29814"/>
                    <a:pt x="15816" y="26412"/>
                  </a:cubicBezTo>
                  <a:cubicBezTo>
                    <a:pt x="14881" y="23786"/>
                    <a:pt x="14582" y="21001"/>
                    <a:pt x="13886" y="18276"/>
                  </a:cubicBezTo>
                  <a:cubicBezTo>
                    <a:pt x="13210" y="15571"/>
                    <a:pt x="12076" y="12865"/>
                    <a:pt x="9967" y="11075"/>
                  </a:cubicBezTo>
                  <a:cubicBezTo>
                    <a:pt x="9768" y="10896"/>
                    <a:pt x="9768" y="9106"/>
                    <a:pt x="9669" y="8767"/>
                  </a:cubicBezTo>
                  <a:cubicBezTo>
                    <a:pt x="9490" y="8012"/>
                    <a:pt x="9231" y="7275"/>
                    <a:pt x="8913" y="6579"/>
                  </a:cubicBezTo>
                  <a:cubicBezTo>
                    <a:pt x="8237" y="5107"/>
                    <a:pt x="7282" y="3754"/>
                    <a:pt x="6108" y="2640"/>
                  </a:cubicBezTo>
                  <a:cubicBezTo>
                    <a:pt x="4974" y="1566"/>
                    <a:pt x="3582" y="611"/>
                    <a:pt x="2090" y="114"/>
                  </a:cubicBezTo>
                  <a:cubicBezTo>
                    <a:pt x="1848" y="36"/>
                    <a:pt x="1650"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39"/>
            <p:cNvSpPr/>
            <p:nvPr/>
          </p:nvSpPr>
          <p:spPr>
            <a:xfrm flipH="1">
              <a:off x="2359282" y="2091450"/>
              <a:ext cx="812407" cy="1077568"/>
            </a:xfrm>
            <a:custGeom>
              <a:avLst/>
              <a:gdLst/>
              <a:ahLst/>
              <a:cxnLst/>
              <a:rect l="l" t="t" r="r" b="b"/>
              <a:pathLst>
                <a:path w="59181" h="78497" extrusionOk="0">
                  <a:moveTo>
                    <a:pt x="58067" y="0"/>
                  </a:moveTo>
                  <a:cubicBezTo>
                    <a:pt x="54844" y="2725"/>
                    <a:pt x="24329" y="28685"/>
                    <a:pt x="12513" y="45455"/>
                  </a:cubicBezTo>
                  <a:cubicBezTo>
                    <a:pt x="0" y="63159"/>
                    <a:pt x="1631" y="78497"/>
                    <a:pt x="1631" y="78497"/>
                  </a:cubicBezTo>
                  <a:cubicBezTo>
                    <a:pt x="1631" y="78497"/>
                    <a:pt x="4456" y="43486"/>
                    <a:pt x="59181" y="6087"/>
                  </a:cubicBezTo>
                  <a:lnTo>
                    <a:pt x="58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39"/>
            <p:cNvSpPr/>
            <p:nvPr/>
          </p:nvSpPr>
          <p:spPr>
            <a:xfrm flipH="1">
              <a:off x="2043339" y="2464705"/>
              <a:ext cx="1031416" cy="788933"/>
            </a:xfrm>
            <a:custGeom>
              <a:avLst/>
              <a:gdLst/>
              <a:ahLst/>
              <a:cxnLst/>
              <a:rect l="l" t="t" r="r" b="b"/>
              <a:pathLst>
                <a:path w="75135" h="57471" extrusionOk="0">
                  <a:moveTo>
                    <a:pt x="74956" y="0"/>
                  </a:moveTo>
                  <a:cubicBezTo>
                    <a:pt x="44938" y="15616"/>
                    <a:pt x="26159" y="30337"/>
                    <a:pt x="15695" y="39925"/>
                  </a:cubicBezTo>
                  <a:cubicBezTo>
                    <a:pt x="4357" y="50349"/>
                    <a:pt x="60" y="57172"/>
                    <a:pt x="0" y="57252"/>
                  </a:cubicBezTo>
                  <a:lnTo>
                    <a:pt x="358" y="57471"/>
                  </a:lnTo>
                  <a:cubicBezTo>
                    <a:pt x="537" y="57192"/>
                    <a:pt x="17784" y="30198"/>
                    <a:pt x="75135" y="339"/>
                  </a:cubicBezTo>
                  <a:lnTo>
                    <a:pt x="749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39"/>
            <p:cNvSpPr/>
            <p:nvPr/>
          </p:nvSpPr>
          <p:spPr>
            <a:xfrm flipH="1">
              <a:off x="2706940" y="2560802"/>
              <a:ext cx="65000" cy="199927"/>
            </a:xfrm>
            <a:custGeom>
              <a:avLst/>
              <a:gdLst/>
              <a:ahLst/>
              <a:cxnLst/>
              <a:rect l="l" t="t" r="r" b="b"/>
              <a:pathLst>
                <a:path w="4735" h="14564" extrusionOk="0">
                  <a:moveTo>
                    <a:pt x="3261" y="1"/>
                  </a:moveTo>
                  <a:cubicBezTo>
                    <a:pt x="3009" y="1"/>
                    <a:pt x="2713" y="66"/>
                    <a:pt x="2367" y="221"/>
                  </a:cubicBezTo>
                  <a:cubicBezTo>
                    <a:pt x="0" y="1275"/>
                    <a:pt x="0" y="4318"/>
                    <a:pt x="0" y="4318"/>
                  </a:cubicBezTo>
                  <a:lnTo>
                    <a:pt x="0" y="14563"/>
                  </a:lnTo>
                  <a:lnTo>
                    <a:pt x="20" y="14563"/>
                  </a:lnTo>
                  <a:lnTo>
                    <a:pt x="4734" y="10605"/>
                  </a:lnTo>
                  <a:lnTo>
                    <a:pt x="4734" y="1931"/>
                  </a:lnTo>
                  <a:cubicBezTo>
                    <a:pt x="4734" y="1931"/>
                    <a:pt x="4635" y="1"/>
                    <a:pt x="3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39"/>
            <p:cNvSpPr/>
            <p:nvPr/>
          </p:nvSpPr>
          <p:spPr>
            <a:xfrm flipH="1">
              <a:off x="1841072" y="3583193"/>
              <a:ext cx="241412" cy="619550"/>
            </a:xfrm>
            <a:custGeom>
              <a:avLst/>
              <a:gdLst/>
              <a:ahLst/>
              <a:cxnLst/>
              <a:rect l="l" t="t" r="r" b="b"/>
              <a:pathLst>
                <a:path w="17586" h="45132" extrusionOk="0">
                  <a:moveTo>
                    <a:pt x="14201" y="0"/>
                  </a:moveTo>
                  <a:cubicBezTo>
                    <a:pt x="13692" y="0"/>
                    <a:pt x="13156" y="24"/>
                    <a:pt x="12592" y="75"/>
                  </a:cubicBezTo>
                  <a:cubicBezTo>
                    <a:pt x="0" y="1149"/>
                    <a:pt x="199" y="16287"/>
                    <a:pt x="199" y="16287"/>
                  </a:cubicBezTo>
                  <a:lnTo>
                    <a:pt x="199" y="45132"/>
                  </a:lnTo>
                  <a:cubicBezTo>
                    <a:pt x="199" y="45132"/>
                    <a:pt x="4555" y="44595"/>
                    <a:pt x="9708" y="43958"/>
                  </a:cubicBezTo>
                  <a:cubicBezTo>
                    <a:pt x="9827" y="33295"/>
                    <a:pt x="9926" y="22633"/>
                    <a:pt x="10046" y="11970"/>
                  </a:cubicBezTo>
                  <a:cubicBezTo>
                    <a:pt x="10066" y="9544"/>
                    <a:pt x="10145" y="6958"/>
                    <a:pt x="11359" y="4869"/>
                  </a:cubicBezTo>
                  <a:cubicBezTo>
                    <a:pt x="12692" y="2641"/>
                    <a:pt x="15099" y="1348"/>
                    <a:pt x="17585" y="393"/>
                  </a:cubicBezTo>
                  <a:cubicBezTo>
                    <a:pt x="16602" y="151"/>
                    <a:pt x="15486" y="0"/>
                    <a:pt x="14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39"/>
            <p:cNvSpPr/>
            <p:nvPr/>
          </p:nvSpPr>
          <p:spPr>
            <a:xfrm flipH="1">
              <a:off x="2301989" y="3716817"/>
              <a:ext cx="200724" cy="559368"/>
            </a:xfrm>
            <a:custGeom>
              <a:avLst/>
              <a:gdLst/>
              <a:ahLst/>
              <a:cxnLst/>
              <a:rect l="l" t="t" r="r" b="b"/>
              <a:pathLst>
                <a:path w="14622" h="40748" extrusionOk="0">
                  <a:moveTo>
                    <a:pt x="10816" y="0"/>
                  </a:moveTo>
                  <a:cubicBezTo>
                    <a:pt x="10349" y="0"/>
                    <a:pt x="9855" y="35"/>
                    <a:pt x="9330" y="107"/>
                  </a:cubicBezTo>
                  <a:cubicBezTo>
                    <a:pt x="299" y="1340"/>
                    <a:pt x="0" y="12838"/>
                    <a:pt x="0" y="12838"/>
                  </a:cubicBezTo>
                  <a:lnTo>
                    <a:pt x="0" y="40748"/>
                  </a:lnTo>
                  <a:lnTo>
                    <a:pt x="8216" y="38938"/>
                  </a:lnTo>
                  <a:cubicBezTo>
                    <a:pt x="8415" y="32691"/>
                    <a:pt x="8654" y="26445"/>
                    <a:pt x="8932" y="20199"/>
                  </a:cubicBezTo>
                  <a:cubicBezTo>
                    <a:pt x="9131" y="15822"/>
                    <a:pt x="9330" y="11426"/>
                    <a:pt x="10344" y="7149"/>
                  </a:cubicBezTo>
                  <a:cubicBezTo>
                    <a:pt x="10722" y="5617"/>
                    <a:pt x="11220" y="4046"/>
                    <a:pt x="12194" y="2792"/>
                  </a:cubicBezTo>
                  <a:cubicBezTo>
                    <a:pt x="12811" y="1997"/>
                    <a:pt x="13686" y="1360"/>
                    <a:pt x="14621" y="1042"/>
                  </a:cubicBezTo>
                  <a:cubicBezTo>
                    <a:pt x="13653" y="396"/>
                    <a:pt x="12400" y="0"/>
                    <a:pt x="108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39"/>
            <p:cNvSpPr/>
            <p:nvPr/>
          </p:nvSpPr>
          <p:spPr>
            <a:xfrm flipH="1">
              <a:off x="2671983" y="3831018"/>
              <a:ext cx="167956" cy="511240"/>
            </a:xfrm>
            <a:custGeom>
              <a:avLst/>
              <a:gdLst/>
              <a:ahLst/>
              <a:cxnLst/>
              <a:rect l="l" t="t" r="r" b="b"/>
              <a:pathLst>
                <a:path w="12235" h="37242" extrusionOk="0">
                  <a:moveTo>
                    <a:pt x="8523" y="0"/>
                  </a:moveTo>
                  <a:cubicBezTo>
                    <a:pt x="8202" y="0"/>
                    <a:pt x="7861" y="27"/>
                    <a:pt x="7500" y="82"/>
                  </a:cubicBezTo>
                  <a:cubicBezTo>
                    <a:pt x="1" y="1216"/>
                    <a:pt x="816" y="15638"/>
                    <a:pt x="816" y="15638"/>
                  </a:cubicBezTo>
                  <a:lnTo>
                    <a:pt x="816" y="37242"/>
                  </a:lnTo>
                  <a:lnTo>
                    <a:pt x="10842" y="34218"/>
                  </a:lnTo>
                  <a:cubicBezTo>
                    <a:pt x="10902" y="33840"/>
                    <a:pt x="10882" y="33462"/>
                    <a:pt x="10842" y="33124"/>
                  </a:cubicBezTo>
                  <a:cubicBezTo>
                    <a:pt x="10484" y="26798"/>
                    <a:pt x="10126" y="20492"/>
                    <a:pt x="9748" y="14166"/>
                  </a:cubicBezTo>
                  <a:cubicBezTo>
                    <a:pt x="9609" y="11759"/>
                    <a:pt x="9450" y="9332"/>
                    <a:pt x="9927" y="6945"/>
                  </a:cubicBezTo>
                  <a:cubicBezTo>
                    <a:pt x="10186" y="5672"/>
                    <a:pt x="10604" y="4459"/>
                    <a:pt x="11240" y="3305"/>
                  </a:cubicBezTo>
                  <a:cubicBezTo>
                    <a:pt x="11519" y="2867"/>
                    <a:pt x="11916" y="2390"/>
                    <a:pt x="12235" y="1892"/>
                  </a:cubicBezTo>
                  <a:cubicBezTo>
                    <a:pt x="11462" y="783"/>
                    <a:pt x="10276" y="0"/>
                    <a:pt x="8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39"/>
            <p:cNvSpPr/>
            <p:nvPr/>
          </p:nvSpPr>
          <p:spPr>
            <a:xfrm flipH="1">
              <a:off x="1364334" y="3099813"/>
              <a:ext cx="216826" cy="240327"/>
            </a:xfrm>
            <a:custGeom>
              <a:avLst/>
              <a:gdLst/>
              <a:ahLst/>
              <a:cxnLst/>
              <a:rect l="l" t="t" r="r" b="b"/>
              <a:pathLst>
                <a:path w="15795" h="17507" extrusionOk="0">
                  <a:moveTo>
                    <a:pt x="40" y="1"/>
                  </a:moveTo>
                  <a:lnTo>
                    <a:pt x="40" y="1"/>
                  </a:lnTo>
                  <a:cubicBezTo>
                    <a:pt x="0" y="856"/>
                    <a:pt x="99" y="1891"/>
                    <a:pt x="279" y="2726"/>
                  </a:cubicBezTo>
                  <a:cubicBezTo>
                    <a:pt x="5252" y="7759"/>
                    <a:pt x="10344" y="12633"/>
                    <a:pt x="15516" y="17507"/>
                  </a:cubicBezTo>
                  <a:cubicBezTo>
                    <a:pt x="15457" y="16910"/>
                    <a:pt x="15576" y="16273"/>
                    <a:pt x="15795" y="15716"/>
                  </a:cubicBezTo>
                  <a:cubicBezTo>
                    <a:pt x="12373" y="13429"/>
                    <a:pt x="9827" y="10067"/>
                    <a:pt x="7102" y="7003"/>
                  </a:cubicBezTo>
                  <a:cubicBezTo>
                    <a:pt x="4914" y="4517"/>
                    <a:pt x="2546" y="2169"/>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39"/>
            <p:cNvSpPr/>
            <p:nvPr/>
          </p:nvSpPr>
          <p:spPr>
            <a:xfrm flipH="1">
              <a:off x="2088464" y="2210428"/>
              <a:ext cx="202632" cy="294180"/>
            </a:xfrm>
            <a:custGeom>
              <a:avLst/>
              <a:gdLst/>
              <a:ahLst/>
              <a:cxnLst/>
              <a:rect l="l" t="t" r="r" b="b"/>
              <a:pathLst>
                <a:path w="14761" h="21430" extrusionOk="0">
                  <a:moveTo>
                    <a:pt x="855" y="1"/>
                  </a:moveTo>
                  <a:cubicBezTo>
                    <a:pt x="409" y="1"/>
                    <a:pt x="46" y="87"/>
                    <a:pt x="20" y="383"/>
                  </a:cubicBezTo>
                  <a:cubicBezTo>
                    <a:pt x="0" y="702"/>
                    <a:pt x="577" y="1477"/>
                    <a:pt x="716" y="1776"/>
                  </a:cubicBezTo>
                  <a:cubicBezTo>
                    <a:pt x="955" y="2213"/>
                    <a:pt x="1174" y="2691"/>
                    <a:pt x="1373" y="3128"/>
                  </a:cubicBezTo>
                  <a:cubicBezTo>
                    <a:pt x="1790" y="4063"/>
                    <a:pt x="2188" y="4998"/>
                    <a:pt x="2546" y="5973"/>
                  </a:cubicBezTo>
                  <a:cubicBezTo>
                    <a:pt x="3262" y="8062"/>
                    <a:pt x="3720" y="10270"/>
                    <a:pt x="3561" y="12478"/>
                  </a:cubicBezTo>
                  <a:cubicBezTo>
                    <a:pt x="4814" y="13055"/>
                    <a:pt x="6346" y="12796"/>
                    <a:pt x="7500" y="13572"/>
                  </a:cubicBezTo>
                  <a:cubicBezTo>
                    <a:pt x="7997" y="13930"/>
                    <a:pt x="8355" y="14447"/>
                    <a:pt x="8713" y="14965"/>
                  </a:cubicBezTo>
                  <a:cubicBezTo>
                    <a:pt x="10086" y="17033"/>
                    <a:pt x="11299" y="19202"/>
                    <a:pt x="12333" y="21430"/>
                  </a:cubicBezTo>
                  <a:cubicBezTo>
                    <a:pt x="12831" y="21390"/>
                    <a:pt x="13308" y="21310"/>
                    <a:pt x="13766" y="21131"/>
                  </a:cubicBezTo>
                  <a:cubicBezTo>
                    <a:pt x="14203" y="20972"/>
                    <a:pt x="14601" y="20614"/>
                    <a:pt x="14760" y="20177"/>
                  </a:cubicBezTo>
                  <a:lnTo>
                    <a:pt x="14760" y="20177"/>
                  </a:lnTo>
                  <a:cubicBezTo>
                    <a:pt x="14621" y="20276"/>
                    <a:pt x="14522" y="20375"/>
                    <a:pt x="14382" y="20435"/>
                  </a:cubicBezTo>
                  <a:cubicBezTo>
                    <a:pt x="13587" y="19301"/>
                    <a:pt x="13328" y="17849"/>
                    <a:pt x="13030" y="16476"/>
                  </a:cubicBezTo>
                  <a:cubicBezTo>
                    <a:pt x="11796" y="10747"/>
                    <a:pt x="9509" y="5217"/>
                    <a:pt x="6047" y="503"/>
                  </a:cubicBezTo>
                  <a:cubicBezTo>
                    <a:pt x="6028" y="503"/>
                    <a:pt x="6028" y="463"/>
                    <a:pt x="5988" y="443"/>
                  </a:cubicBezTo>
                  <a:cubicBezTo>
                    <a:pt x="5848" y="423"/>
                    <a:pt x="5689" y="403"/>
                    <a:pt x="5550" y="403"/>
                  </a:cubicBezTo>
                  <a:cubicBezTo>
                    <a:pt x="4536" y="324"/>
                    <a:pt x="3481" y="244"/>
                    <a:pt x="2447" y="164"/>
                  </a:cubicBezTo>
                  <a:cubicBezTo>
                    <a:pt x="2134" y="142"/>
                    <a:pt x="1426" y="1"/>
                    <a:pt x="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39"/>
            <p:cNvSpPr/>
            <p:nvPr/>
          </p:nvSpPr>
          <p:spPr>
            <a:xfrm flipH="1">
              <a:off x="2241095" y="2185913"/>
              <a:ext cx="248783" cy="378508"/>
            </a:xfrm>
            <a:custGeom>
              <a:avLst/>
              <a:gdLst/>
              <a:ahLst/>
              <a:cxnLst/>
              <a:rect l="l" t="t" r="r" b="b"/>
              <a:pathLst>
                <a:path w="18123" h="27573" extrusionOk="0">
                  <a:moveTo>
                    <a:pt x="9608" y="1"/>
                  </a:moveTo>
                  <a:cubicBezTo>
                    <a:pt x="7878" y="936"/>
                    <a:pt x="6187" y="1970"/>
                    <a:pt x="4575" y="3084"/>
                  </a:cubicBezTo>
                  <a:cubicBezTo>
                    <a:pt x="3004" y="4159"/>
                    <a:pt x="1333" y="5173"/>
                    <a:pt x="0" y="6486"/>
                  </a:cubicBezTo>
                  <a:cubicBezTo>
                    <a:pt x="299" y="6367"/>
                    <a:pt x="617" y="6207"/>
                    <a:pt x="955" y="6188"/>
                  </a:cubicBezTo>
                  <a:cubicBezTo>
                    <a:pt x="989" y="6186"/>
                    <a:pt x="1024" y="6185"/>
                    <a:pt x="1058" y="6185"/>
                  </a:cubicBezTo>
                  <a:cubicBezTo>
                    <a:pt x="1377" y="6185"/>
                    <a:pt x="1674" y="6272"/>
                    <a:pt x="1890" y="6506"/>
                  </a:cubicBezTo>
                  <a:cubicBezTo>
                    <a:pt x="1989" y="6645"/>
                    <a:pt x="2029" y="6764"/>
                    <a:pt x="2129" y="6864"/>
                  </a:cubicBezTo>
                  <a:cubicBezTo>
                    <a:pt x="2281" y="7016"/>
                    <a:pt x="2476" y="7075"/>
                    <a:pt x="2685" y="7075"/>
                  </a:cubicBezTo>
                  <a:cubicBezTo>
                    <a:pt x="2994" y="7075"/>
                    <a:pt x="3336" y="6947"/>
                    <a:pt x="3621" y="6804"/>
                  </a:cubicBezTo>
                  <a:cubicBezTo>
                    <a:pt x="3715" y="7804"/>
                    <a:pt x="4631" y="8642"/>
                    <a:pt x="5624" y="8642"/>
                  </a:cubicBezTo>
                  <a:cubicBezTo>
                    <a:pt x="5679" y="8642"/>
                    <a:pt x="5734" y="8640"/>
                    <a:pt x="5789" y="8634"/>
                  </a:cubicBezTo>
                  <a:cubicBezTo>
                    <a:pt x="6193" y="8594"/>
                    <a:pt x="6615" y="8444"/>
                    <a:pt x="7012" y="8444"/>
                  </a:cubicBezTo>
                  <a:cubicBezTo>
                    <a:pt x="7202" y="8444"/>
                    <a:pt x="7386" y="8478"/>
                    <a:pt x="7559" y="8575"/>
                  </a:cubicBezTo>
                  <a:cubicBezTo>
                    <a:pt x="7917" y="8794"/>
                    <a:pt x="8057" y="9251"/>
                    <a:pt x="8375" y="9549"/>
                  </a:cubicBezTo>
                  <a:cubicBezTo>
                    <a:pt x="8676" y="9851"/>
                    <a:pt x="8989" y="9923"/>
                    <a:pt x="9312" y="9923"/>
                  </a:cubicBezTo>
                  <a:cubicBezTo>
                    <a:pt x="9612" y="9923"/>
                    <a:pt x="9920" y="9861"/>
                    <a:pt x="10236" y="9861"/>
                  </a:cubicBezTo>
                  <a:cubicBezTo>
                    <a:pt x="10344" y="9861"/>
                    <a:pt x="10453" y="9868"/>
                    <a:pt x="10563" y="9888"/>
                  </a:cubicBezTo>
                  <a:cubicBezTo>
                    <a:pt x="11498" y="10067"/>
                    <a:pt x="11598" y="11141"/>
                    <a:pt x="11538" y="11917"/>
                  </a:cubicBezTo>
                  <a:cubicBezTo>
                    <a:pt x="11478" y="12275"/>
                    <a:pt x="11438" y="12712"/>
                    <a:pt x="11637" y="13051"/>
                  </a:cubicBezTo>
                  <a:cubicBezTo>
                    <a:pt x="11777" y="13309"/>
                    <a:pt x="12035" y="13448"/>
                    <a:pt x="12254" y="13647"/>
                  </a:cubicBezTo>
                  <a:cubicBezTo>
                    <a:pt x="13090" y="14364"/>
                    <a:pt x="13527" y="15696"/>
                    <a:pt x="13865" y="16711"/>
                  </a:cubicBezTo>
                  <a:cubicBezTo>
                    <a:pt x="14283" y="17944"/>
                    <a:pt x="14641" y="19217"/>
                    <a:pt x="15019" y="20490"/>
                  </a:cubicBezTo>
                  <a:cubicBezTo>
                    <a:pt x="15735" y="22977"/>
                    <a:pt x="16551" y="25484"/>
                    <a:pt x="18122" y="27572"/>
                  </a:cubicBezTo>
                  <a:cubicBezTo>
                    <a:pt x="15715" y="18402"/>
                    <a:pt x="12533" y="9032"/>
                    <a:pt x="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39"/>
            <p:cNvSpPr/>
            <p:nvPr/>
          </p:nvSpPr>
          <p:spPr>
            <a:xfrm flipH="1">
              <a:off x="2912263" y="3812214"/>
              <a:ext cx="153762" cy="271173"/>
            </a:xfrm>
            <a:custGeom>
              <a:avLst/>
              <a:gdLst/>
              <a:ahLst/>
              <a:cxnLst/>
              <a:rect l="l" t="t" r="r" b="b"/>
              <a:pathLst>
                <a:path w="11201" h="19754" extrusionOk="0">
                  <a:moveTo>
                    <a:pt x="11200" y="0"/>
                  </a:moveTo>
                  <a:lnTo>
                    <a:pt x="1" y="7241"/>
                  </a:lnTo>
                  <a:lnTo>
                    <a:pt x="1" y="9668"/>
                  </a:lnTo>
                  <a:lnTo>
                    <a:pt x="1" y="19754"/>
                  </a:lnTo>
                  <a:lnTo>
                    <a:pt x="538" y="19395"/>
                  </a:lnTo>
                  <a:lnTo>
                    <a:pt x="697" y="9310"/>
                  </a:lnTo>
                  <a:lnTo>
                    <a:pt x="11200" y="3382"/>
                  </a:lnTo>
                  <a:lnTo>
                    <a:pt x="11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39"/>
            <p:cNvSpPr/>
            <p:nvPr/>
          </p:nvSpPr>
          <p:spPr>
            <a:xfrm flipH="1">
              <a:off x="2234009" y="2091450"/>
              <a:ext cx="141187" cy="119072"/>
            </a:xfrm>
            <a:custGeom>
              <a:avLst/>
              <a:gdLst/>
              <a:ahLst/>
              <a:cxnLst/>
              <a:rect l="l" t="t" r="r" b="b"/>
              <a:pathLst>
                <a:path w="10285" h="8674" extrusionOk="0">
                  <a:moveTo>
                    <a:pt x="20" y="0"/>
                  </a:moveTo>
                  <a:lnTo>
                    <a:pt x="0" y="20"/>
                  </a:lnTo>
                  <a:cubicBezTo>
                    <a:pt x="438" y="1950"/>
                    <a:pt x="855" y="3999"/>
                    <a:pt x="1214" y="5968"/>
                  </a:cubicBezTo>
                  <a:cubicBezTo>
                    <a:pt x="1989" y="6227"/>
                    <a:pt x="2785" y="6525"/>
                    <a:pt x="3541" y="6803"/>
                  </a:cubicBezTo>
                  <a:cubicBezTo>
                    <a:pt x="5769" y="7599"/>
                    <a:pt x="7977" y="8395"/>
                    <a:pt x="10285" y="8673"/>
                  </a:cubicBezTo>
                  <a:cubicBezTo>
                    <a:pt x="9887" y="8216"/>
                    <a:pt x="9449" y="7659"/>
                    <a:pt x="9549" y="7062"/>
                  </a:cubicBezTo>
                  <a:cubicBezTo>
                    <a:pt x="9350" y="6963"/>
                    <a:pt x="9091" y="6923"/>
                    <a:pt x="8872" y="6903"/>
                  </a:cubicBezTo>
                  <a:cubicBezTo>
                    <a:pt x="8653" y="6883"/>
                    <a:pt x="8415" y="6823"/>
                    <a:pt x="8216" y="6684"/>
                  </a:cubicBezTo>
                  <a:cubicBezTo>
                    <a:pt x="8057" y="6565"/>
                    <a:pt x="7917" y="6306"/>
                    <a:pt x="7977" y="6087"/>
                  </a:cubicBezTo>
                  <a:cubicBezTo>
                    <a:pt x="8006" y="5914"/>
                    <a:pt x="8171" y="5793"/>
                    <a:pt x="8335" y="5793"/>
                  </a:cubicBezTo>
                  <a:cubicBezTo>
                    <a:pt x="8398" y="5793"/>
                    <a:pt x="8460" y="5810"/>
                    <a:pt x="8514" y="5849"/>
                  </a:cubicBezTo>
                  <a:cubicBezTo>
                    <a:pt x="8594" y="5590"/>
                    <a:pt x="8415" y="5311"/>
                    <a:pt x="8196" y="5113"/>
                  </a:cubicBezTo>
                  <a:cubicBezTo>
                    <a:pt x="7997" y="4914"/>
                    <a:pt x="7718" y="4754"/>
                    <a:pt x="7599" y="4516"/>
                  </a:cubicBezTo>
                  <a:cubicBezTo>
                    <a:pt x="7559" y="4436"/>
                    <a:pt x="7520" y="4337"/>
                    <a:pt x="7500" y="4237"/>
                  </a:cubicBezTo>
                  <a:cubicBezTo>
                    <a:pt x="6465" y="3740"/>
                    <a:pt x="5411" y="3223"/>
                    <a:pt x="4376" y="2705"/>
                  </a:cubicBezTo>
                  <a:cubicBezTo>
                    <a:pt x="3382" y="1015"/>
                    <a:pt x="1989"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39"/>
            <p:cNvSpPr/>
            <p:nvPr/>
          </p:nvSpPr>
          <p:spPr>
            <a:xfrm flipH="1">
              <a:off x="1201872" y="3467646"/>
              <a:ext cx="192803" cy="464223"/>
            </a:xfrm>
            <a:custGeom>
              <a:avLst/>
              <a:gdLst/>
              <a:ahLst/>
              <a:cxnLst/>
              <a:rect l="l" t="t" r="r" b="b"/>
              <a:pathLst>
                <a:path w="14045" h="33817" extrusionOk="0">
                  <a:moveTo>
                    <a:pt x="9782" y="1"/>
                  </a:moveTo>
                  <a:cubicBezTo>
                    <a:pt x="8994" y="1"/>
                    <a:pt x="8208" y="85"/>
                    <a:pt x="7441" y="257"/>
                  </a:cubicBezTo>
                  <a:cubicBezTo>
                    <a:pt x="4616" y="854"/>
                    <a:pt x="2030" y="2903"/>
                    <a:pt x="239" y="5350"/>
                  </a:cubicBezTo>
                  <a:cubicBezTo>
                    <a:pt x="1" y="9229"/>
                    <a:pt x="518" y="13167"/>
                    <a:pt x="1811" y="16768"/>
                  </a:cubicBezTo>
                  <a:cubicBezTo>
                    <a:pt x="2288" y="18061"/>
                    <a:pt x="2825" y="19334"/>
                    <a:pt x="3263" y="20647"/>
                  </a:cubicBezTo>
                  <a:cubicBezTo>
                    <a:pt x="4019" y="23074"/>
                    <a:pt x="4357" y="25600"/>
                    <a:pt x="4656" y="28147"/>
                  </a:cubicBezTo>
                  <a:cubicBezTo>
                    <a:pt x="4775" y="29181"/>
                    <a:pt x="5471" y="30076"/>
                    <a:pt x="6386" y="30395"/>
                  </a:cubicBezTo>
                  <a:cubicBezTo>
                    <a:pt x="6884" y="30593"/>
                    <a:pt x="7441" y="30593"/>
                    <a:pt x="7878" y="30892"/>
                  </a:cubicBezTo>
                  <a:cubicBezTo>
                    <a:pt x="8256" y="31170"/>
                    <a:pt x="8495" y="31588"/>
                    <a:pt x="8833" y="31946"/>
                  </a:cubicBezTo>
                  <a:cubicBezTo>
                    <a:pt x="9450" y="32583"/>
                    <a:pt x="10325" y="32841"/>
                    <a:pt x="11161" y="33060"/>
                  </a:cubicBezTo>
                  <a:cubicBezTo>
                    <a:pt x="12115" y="33339"/>
                    <a:pt x="13070" y="33557"/>
                    <a:pt x="14045" y="33816"/>
                  </a:cubicBezTo>
                  <a:lnTo>
                    <a:pt x="13906" y="774"/>
                  </a:lnTo>
                  <a:cubicBezTo>
                    <a:pt x="12583" y="265"/>
                    <a:pt x="11179" y="1"/>
                    <a:pt x="9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3" name="Google Shape;3933;p39"/>
          <p:cNvGrpSpPr/>
          <p:nvPr/>
        </p:nvGrpSpPr>
        <p:grpSpPr>
          <a:xfrm flipH="1">
            <a:off x="193351" y="2976987"/>
            <a:ext cx="318150" cy="336300"/>
            <a:chOff x="8565500" y="4211037"/>
            <a:chExt cx="318150" cy="336300"/>
          </a:xfrm>
        </p:grpSpPr>
        <p:sp>
          <p:nvSpPr>
            <p:cNvPr id="3934" name="Google Shape;3934;p39"/>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39"/>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39"/>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39"/>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39"/>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39"/>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39"/>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39"/>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39"/>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43" name="Google Shape;3943;p39"/>
          <p:cNvGrpSpPr/>
          <p:nvPr/>
        </p:nvGrpSpPr>
        <p:grpSpPr>
          <a:xfrm flipH="1">
            <a:off x="3065001" y="1613262"/>
            <a:ext cx="241624" cy="336300"/>
            <a:chOff x="5936926" y="1793687"/>
            <a:chExt cx="241624" cy="336300"/>
          </a:xfrm>
        </p:grpSpPr>
        <p:sp>
          <p:nvSpPr>
            <p:cNvPr id="3944" name="Google Shape;3944;p39"/>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39"/>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39"/>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39"/>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39"/>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39"/>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39"/>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39"/>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73" name="Shape 4073"/>
        <p:cNvGrpSpPr/>
        <p:nvPr/>
      </p:nvGrpSpPr>
      <p:grpSpPr>
        <a:xfrm>
          <a:off x="0" y="0"/>
          <a:ext cx="0" cy="0"/>
          <a:chOff x="0" y="0"/>
          <a:chExt cx="0" cy="0"/>
        </a:xfrm>
      </p:grpSpPr>
      <p:sp>
        <p:nvSpPr>
          <p:cNvPr id="4074" name="Google Shape;4074;p43"/>
          <p:cNvSpPr txBox="1"/>
          <p:nvPr>
            <p:ph type="title"/>
          </p:nvPr>
        </p:nvSpPr>
        <p:spPr>
          <a:xfrm>
            <a:off x="123825" y="215900"/>
            <a:ext cx="8170545" cy="8826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altLang="en-GB"/>
              <a:t>Pengalaman Pancasila menuju cita-cita Bangsa Indonesia </a:t>
            </a:r>
            <a:endParaRPr lang="id-ID" altLang="en-GB"/>
          </a:p>
        </p:txBody>
      </p:sp>
      <p:sp>
        <p:nvSpPr>
          <p:cNvPr id="4075" name="Google Shape;4075;p43"/>
          <p:cNvSpPr/>
          <p:nvPr/>
        </p:nvSpPr>
        <p:spPr>
          <a:xfrm>
            <a:off x="6035237" y="1445766"/>
            <a:ext cx="2807274" cy="2715425"/>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3"/>
          <p:cNvSpPr txBox="1"/>
          <p:nvPr>
            <p:ph type="body" idx="1"/>
          </p:nvPr>
        </p:nvSpPr>
        <p:spPr>
          <a:xfrm>
            <a:off x="475615" y="1349375"/>
            <a:ext cx="5205730" cy="1717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sz="1800"/>
              <a:t>Sejak terjadi reformasi ada gejala bahwa Pancasila hendak di tinggalkan, indikasi kuat bahwa sebagai orang Indonesia kurang menyukai substansi Pancasila dan memilih pandangan hidup lain  yaitu individualisme dan liberalisme.</a:t>
            </a:r>
            <a:endParaRPr lang="id-ID" altLang="en-GB" sz="1800"/>
          </a:p>
          <a:p>
            <a:pPr marL="0" lvl="0" indent="0" algn="l" rtl="0">
              <a:spcBef>
                <a:spcPts val="0"/>
              </a:spcBef>
              <a:spcAft>
                <a:spcPts val="0"/>
              </a:spcAft>
              <a:buNone/>
            </a:pPr>
            <a:r>
              <a:rPr lang="id-ID" altLang="en-GB" sz="1800"/>
              <a:t>Orde Baru merayakan kesaktian Pancasila yang tak tergantikan oleh ideologi komunisme. Mistifikasi Pancasila analog dengan kuasa gaib yang menyelamatkan Indonesia dari menjadi negara komunis. Itulah Pancasila sebagai dasar statis, tak tergoyahkan, di atasnya berdiri bangunan negara Indonesia</a:t>
            </a:r>
            <a:endParaRPr lang="id-ID" altLang="en-GB" sz="1800"/>
          </a:p>
        </p:txBody>
      </p:sp>
      <p:grpSp>
        <p:nvGrpSpPr>
          <p:cNvPr id="4078" name="Google Shape;4078;p43"/>
          <p:cNvGrpSpPr/>
          <p:nvPr/>
        </p:nvGrpSpPr>
        <p:grpSpPr>
          <a:xfrm>
            <a:off x="8321901" y="1128624"/>
            <a:ext cx="241624" cy="336300"/>
            <a:chOff x="5936926" y="1793687"/>
            <a:chExt cx="241624" cy="336300"/>
          </a:xfrm>
        </p:grpSpPr>
        <p:sp>
          <p:nvSpPr>
            <p:cNvPr id="4079" name="Google Shape;4079;p4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7" name="Google Shape;4087;p43"/>
          <p:cNvGrpSpPr/>
          <p:nvPr/>
        </p:nvGrpSpPr>
        <p:grpSpPr>
          <a:xfrm>
            <a:off x="6090470" y="4262992"/>
            <a:ext cx="318150" cy="336300"/>
            <a:chOff x="8565500" y="4211037"/>
            <a:chExt cx="318150" cy="336300"/>
          </a:xfrm>
        </p:grpSpPr>
        <p:sp>
          <p:nvSpPr>
            <p:cNvPr id="4088" name="Google Shape;4088;p43"/>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3"/>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3"/>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3"/>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3"/>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3"/>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3"/>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3"/>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3"/>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6649085" y="2094865"/>
            <a:ext cx="2193290" cy="1666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87" name="Shape 4487"/>
        <p:cNvGrpSpPr/>
        <p:nvPr/>
      </p:nvGrpSpPr>
      <p:grpSpPr>
        <a:xfrm>
          <a:off x="0" y="0"/>
          <a:ext cx="0" cy="0"/>
          <a:chOff x="0" y="0"/>
          <a:chExt cx="0" cy="0"/>
        </a:xfrm>
      </p:grpSpPr>
      <p:sp>
        <p:nvSpPr>
          <p:cNvPr id="4492" name="Google Shape;4492;p56"/>
          <p:cNvSpPr txBox="1"/>
          <p:nvPr>
            <p:ph type="subTitle" idx="1"/>
          </p:nvPr>
        </p:nvSpPr>
        <p:spPr>
          <a:xfrm>
            <a:off x="488950" y="1880235"/>
            <a:ext cx="7872095" cy="21443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a:t>Pancasila adalah ideologi terbuka tetapi itu akan menghilangkan hakikat Pancasila yang substansinya adalah harmoni.  Harmoni bisa dikatakan tidak adanya pengutamaan kepada kepentingan individu sebagai dikehendaki sebagai individualisme, tetapi juga tidak ada negasi atau perniadaan individu dalam kehidupan masyarakat seperti dalam komunisme. Upaya-upaya memahami Pancasila dan UUD 1945 sebagai dasar negara Indonesia dengan pemikiran-pemikiran baru Sesuai dengan perkembangan politik bangsa Indonesia memang perlu terus dilakukan</a:t>
            </a:r>
            <a:r>
              <a:rPr lang="id-ID" altLang="en-GB" sz="2000"/>
              <a:t>.</a:t>
            </a:r>
            <a:endParaRPr lang="id-ID" altLang="en-GB" sz="2000"/>
          </a:p>
        </p:txBody>
      </p:sp>
      <p:sp>
        <p:nvSpPr>
          <p:cNvPr id="4493" name="Google Shape;4493;p56"/>
          <p:cNvSpPr txBox="1"/>
          <p:nvPr>
            <p:ph type="title"/>
          </p:nvPr>
        </p:nvSpPr>
        <p:spPr>
          <a:xfrm>
            <a:off x="192405" y="539750"/>
            <a:ext cx="8238490" cy="5238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altLang="en-GB" sz="3600"/>
              <a:t>Pancasila sebagai paradikma dalam kehidupan </a:t>
            </a:r>
            <a:endParaRPr lang="id-ID" altLang="en-GB"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25" name="Shape 4725"/>
        <p:cNvGrpSpPr/>
        <p:nvPr/>
      </p:nvGrpSpPr>
      <p:grpSpPr>
        <a:xfrm>
          <a:off x="0" y="0"/>
          <a:ext cx="0" cy="0"/>
          <a:chOff x="0" y="0"/>
          <a:chExt cx="0" cy="0"/>
        </a:xfrm>
      </p:grpSpPr>
      <p:sp>
        <p:nvSpPr>
          <p:cNvPr id="4727" name="Google Shape;4727;p62"/>
          <p:cNvSpPr txBox="1"/>
          <p:nvPr>
            <p:ph type="subTitle" idx="1"/>
          </p:nvPr>
        </p:nvSpPr>
        <p:spPr>
          <a:xfrm>
            <a:off x="675005" y="188595"/>
            <a:ext cx="6873875" cy="4287520"/>
          </a:xfrm>
          <a:prstGeom prst="rect">
            <a:avLst/>
          </a:prstGeom>
        </p:spPr>
        <p:txBody>
          <a:bodyPr spcFirstLastPara="1" wrap="square" lIns="91425" tIns="91425" rIns="91425" bIns="91425" anchor="ctr" anchorCtr="0">
            <a:noAutofit/>
          </a:bodyPr>
          <a:lstStyle/>
          <a:p>
            <a:pPr marL="127000" lvl="0" indent="0" algn="l" rtl="0">
              <a:spcBef>
                <a:spcPts val="0"/>
              </a:spcBef>
              <a:spcAft>
                <a:spcPts val="0"/>
              </a:spcAft>
              <a:buSzPts val="1600"/>
              <a:buNone/>
            </a:pPr>
            <a:r>
              <a:rPr lang="en-GB" sz="2000"/>
              <a:t>Perkembangan pemikiran tentang perubahan dan penyempurnaan UUD 1945 dapat dilihat dalam beberapa bentuk :</a:t>
            </a:r>
            <a:endParaRPr lang="en-GB" sz="2000"/>
          </a:p>
          <a:p>
            <a:pPr marL="457200" lvl="0" indent="-330200" algn="l" rtl="0">
              <a:spcBef>
                <a:spcPts val="0"/>
              </a:spcBef>
              <a:spcAft>
                <a:spcPts val="0"/>
              </a:spcAft>
              <a:buSzPts val="1600"/>
              <a:buAutoNum type="arabicPeriod"/>
            </a:pPr>
            <a:r>
              <a:rPr lang="en-GB" sz="2000"/>
              <a:t>Pertama, bahwa pada penetapan UUD 1945 sebagai konstitusi negara diikat oleh komitmen persatuan dan kesatuan dari bangsa yang baru lahir,  Dan itu telah ditujukan oleh kelompok “Nasionalisme Islam”</a:t>
            </a:r>
            <a:endParaRPr lang="en-GB" sz="2000"/>
          </a:p>
          <a:p>
            <a:pPr marL="457200" lvl="0" indent="-330200" algn="l" rtl="0">
              <a:spcBef>
                <a:spcPts val="0"/>
              </a:spcBef>
              <a:spcAft>
                <a:spcPts val="0"/>
              </a:spcAft>
              <a:buSzPts val="1600"/>
              <a:buAutoNum type="arabicPeriod"/>
            </a:pPr>
            <a:r>
              <a:rPr lang="en-GB" sz="2000"/>
              <a:t> Kedua, mengubah dan mengganti dasar Negara sebagai konstituasi RI. Hal ini telah dilakukan dalam peristiwa Gerakan 30 September 1965</a:t>
            </a:r>
            <a:endParaRPr lang="en-GB" sz="2000"/>
          </a:p>
          <a:p>
            <a:pPr marL="457200" lvl="0" indent="-330200" algn="l" rtl="0">
              <a:spcBef>
                <a:spcPts val="0"/>
              </a:spcBef>
              <a:spcAft>
                <a:spcPts val="0"/>
              </a:spcAft>
              <a:buSzPts val="1600"/>
              <a:buAutoNum type="arabicPeriod"/>
            </a:pPr>
            <a:r>
              <a:rPr lang="en-GB" sz="2000"/>
              <a:t>Ketiga, upaya mengubah dan mengamandemen UUD 1945 secara relevan sesuia perkembangan politik bangsa Indonesia </a:t>
            </a:r>
            <a:endParaRPr lang="en-GB"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47" name="Google Shape;5047;p69"/>
          <p:cNvGrpSpPr/>
          <p:nvPr/>
        </p:nvGrpSpPr>
        <p:grpSpPr>
          <a:xfrm>
            <a:off x="1309813" y="1638088"/>
            <a:ext cx="2376886" cy="2961338"/>
            <a:chOff x="1309813" y="1638088"/>
            <a:chExt cx="2376886" cy="2961338"/>
          </a:xfrm>
        </p:grpSpPr>
        <p:sp>
          <p:nvSpPr>
            <p:cNvPr id="5048" name="Google Shape;5048;p69"/>
            <p:cNvSpPr/>
            <p:nvPr/>
          </p:nvSpPr>
          <p:spPr>
            <a:xfrm>
              <a:off x="2752738" y="2409825"/>
              <a:ext cx="47700" cy="50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5049" name="Google Shape;5049;p69"/>
            <p:cNvGrpSpPr/>
            <p:nvPr/>
          </p:nvGrpSpPr>
          <p:grpSpPr>
            <a:xfrm>
              <a:off x="1467759" y="1638088"/>
              <a:ext cx="1923075" cy="2961325"/>
              <a:chOff x="6258834" y="1733638"/>
              <a:chExt cx="1923075" cy="2961325"/>
            </a:xfrm>
          </p:grpSpPr>
          <p:sp>
            <p:nvSpPr>
              <p:cNvPr id="5050" name="Google Shape;5050;p69"/>
              <p:cNvSpPr/>
              <p:nvPr/>
            </p:nvSpPr>
            <p:spPr>
              <a:xfrm flipH="1">
                <a:off x="6258834" y="1733638"/>
                <a:ext cx="1781300" cy="2961325"/>
              </a:xfrm>
              <a:custGeom>
                <a:avLst/>
                <a:gdLst/>
                <a:ahLst/>
                <a:cxnLst/>
                <a:rect l="l" t="t" r="r" b="b"/>
                <a:pathLst>
                  <a:path w="71252" h="118453" extrusionOk="0">
                    <a:moveTo>
                      <a:pt x="35626" y="1"/>
                    </a:moveTo>
                    <a:cubicBezTo>
                      <a:pt x="15945" y="1"/>
                      <a:pt x="1" y="15979"/>
                      <a:pt x="1" y="35593"/>
                    </a:cubicBezTo>
                    <a:lnTo>
                      <a:pt x="1" y="118452"/>
                    </a:lnTo>
                    <a:lnTo>
                      <a:pt x="71252" y="118452"/>
                    </a:lnTo>
                    <a:lnTo>
                      <a:pt x="71252" y="35660"/>
                    </a:lnTo>
                    <a:cubicBezTo>
                      <a:pt x="71252" y="15979"/>
                      <a:pt x="55273" y="1"/>
                      <a:pt x="35626"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1" name="Google Shape;5051;p69"/>
              <p:cNvSpPr/>
              <p:nvPr/>
            </p:nvSpPr>
            <p:spPr>
              <a:xfrm flipH="1">
                <a:off x="6401434" y="1733638"/>
                <a:ext cx="1780475" cy="2961325"/>
              </a:xfrm>
              <a:custGeom>
                <a:avLst/>
                <a:gdLst/>
                <a:ahLst/>
                <a:cxnLst/>
                <a:rect l="l" t="t" r="r" b="b"/>
                <a:pathLst>
                  <a:path w="71219" h="118453" extrusionOk="0">
                    <a:moveTo>
                      <a:pt x="35626" y="1"/>
                    </a:moveTo>
                    <a:cubicBezTo>
                      <a:pt x="15912" y="1"/>
                      <a:pt x="1" y="15979"/>
                      <a:pt x="1" y="35593"/>
                    </a:cubicBezTo>
                    <a:lnTo>
                      <a:pt x="1" y="118452"/>
                    </a:lnTo>
                    <a:lnTo>
                      <a:pt x="71218" y="118452"/>
                    </a:lnTo>
                    <a:lnTo>
                      <a:pt x="71218" y="35660"/>
                    </a:lnTo>
                    <a:cubicBezTo>
                      <a:pt x="71218" y="15979"/>
                      <a:pt x="55240" y="1"/>
                      <a:pt x="3562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052" name="Google Shape;5052;p69"/>
            <p:cNvSpPr/>
            <p:nvPr/>
          </p:nvSpPr>
          <p:spPr>
            <a:xfrm>
              <a:off x="1531782" y="3269994"/>
              <a:ext cx="1924141" cy="76714"/>
            </a:xfrm>
            <a:custGeom>
              <a:avLst/>
              <a:gdLst/>
              <a:ahLst/>
              <a:cxnLst/>
              <a:rect l="l" t="t" r="r" b="b"/>
              <a:pathLst>
                <a:path w="54854" h="2187" extrusionOk="0">
                  <a:moveTo>
                    <a:pt x="0" y="0"/>
                  </a:moveTo>
                  <a:lnTo>
                    <a:pt x="0" y="2187"/>
                  </a:lnTo>
                  <a:lnTo>
                    <a:pt x="54854" y="2187"/>
                  </a:lnTo>
                  <a:lnTo>
                    <a:pt x="54854"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3" name="Google Shape;5053;p69"/>
            <p:cNvSpPr/>
            <p:nvPr/>
          </p:nvSpPr>
          <p:spPr>
            <a:xfrm>
              <a:off x="1591483" y="2671680"/>
              <a:ext cx="1805369" cy="598352"/>
            </a:xfrm>
            <a:custGeom>
              <a:avLst/>
              <a:gdLst/>
              <a:ahLst/>
              <a:cxnLst/>
              <a:rect l="l" t="t" r="r" b="b"/>
              <a:pathLst>
                <a:path w="51468" h="17058" extrusionOk="0">
                  <a:moveTo>
                    <a:pt x="25729" y="1"/>
                  </a:moveTo>
                  <a:lnTo>
                    <a:pt x="1" y="17057"/>
                  </a:lnTo>
                  <a:lnTo>
                    <a:pt x="51467" y="17057"/>
                  </a:lnTo>
                  <a:lnTo>
                    <a:pt x="25729"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4" name="Google Shape;5054;p69"/>
            <p:cNvSpPr/>
            <p:nvPr/>
          </p:nvSpPr>
          <p:spPr>
            <a:xfrm>
              <a:off x="1802684" y="2746781"/>
              <a:ext cx="1382650" cy="459901"/>
            </a:xfrm>
            <a:custGeom>
              <a:avLst/>
              <a:gdLst/>
              <a:ahLst/>
              <a:cxnLst/>
              <a:rect l="l" t="t" r="r" b="b"/>
              <a:pathLst>
                <a:path w="39417" h="13111" extrusionOk="0">
                  <a:moveTo>
                    <a:pt x="19708" y="0"/>
                  </a:moveTo>
                  <a:lnTo>
                    <a:pt x="0" y="13111"/>
                  </a:lnTo>
                  <a:lnTo>
                    <a:pt x="39417" y="13111"/>
                  </a:lnTo>
                  <a:lnTo>
                    <a:pt x="1970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5" name="Google Shape;5055;p69"/>
            <p:cNvSpPr/>
            <p:nvPr/>
          </p:nvSpPr>
          <p:spPr>
            <a:xfrm>
              <a:off x="2368657" y="2899192"/>
              <a:ext cx="242210" cy="242210"/>
            </a:xfrm>
            <a:custGeom>
              <a:avLst/>
              <a:gdLst/>
              <a:ahLst/>
              <a:cxnLst/>
              <a:rect l="l" t="t" r="r" b="b"/>
              <a:pathLst>
                <a:path w="6905" h="6905" extrusionOk="0">
                  <a:moveTo>
                    <a:pt x="3453" y="1"/>
                  </a:moveTo>
                  <a:cubicBezTo>
                    <a:pt x="1545" y="1"/>
                    <a:pt x="0" y="1545"/>
                    <a:pt x="0" y="3453"/>
                  </a:cubicBezTo>
                  <a:cubicBezTo>
                    <a:pt x="0" y="5360"/>
                    <a:pt x="1545" y="6905"/>
                    <a:pt x="3453" y="6905"/>
                  </a:cubicBezTo>
                  <a:cubicBezTo>
                    <a:pt x="5360" y="6905"/>
                    <a:pt x="6905" y="5360"/>
                    <a:pt x="6905" y="3453"/>
                  </a:cubicBezTo>
                  <a:cubicBezTo>
                    <a:pt x="6905" y="1545"/>
                    <a:pt x="5360" y="1"/>
                    <a:pt x="3453"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6" name="Google Shape;5056;p69"/>
            <p:cNvSpPr/>
            <p:nvPr/>
          </p:nvSpPr>
          <p:spPr>
            <a:xfrm>
              <a:off x="1802684" y="2746781"/>
              <a:ext cx="1382650" cy="459901"/>
            </a:xfrm>
            <a:custGeom>
              <a:avLst/>
              <a:gdLst/>
              <a:ahLst/>
              <a:cxnLst/>
              <a:rect l="l" t="t" r="r" b="b"/>
              <a:pathLst>
                <a:path w="39417" h="13111" extrusionOk="0">
                  <a:moveTo>
                    <a:pt x="19708" y="0"/>
                  </a:moveTo>
                  <a:lnTo>
                    <a:pt x="0" y="13111"/>
                  </a:lnTo>
                  <a:lnTo>
                    <a:pt x="1629" y="13111"/>
                  </a:lnTo>
                  <a:lnTo>
                    <a:pt x="19708" y="1089"/>
                  </a:lnTo>
                  <a:lnTo>
                    <a:pt x="37788" y="13111"/>
                  </a:lnTo>
                  <a:lnTo>
                    <a:pt x="39417" y="13111"/>
                  </a:lnTo>
                  <a:lnTo>
                    <a:pt x="19708"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7" name="Google Shape;5057;p69"/>
            <p:cNvSpPr/>
            <p:nvPr/>
          </p:nvSpPr>
          <p:spPr>
            <a:xfrm>
              <a:off x="1591483" y="3250070"/>
              <a:ext cx="1805369" cy="19959"/>
            </a:xfrm>
            <a:custGeom>
              <a:avLst/>
              <a:gdLst/>
              <a:ahLst/>
              <a:cxnLst/>
              <a:rect l="l" t="t" r="r" b="b"/>
              <a:pathLst>
                <a:path w="51468" h="569" extrusionOk="0">
                  <a:moveTo>
                    <a:pt x="857" y="0"/>
                  </a:moveTo>
                  <a:lnTo>
                    <a:pt x="1" y="568"/>
                  </a:lnTo>
                  <a:lnTo>
                    <a:pt x="51467" y="568"/>
                  </a:lnTo>
                  <a:lnTo>
                    <a:pt x="50602"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8" name="Google Shape;5058;p69"/>
            <p:cNvSpPr/>
            <p:nvPr/>
          </p:nvSpPr>
          <p:spPr>
            <a:xfrm>
              <a:off x="1538306" y="4225010"/>
              <a:ext cx="1911759" cy="72189"/>
            </a:xfrm>
            <a:custGeom>
              <a:avLst/>
              <a:gdLst/>
              <a:ahLst/>
              <a:cxnLst/>
              <a:rect l="l" t="t" r="r" b="b"/>
              <a:pathLst>
                <a:path w="54501" h="2058" extrusionOk="0">
                  <a:moveTo>
                    <a:pt x="0" y="1"/>
                  </a:moveTo>
                  <a:lnTo>
                    <a:pt x="0" y="2057"/>
                  </a:lnTo>
                  <a:lnTo>
                    <a:pt x="54500" y="2057"/>
                  </a:lnTo>
                  <a:lnTo>
                    <a:pt x="54500"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9" name="Google Shape;5059;p69"/>
            <p:cNvSpPr/>
            <p:nvPr/>
          </p:nvSpPr>
          <p:spPr>
            <a:xfrm>
              <a:off x="1538306" y="4276924"/>
              <a:ext cx="1911759" cy="20275"/>
            </a:xfrm>
            <a:custGeom>
              <a:avLst/>
              <a:gdLst/>
              <a:ahLst/>
              <a:cxnLst/>
              <a:rect l="l" t="t" r="r" b="b"/>
              <a:pathLst>
                <a:path w="54501" h="578" extrusionOk="0">
                  <a:moveTo>
                    <a:pt x="0" y="0"/>
                  </a:moveTo>
                  <a:lnTo>
                    <a:pt x="0" y="577"/>
                  </a:lnTo>
                  <a:lnTo>
                    <a:pt x="54500" y="577"/>
                  </a:lnTo>
                  <a:lnTo>
                    <a:pt x="54500"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0" name="Google Shape;5060;p69"/>
            <p:cNvSpPr/>
            <p:nvPr/>
          </p:nvSpPr>
          <p:spPr>
            <a:xfrm>
              <a:off x="1475623" y="4297164"/>
              <a:ext cx="2037406" cy="72470"/>
            </a:xfrm>
            <a:custGeom>
              <a:avLst/>
              <a:gdLst/>
              <a:ahLst/>
              <a:cxnLst/>
              <a:rect l="l" t="t" r="r" b="b"/>
              <a:pathLst>
                <a:path w="58083" h="2066" extrusionOk="0">
                  <a:moveTo>
                    <a:pt x="1" y="0"/>
                  </a:moveTo>
                  <a:lnTo>
                    <a:pt x="1" y="2066"/>
                  </a:lnTo>
                  <a:lnTo>
                    <a:pt x="58083" y="2066"/>
                  </a:lnTo>
                  <a:lnTo>
                    <a:pt x="5808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1" name="Google Shape;5061;p69"/>
            <p:cNvSpPr/>
            <p:nvPr/>
          </p:nvSpPr>
          <p:spPr>
            <a:xfrm>
              <a:off x="1475623" y="4349359"/>
              <a:ext cx="2037406" cy="19959"/>
            </a:xfrm>
            <a:custGeom>
              <a:avLst/>
              <a:gdLst/>
              <a:ahLst/>
              <a:cxnLst/>
              <a:rect l="l" t="t" r="r" b="b"/>
              <a:pathLst>
                <a:path w="58083" h="569" extrusionOk="0">
                  <a:moveTo>
                    <a:pt x="1" y="1"/>
                  </a:moveTo>
                  <a:lnTo>
                    <a:pt x="1" y="568"/>
                  </a:lnTo>
                  <a:lnTo>
                    <a:pt x="58083" y="568"/>
                  </a:lnTo>
                  <a:lnTo>
                    <a:pt x="58083"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2" name="Google Shape;5062;p69"/>
            <p:cNvSpPr/>
            <p:nvPr/>
          </p:nvSpPr>
          <p:spPr>
            <a:xfrm>
              <a:off x="1411642" y="4369283"/>
              <a:ext cx="2165053" cy="72505"/>
            </a:xfrm>
            <a:custGeom>
              <a:avLst/>
              <a:gdLst/>
              <a:ahLst/>
              <a:cxnLst/>
              <a:rect l="l" t="t" r="r" b="b"/>
              <a:pathLst>
                <a:path w="61722" h="2067" extrusionOk="0">
                  <a:moveTo>
                    <a:pt x="1" y="0"/>
                  </a:moveTo>
                  <a:lnTo>
                    <a:pt x="1" y="2066"/>
                  </a:lnTo>
                  <a:lnTo>
                    <a:pt x="61721" y="2066"/>
                  </a:lnTo>
                  <a:lnTo>
                    <a:pt x="617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3" name="Google Shape;5063;p69"/>
            <p:cNvSpPr/>
            <p:nvPr/>
          </p:nvSpPr>
          <p:spPr>
            <a:xfrm>
              <a:off x="1644696" y="3364949"/>
              <a:ext cx="213832" cy="796785"/>
            </a:xfrm>
            <a:custGeom>
              <a:avLst/>
              <a:gdLst/>
              <a:ahLst/>
              <a:cxnLst/>
              <a:rect l="l" t="t" r="r" b="b"/>
              <a:pathLst>
                <a:path w="6096" h="22715" extrusionOk="0">
                  <a:moveTo>
                    <a:pt x="866" y="1"/>
                  </a:moveTo>
                  <a:lnTo>
                    <a:pt x="1" y="22714"/>
                  </a:lnTo>
                  <a:lnTo>
                    <a:pt x="6095" y="22714"/>
                  </a:lnTo>
                  <a:lnTo>
                    <a:pt x="5063"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4" name="Google Shape;5064;p69"/>
            <p:cNvSpPr/>
            <p:nvPr/>
          </p:nvSpPr>
          <p:spPr>
            <a:xfrm>
              <a:off x="1673108" y="3364949"/>
              <a:ext cx="151815" cy="49003"/>
            </a:xfrm>
            <a:custGeom>
              <a:avLst/>
              <a:gdLst/>
              <a:ahLst/>
              <a:cxnLst/>
              <a:rect l="l" t="t" r="r" b="b"/>
              <a:pathLst>
                <a:path w="4328" h="1397" extrusionOk="0">
                  <a:moveTo>
                    <a:pt x="56" y="1"/>
                  </a:moveTo>
                  <a:lnTo>
                    <a:pt x="0" y="1397"/>
                  </a:lnTo>
                  <a:lnTo>
                    <a:pt x="4327"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5" name="Google Shape;5065;p69"/>
            <p:cNvSpPr/>
            <p:nvPr/>
          </p:nvSpPr>
          <p:spPr>
            <a:xfrm>
              <a:off x="1645362" y="4129038"/>
              <a:ext cx="212850" cy="30096"/>
            </a:xfrm>
            <a:custGeom>
              <a:avLst/>
              <a:gdLst/>
              <a:ahLst/>
              <a:cxnLst/>
              <a:rect l="l" t="t" r="r" b="b"/>
              <a:pathLst>
                <a:path w="6068" h="858" extrusionOk="0">
                  <a:moveTo>
                    <a:pt x="19" y="1"/>
                  </a:moveTo>
                  <a:lnTo>
                    <a:pt x="0" y="857"/>
                  </a:lnTo>
                  <a:lnTo>
                    <a:pt x="6067" y="857"/>
                  </a:lnTo>
                  <a:lnTo>
                    <a:pt x="603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6" name="Google Shape;5066;p69"/>
            <p:cNvSpPr/>
            <p:nvPr/>
          </p:nvSpPr>
          <p:spPr>
            <a:xfrm>
              <a:off x="1746876" y="3429912"/>
              <a:ext cx="9822" cy="679276"/>
            </a:xfrm>
            <a:custGeom>
              <a:avLst/>
              <a:gdLst/>
              <a:ahLst/>
              <a:cxnLst/>
              <a:rect l="l" t="t" r="r" b="b"/>
              <a:pathLst>
                <a:path w="280" h="19365" extrusionOk="0">
                  <a:moveTo>
                    <a:pt x="140" y="1"/>
                  </a:moveTo>
                  <a:cubicBezTo>
                    <a:pt x="65" y="1"/>
                    <a:pt x="0" y="56"/>
                    <a:pt x="0" y="140"/>
                  </a:cubicBezTo>
                  <a:lnTo>
                    <a:pt x="0" y="19225"/>
                  </a:lnTo>
                  <a:cubicBezTo>
                    <a:pt x="0" y="19299"/>
                    <a:pt x="56" y="19364"/>
                    <a:pt x="140" y="19364"/>
                  </a:cubicBezTo>
                  <a:cubicBezTo>
                    <a:pt x="223" y="19364"/>
                    <a:pt x="279" y="19309"/>
                    <a:pt x="279" y="19225"/>
                  </a:cubicBezTo>
                  <a:lnTo>
                    <a:pt x="279" y="140"/>
                  </a:lnTo>
                  <a:cubicBezTo>
                    <a:pt x="279" y="66"/>
                    <a:pt x="223"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7" name="Google Shape;5067;p69"/>
            <p:cNvSpPr/>
            <p:nvPr/>
          </p:nvSpPr>
          <p:spPr>
            <a:xfrm>
              <a:off x="1784724" y="3429912"/>
              <a:ext cx="36270" cy="679276"/>
            </a:xfrm>
            <a:custGeom>
              <a:avLst/>
              <a:gdLst/>
              <a:ahLst/>
              <a:cxnLst/>
              <a:rect l="l" t="t" r="r" b="b"/>
              <a:pathLst>
                <a:path w="1034" h="19365" extrusionOk="0">
                  <a:moveTo>
                    <a:pt x="140" y="1"/>
                  </a:moveTo>
                  <a:cubicBezTo>
                    <a:pt x="56" y="1"/>
                    <a:pt x="1" y="66"/>
                    <a:pt x="1" y="149"/>
                  </a:cubicBezTo>
                  <a:lnTo>
                    <a:pt x="745" y="19225"/>
                  </a:lnTo>
                  <a:cubicBezTo>
                    <a:pt x="745" y="19309"/>
                    <a:pt x="810" y="19364"/>
                    <a:pt x="894" y="19364"/>
                  </a:cubicBezTo>
                  <a:cubicBezTo>
                    <a:pt x="968"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8" name="Google Shape;5068;p69"/>
            <p:cNvSpPr/>
            <p:nvPr/>
          </p:nvSpPr>
          <p:spPr>
            <a:xfrm>
              <a:off x="1677668" y="3429912"/>
              <a:ext cx="36586" cy="679276"/>
            </a:xfrm>
            <a:custGeom>
              <a:avLst/>
              <a:gdLst/>
              <a:ahLst/>
              <a:cxnLst/>
              <a:rect l="l" t="t" r="r" b="b"/>
              <a:pathLst>
                <a:path w="1043" h="19365" extrusionOk="0">
                  <a:moveTo>
                    <a:pt x="903" y="1"/>
                  </a:moveTo>
                  <a:cubicBezTo>
                    <a:pt x="819" y="1"/>
                    <a:pt x="754" y="56"/>
                    <a:pt x="754" y="140"/>
                  </a:cubicBezTo>
                  <a:lnTo>
                    <a:pt x="0" y="19206"/>
                  </a:lnTo>
                  <a:cubicBezTo>
                    <a:pt x="10" y="19281"/>
                    <a:pt x="66" y="19355"/>
                    <a:pt x="140" y="19364"/>
                  </a:cubicBezTo>
                  <a:cubicBezTo>
                    <a:pt x="224" y="19364"/>
                    <a:pt x="298" y="19309"/>
                    <a:pt x="298" y="19225"/>
                  </a:cubicBezTo>
                  <a:lnTo>
                    <a:pt x="1043" y="149"/>
                  </a:lnTo>
                  <a:cubicBezTo>
                    <a:pt x="1043" y="66"/>
                    <a:pt x="987" y="1"/>
                    <a:pt x="903"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9" name="Google Shape;5069;p69"/>
            <p:cNvSpPr/>
            <p:nvPr/>
          </p:nvSpPr>
          <p:spPr>
            <a:xfrm>
              <a:off x="1631963" y="4144402"/>
              <a:ext cx="239299" cy="30061"/>
            </a:xfrm>
            <a:custGeom>
              <a:avLst/>
              <a:gdLst/>
              <a:ahLst/>
              <a:cxnLst/>
              <a:rect l="l" t="t" r="r" b="b"/>
              <a:pathLst>
                <a:path w="6822" h="857" extrusionOk="0">
                  <a:moveTo>
                    <a:pt x="1" y="0"/>
                  </a:moveTo>
                  <a:lnTo>
                    <a:pt x="1"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0" name="Google Shape;5070;p69"/>
            <p:cNvSpPr/>
            <p:nvPr/>
          </p:nvSpPr>
          <p:spPr>
            <a:xfrm>
              <a:off x="1631963" y="4160046"/>
              <a:ext cx="239299" cy="14417"/>
            </a:xfrm>
            <a:custGeom>
              <a:avLst/>
              <a:gdLst/>
              <a:ahLst/>
              <a:cxnLst/>
              <a:rect l="l" t="t" r="r" b="b"/>
              <a:pathLst>
                <a:path w="6822" h="411" extrusionOk="0">
                  <a:moveTo>
                    <a:pt x="1" y="1"/>
                  </a:moveTo>
                  <a:lnTo>
                    <a:pt x="1"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1" name="Google Shape;5071;p69"/>
            <p:cNvSpPr/>
            <p:nvPr/>
          </p:nvSpPr>
          <p:spPr>
            <a:xfrm>
              <a:off x="1649922" y="3344077"/>
              <a:ext cx="198504" cy="57141"/>
            </a:xfrm>
            <a:custGeom>
              <a:avLst/>
              <a:gdLst/>
              <a:ahLst/>
              <a:cxnLst/>
              <a:rect l="l" t="t" r="r" b="b"/>
              <a:pathLst>
                <a:path w="5659" h="1629" extrusionOk="0">
                  <a:moveTo>
                    <a:pt x="1" y="0"/>
                  </a:moveTo>
                  <a:lnTo>
                    <a:pt x="1" y="1629"/>
                  </a:lnTo>
                  <a:lnTo>
                    <a:pt x="5658" y="1629"/>
                  </a:lnTo>
                  <a:lnTo>
                    <a:pt x="565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2" name="Google Shape;5072;p69"/>
            <p:cNvSpPr/>
            <p:nvPr/>
          </p:nvSpPr>
          <p:spPr>
            <a:xfrm>
              <a:off x="1649922" y="3344077"/>
              <a:ext cx="198504" cy="18626"/>
            </a:xfrm>
            <a:custGeom>
              <a:avLst/>
              <a:gdLst/>
              <a:ahLst/>
              <a:cxnLst/>
              <a:rect l="l" t="t" r="r" b="b"/>
              <a:pathLst>
                <a:path w="5659" h="531" extrusionOk="0">
                  <a:moveTo>
                    <a:pt x="1" y="0"/>
                  </a:moveTo>
                  <a:lnTo>
                    <a:pt x="1" y="531"/>
                  </a:lnTo>
                  <a:lnTo>
                    <a:pt x="5658" y="531"/>
                  </a:lnTo>
                  <a:lnTo>
                    <a:pt x="565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3" name="Google Shape;5073;p69"/>
            <p:cNvSpPr/>
            <p:nvPr/>
          </p:nvSpPr>
          <p:spPr>
            <a:xfrm>
              <a:off x="1604567" y="4174112"/>
              <a:ext cx="294441" cy="50933"/>
            </a:xfrm>
            <a:custGeom>
              <a:avLst/>
              <a:gdLst/>
              <a:ahLst/>
              <a:cxnLst/>
              <a:rect l="l" t="t" r="r" b="b"/>
              <a:pathLst>
                <a:path w="8394" h="1452" extrusionOk="0">
                  <a:moveTo>
                    <a:pt x="0" y="0"/>
                  </a:moveTo>
                  <a:lnTo>
                    <a:pt x="0" y="1452"/>
                  </a:lnTo>
                  <a:lnTo>
                    <a:pt x="8393" y="1452"/>
                  </a:lnTo>
                  <a:lnTo>
                    <a:pt x="839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4" name="Google Shape;5074;p69"/>
            <p:cNvSpPr/>
            <p:nvPr/>
          </p:nvSpPr>
          <p:spPr>
            <a:xfrm>
              <a:off x="1604567" y="4208383"/>
              <a:ext cx="294441" cy="16662"/>
            </a:xfrm>
            <a:custGeom>
              <a:avLst/>
              <a:gdLst/>
              <a:ahLst/>
              <a:cxnLst/>
              <a:rect l="l" t="t" r="r" b="b"/>
              <a:pathLst>
                <a:path w="8394" h="475" extrusionOk="0">
                  <a:moveTo>
                    <a:pt x="0" y="0"/>
                  </a:moveTo>
                  <a:lnTo>
                    <a:pt x="0" y="475"/>
                  </a:lnTo>
                  <a:lnTo>
                    <a:pt x="8393" y="475"/>
                  </a:lnTo>
                  <a:lnTo>
                    <a:pt x="839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5" name="Google Shape;5075;p69"/>
            <p:cNvSpPr/>
            <p:nvPr/>
          </p:nvSpPr>
          <p:spPr>
            <a:xfrm>
              <a:off x="2013534" y="3364949"/>
              <a:ext cx="213482" cy="796785"/>
            </a:xfrm>
            <a:custGeom>
              <a:avLst/>
              <a:gdLst/>
              <a:ahLst/>
              <a:cxnLst/>
              <a:rect l="l" t="t" r="r" b="b"/>
              <a:pathLst>
                <a:path w="6086" h="22715" extrusionOk="0">
                  <a:moveTo>
                    <a:pt x="866" y="1"/>
                  </a:moveTo>
                  <a:lnTo>
                    <a:pt x="0" y="22714"/>
                  </a:lnTo>
                  <a:lnTo>
                    <a:pt x="6086" y="22714"/>
                  </a:lnTo>
                  <a:lnTo>
                    <a:pt x="5062"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6" name="Google Shape;5076;p69"/>
            <p:cNvSpPr/>
            <p:nvPr/>
          </p:nvSpPr>
          <p:spPr>
            <a:xfrm>
              <a:off x="2041596" y="3364949"/>
              <a:ext cx="151500" cy="49003"/>
            </a:xfrm>
            <a:custGeom>
              <a:avLst/>
              <a:gdLst/>
              <a:ahLst/>
              <a:cxnLst/>
              <a:rect l="l" t="t" r="r" b="b"/>
              <a:pathLst>
                <a:path w="4319" h="1397" extrusionOk="0">
                  <a:moveTo>
                    <a:pt x="66" y="1"/>
                  </a:moveTo>
                  <a:lnTo>
                    <a:pt x="1" y="1397"/>
                  </a:lnTo>
                  <a:lnTo>
                    <a:pt x="4318" y="1397"/>
                  </a:lnTo>
                  <a:lnTo>
                    <a:pt x="4262"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7" name="Google Shape;5077;p69"/>
            <p:cNvSpPr/>
            <p:nvPr/>
          </p:nvSpPr>
          <p:spPr>
            <a:xfrm>
              <a:off x="2014200" y="4129038"/>
              <a:ext cx="212815" cy="30096"/>
            </a:xfrm>
            <a:custGeom>
              <a:avLst/>
              <a:gdLst/>
              <a:ahLst/>
              <a:cxnLst/>
              <a:rect l="l" t="t" r="r" b="b"/>
              <a:pathLst>
                <a:path w="6067" h="858" extrusionOk="0">
                  <a:moveTo>
                    <a:pt x="19" y="1"/>
                  </a:moveTo>
                  <a:lnTo>
                    <a:pt x="0" y="857"/>
                  </a:lnTo>
                  <a:lnTo>
                    <a:pt x="6067" y="857"/>
                  </a:lnTo>
                  <a:lnTo>
                    <a:pt x="603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8" name="Google Shape;5078;p69"/>
            <p:cNvSpPr/>
            <p:nvPr/>
          </p:nvSpPr>
          <p:spPr>
            <a:xfrm>
              <a:off x="2115679" y="3429912"/>
              <a:ext cx="9857" cy="679276"/>
            </a:xfrm>
            <a:custGeom>
              <a:avLst/>
              <a:gdLst/>
              <a:ahLst/>
              <a:cxnLst/>
              <a:rect l="l" t="t" r="r" b="b"/>
              <a:pathLst>
                <a:path w="281" h="19365" extrusionOk="0">
                  <a:moveTo>
                    <a:pt x="140" y="1"/>
                  </a:moveTo>
                  <a:cubicBezTo>
                    <a:pt x="66" y="1"/>
                    <a:pt x="1" y="56"/>
                    <a:pt x="1" y="140"/>
                  </a:cubicBezTo>
                  <a:lnTo>
                    <a:pt x="1" y="19225"/>
                  </a:lnTo>
                  <a:cubicBezTo>
                    <a:pt x="1" y="19299"/>
                    <a:pt x="57" y="19364"/>
                    <a:pt x="140" y="19364"/>
                  </a:cubicBezTo>
                  <a:cubicBezTo>
                    <a:pt x="215"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9" name="Google Shape;5079;p69"/>
            <p:cNvSpPr/>
            <p:nvPr/>
          </p:nvSpPr>
          <p:spPr>
            <a:xfrm>
              <a:off x="2153212" y="3429912"/>
              <a:ext cx="36621" cy="679276"/>
            </a:xfrm>
            <a:custGeom>
              <a:avLst/>
              <a:gdLst/>
              <a:ahLst/>
              <a:cxnLst/>
              <a:rect l="l" t="t" r="r" b="b"/>
              <a:pathLst>
                <a:path w="1044" h="19365" extrusionOk="0">
                  <a:moveTo>
                    <a:pt x="141" y="1"/>
                  </a:moveTo>
                  <a:cubicBezTo>
                    <a:pt x="57" y="1"/>
                    <a:pt x="1" y="66"/>
                    <a:pt x="1" y="149"/>
                  </a:cubicBezTo>
                  <a:lnTo>
                    <a:pt x="745" y="19225"/>
                  </a:lnTo>
                  <a:cubicBezTo>
                    <a:pt x="745" y="19309"/>
                    <a:pt x="811" y="19364"/>
                    <a:pt x="894" y="19364"/>
                  </a:cubicBezTo>
                  <a:cubicBezTo>
                    <a:pt x="978" y="19355"/>
                    <a:pt x="1043" y="19281"/>
                    <a:pt x="1034" y="19206"/>
                  </a:cubicBezTo>
                  <a:lnTo>
                    <a:pt x="289" y="140"/>
                  </a:lnTo>
                  <a:cubicBezTo>
                    <a:pt x="289" y="56"/>
                    <a:pt x="224" y="1"/>
                    <a:pt x="141"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0" name="Google Shape;5080;p69"/>
            <p:cNvSpPr/>
            <p:nvPr/>
          </p:nvSpPr>
          <p:spPr>
            <a:xfrm>
              <a:off x="2046822" y="3429912"/>
              <a:ext cx="36270" cy="679276"/>
            </a:xfrm>
            <a:custGeom>
              <a:avLst/>
              <a:gdLst/>
              <a:ahLst/>
              <a:cxnLst/>
              <a:rect l="l" t="t" r="r" b="b"/>
              <a:pathLst>
                <a:path w="1034" h="19365" extrusionOk="0">
                  <a:moveTo>
                    <a:pt x="894" y="1"/>
                  </a:moveTo>
                  <a:cubicBezTo>
                    <a:pt x="810" y="1"/>
                    <a:pt x="754" y="56"/>
                    <a:pt x="745" y="140"/>
                  </a:cubicBezTo>
                  <a:lnTo>
                    <a:pt x="1" y="19206"/>
                  </a:lnTo>
                  <a:cubicBezTo>
                    <a:pt x="1" y="19281"/>
                    <a:pt x="56" y="19355"/>
                    <a:pt x="140" y="19364"/>
                  </a:cubicBezTo>
                  <a:cubicBezTo>
                    <a:pt x="215" y="19364"/>
                    <a:pt x="289" y="19309"/>
                    <a:pt x="289" y="19225"/>
                  </a:cubicBezTo>
                  <a:lnTo>
                    <a:pt x="1033" y="149"/>
                  </a:lnTo>
                  <a:cubicBezTo>
                    <a:pt x="1033" y="66"/>
                    <a:pt x="978" y="1"/>
                    <a:pt x="89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1" name="Google Shape;5081;p69"/>
            <p:cNvSpPr/>
            <p:nvPr/>
          </p:nvSpPr>
          <p:spPr>
            <a:xfrm>
              <a:off x="2000801" y="4144402"/>
              <a:ext cx="239299" cy="30061"/>
            </a:xfrm>
            <a:custGeom>
              <a:avLst/>
              <a:gdLst/>
              <a:ahLst/>
              <a:cxnLst/>
              <a:rect l="l" t="t" r="r" b="b"/>
              <a:pathLst>
                <a:path w="6822" h="857" extrusionOk="0">
                  <a:moveTo>
                    <a:pt x="1" y="0"/>
                  </a:moveTo>
                  <a:lnTo>
                    <a:pt x="1"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2" name="Google Shape;5082;p69"/>
            <p:cNvSpPr/>
            <p:nvPr/>
          </p:nvSpPr>
          <p:spPr>
            <a:xfrm>
              <a:off x="2000801" y="4160046"/>
              <a:ext cx="239299" cy="14417"/>
            </a:xfrm>
            <a:custGeom>
              <a:avLst/>
              <a:gdLst/>
              <a:ahLst/>
              <a:cxnLst/>
              <a:rect l="l" t="t" r="r" b="b"/>
              <a:pathLst>
                <a:path w="6822" h="411" extrusionOk="0">
                  <a:moveTo>
                    <a:pt x="1" y="1"/>
                  </a:moveTo>
                  <a:lnTo>
                    <a:pt x="1"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3" name="Google Shape;5083;p69"/>
            <p:cNvSpPr/>
            <p:nvPr/>
          </p:nvSpPr>
          <p:spPr>
            <a:xfrm>
              <a:off x="2019076" y="3344077"/>
              <a:ext cx="198153" cy="57141"/>
            </a:xfrm>
            <a:custGeom>
              <a:avLst/>
              <a:gdLst/>
              <a:ahLst/>
              <a:cxnLst/>
              <a:rect l="l" t="t" r="r" b="b"/>
              <a:pathLst>
                <a:path w="5649" h="1629" extrusionOk="0">
                  <a:moveTo>
                    <a:pt x="1" y="0"/>
                  </a:moveTo>
                  <a:lnTo>
                    <a:pt x="1" y="1629"/>
                  </a:lnTo>
                  <a:lnTo>
                    <a:pt x="5649" y="1629"/>
                  </a:lnTo>
                  <a:lnTo>
                    <a:pt x="5649"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4" name="Google Shape;5084;p69"/>
            <p:cNvSpPr/>
            <p:nvPr/>
          </p:nvSpPr>
          <p:spPr>
            <a:xfrm>
              <a:off x="2019076" y="3344077"/>
              <a:ext cx="198153" cy="18626"/>
            </a:xfrm>
            <a:custGeom>
              <a:avLst/>
              <a:gdLst/>
              <a:ahLst/>
              <a:cxnLst/>
              <a:rect l="l" t="t" r="r" b="b"/>
              <a:pathLst>
                <a:path w="5649" h="531" extrusionOk="0">
                  <a:moveTo>
                    <a:pt x="1" y="0"/>
                  </a:moveTo>
                  <a:lnTo>
                    <a:pt x="1" y="531"/>
                  </a:lnTo>
                  <a:lnTo>
                    <a:pt x="5649" y="531"/>
                  </a:lnTo>
                  <a:lnTo>
                    <a:pt x="5649"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5" name="Google Shape;5085;p69"/>
            <p:cNvSpPr/>
            <p:nvPr/>
          </p:nvSpPr>
          <p:spPr>
            <a:xfrm>
              <a:off x="1973370" y="4174112"/>
              <a:ext cx="294476" cy="50933"/>
            </a:xfrm>
            <a:custGeom>
              <a:avLst/>
              <a:gdLst/>
              <a:ahLst/>
              <a:cxnLst/>
              <a:rect l="l" t="t" r="r" b="b"/>
              <a:pathLst>
                <a:path w="8395" h="1452" extrusionOk="0">
                  <a:moveTo>
                    <a:pt x="1" y="0"/>
                  </a:moveTo>
                  <a:lnTo>
                    <a:pt x="1" y="1452"/>
                  </a:lnTo>
                  <a:lnTo>
                    <a:pt x="8394" y="1452"/>
                  </a:lnTo>
                  <a:lnTo>
                    <a:pt x="8394"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6" name="Google Shape;5086;p69"/>
            <p:cNvSpPr/>
            <p:nvPr/>
          </p:nvSpPr>
          <p:spPr>
            <a:xfrm>
              <a:off x="1973370" y="4208383"/>
              <a:ext cx="294476" cy="16662"/>
            </a:xfrm>
            <a:custGeom>
              <a:avLst/>
              <a:gdLst/>
              <a:ahLst/>
              <a:cxnLst/>
              <a:rect l="l" t="t" r="r" b="b"/>
              <a:pathLst>
                <a:path w="8395" h="475" extrusionOk="0">
                  <a:moveTo>
                    <a:pt x="1" y="0"/>
                  </a:moveTo>
                  <a:lnTo>
                    <a:pt x="1" y="475"/>
                  </a:lnTo>
                  <a:lnTo>
                    <a:pt x="8394" y="475"/>
                  </a:lnTo>
                  <a:lnTo>
                    <a:pt x="839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7" name="Google Shape;5087;p69"/>
            <p:cNvSpPr/>
            <p:nvPr/>
          </p:nvSpPr>
          <p:spPr>
            <a:xfrm>
              <a:off x="2382372" y="3364949"/>
              <a:ext cx="213482" cy="796785"/>
            </a:xfrm>
            <a:custGeom>
              <a:avLst/>
              <a:gdLst/>
              <a:ahLst/>
              <a:cxnLst/>
              <a:rect l="l" t="t" r="r" b="b"/>
              <a:pathLst>
                <a:path w="6086" h="22715" extrusionOk="0">
                  <a:moveTo>
                    <a:pt x="866" y="1"/>
                  </a:moveTo>
                  <a:lnTo>
                    <a:pt x="0" y="22714"/>
                  </a:lnTo>
                  <a:lnTo>
                    <a:pt x="6086" y="22714"/>
                  </a:lnTo>
                  <a:lnTo>
                    <a:pt x="5062"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8" name="Google Shape;5088;p69"/>
            <p:cNvSpPr/>
            <p:nvPr/>
          </p:nvSpPr>
          <p:spPr>
            <a:xfrm>
              <a:off x="2410750" y="3364949"/>
              <a:ext cx="151149" cy="49003"/>
            </a:xfrm>
            <a:custGeom>
              <a:avLst/>
              <a:gdLst/>
              <a:ahLst/>
              <a:cxnLst/>
              <a:rect l="l" t="t" r="r" b="b"/>
              <a:pathLst>
                <a:path w="4309" h="1397" extrusionOk="0">
                  <a:moveTo>
                    <a:pt x="57" y="1"/>
                  </a:moveTo>
                  <a:lnTo>
                    <a:pt x="1" y="1397"/>
                  </a:lnTo>
                  <a:lnTo>
                    <a:pt x="4309"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9" name="Google Shape;5089;p69"/>
            <p:cNvSpPr/>
            <p:nvPr/>
          </p:nvSpPr>
          <p:spPr>
            <a:xfrm>
              <a:off x="2382372" y="4129038"/>
              <a:ext cx="213482" cy="30096"/>
            </a:xfrm>
            <a:custGeom>
              <a:avLst/>
              <a:gdLst/>
              <a:ahLst/>
              <a:cxnLst/>
              <a:rect l="l" t="t" r="r" b="b"/>
              <a:pathLst>
                <a:path w="6086" h="858" extrusionOk="0">
                  <a:moveTo>
                    <a:pt x="37" y="1"/>
                  </a:moveTo>
                  <a:lnTo>
                    <a:pt x="0" y="857"/>
                  </a:lnTo>
                  <a:lnTo>
                    <a:pt x="6086" y="857"/>
                  </a:lnTo>
                  <a:lnTo>
                    <a:pt x="6048"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0" name="Google Shape;5090;p69"/>
            <p:cNvSpPr/>
            <p:nvPr/>
          </p:nvSpPr>
          <p:spPr>
            <a:xfrm>
              <a:off x="2484517" y="3429912"/>
              <a:ext cx="9822" cy="679276"/>
            </a:xfrm>
            <a:custGeom>
              <a:avLst/>
              <a:gdLst/>
              <a:ahLst/>
              <a:cxnLst/>
              <a:rect l="l" t="t" r="r" b="b"/>
              <a:pathLst>
                <a:path w="280" h="19365" extrusionOk="0">
                  <a:moveTo>
                    <a:pt x="140" y="1"/>
                  </a:moveTo>
                  <a:cubicBezTo>
                    <a:pt x="66" y="1"/>
                    <a:pt x="1" y="56"/>
                    <a:pt x="1" y="140"/>
                  </a:cubicBezTo>
                  <a:lnTo>
                    <a:pt x="1" y="19225"/>
                  </a:lnTo>
                  <a:cubicBezTo>
                    <a:pt x="1" y="19299"/>
                    <a:pt x="56" y="19364"/>
                    <a:pt x="140" y="19364"/>
                  </a:cubicBezTo>
                  <a:cubicBezTo>
                    <a:pt x="224"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1" name="Google Shape;5091;p69"/>
            <p:cNvSpPr/>
            <p:nvPr/>
          </p:nvSpPr>
          <p:spPr>
            <a:xfrm>
              <a:off x="2522050" y="3429912"/>
              <a:ext cx="36586" cy="679276"/>
            </a:xfrm>
            <a:custGeom>
              <a:avLst/>
              <a:gdLst/>
              <a:ahLst/>
              <a:cxnLst/>
              <a:rect l="l" t="t" r="r" b="b"/>
              <a:pathLst>
                <a:path w="1043" h="19365" extrusionOk="0">
                  <a:moveTo>
                    <a:pt x="140" y="1"/>
                  </a:moveTo>
                  <a:cubicBezTo>
                    <a:pt x="57" y="1"/>
                    <a:pt x="1" y="66"/>
                    <a:pt x="1" y="149"/>
                  </a:cubicBezTo>
                  <a:lnTo>
                    <a:pt x="745" y="19225"/>
                  </a:lnTo>
                  <a:cubicBezTo>
                    <a:pt x="745" y="19309"/>
                    <a:pt x="810" y="19364"/>
                    <a:pt x="894" y="19364"/>
                  </a:cubicBezTo>
                  <a:cubicBezTo>
                    <a:pt x="978" y="19355"/>
                    <a:pt x="1043" y="19281"/>
                    <a:pt x="1034"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2" name="Google Shape;5092;p69"/>
            <p:cNvSpPr/>
            <p:nvPr/>
          </p:nvSpPr>
          <p:spPr>
            <a:xfrm>
              <a:off x="2415660" y="3429912"/>
              <a:ext cx="36270" cy="679276"/>
            </a:xfrm>
            <a:custGeom>
              <a:avLst/>
              <a:gdLst/>
              <a:ahLst/>
              <a:cxnLst/>
              <a:rect l="l" t="t" r="r" b="b"/>
              <a:pathLst>
                <a:path w="1034" h="19365" extrusionOk="0">
                  <a:moveTo>
                    <a:pt x="894" y="1"/>
                  </a:moveTo>
                  <a:cubicBezTo>
                    <a:pt x="810" y="1"/>
                    <a:pt x="745" y="56"/>
                    <a:pt x="745" y="140"/>
                  </a:cubicBezTo>
                  <a:lnTo>
                    <a:pt x="0" y="19206"/>
                  </a:lnTo>
                  <a:cubicBezTo>
                    <a:pt x="0" y="19281"/>
                    <a:pt x="56" y="19355"/>
                    <a:pt x="140" y="19364"/>
                  </a:cubicBezTo>
                  <a:cubicBezTo>
                    <a:pt x="214" y="19364"/>
                    <a:pt x="289" y="19309"/>
                    <a:pt x="289" y="19225"/>
                  </a:cubicBezTo>
                  <a:lnTo>
                    <a:pt x="1033" y="149"/>
                  </a:lnTo>
                  <a:cubicBezTo>
                    <a:pt x="1033" y="66"/>
                    <a:pt x="977" y="1"/>
                    <a:pt x="89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3" name="Google Shape;5093;p69"/>
            <p:cNvSpPr/>
            <p:nvPr/>
          </p:nvSpPr>
          <p:spPr>
            <a:xfrm>
              <a:off x="2369955" y="4144402"/>
              <a:ext cx="238948" cy="30061"/>
            </a:xfrm>
            <a:custGeom>
              <a:avLst/>
              <a:gdLst/>
              <a:ahLst/>
              <a:cxnLst/>
              <a:rect l="l" t="t" r="r" b="b"/>
              <a:pathLst>
                <a:path w="6812" h="857" extrusionOk="0">
                  <a:moveTo>
                    <a:pt x="1" y="0"/>
                  </a:moveTo>
                  <a:lnTo>
                    <a:pt x="1" y="856"/>
                  </a:lnTo>
                  <a:lnTo>
                    <a:pt x="6812" y="856"/>
                  </a:lnTo>
                  <a:lnTo>
                    <a:pt x="6812"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4" name="Google Shape;5094;p69"/>
            <p:cNvSpPr/>
            <p:nvPr/>
          </p:nvSpPr>
          <p:spPr>
            <a:xfrm>
              <a:off x="2369955" y="4160046"/>
              <a:ext cx="238948" cy="14417"/>
            </a:xfrm>
            <a:custGeom>
              <a:avLst/>
              <a:gdLst/>
              <a:ahLst/>
              <a:cxnLst/>
              <a:rect l="l" t="t" r="r" b="b"/>
              <a:pathLst>
                <a:path w="6812" h="411" extrusionOk="0">
                  <a:moveTo>
                    <a:pt x="1" y="1"/>
                  </a:moveTo>
                  <a:lnTo>
                    <a:pt x="1" y="410"/>
                  </a:lnTo>
                  <a:lnTo>
                    <a:pt x="6812" y="410"/>
                  </a:lnTo>
                  <a:lnTo>
                    <a:pt x="6812"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5" name="Google Shape;5095;p69"/>
            <p:cNvSpPr/>
            <p:nvPr/>
          </p:nvSpPr>
          <p:spPr>
            <a:xfrm>
              <a:off x="2387914" y="3344077"/>
              <a:ext cx="198153" cy="57141"/>
            </a:xfrm>
            <a:custGeom>
              <a:avLst/>
              <a:gdLst/>
              <a:ahLst/>
              <a:cxnLst/>
              <a:rect l="l" t="t" r="r" b="b"/>
              <a:pathLst>
                <a:path w="5649" h="1629" extrusionOk="0">
                  <a:moveTo>
                    <a:pt x="0" y="0"/>
                  </a:moveTo>
                  <a:lnTo>
                    <a:pt x="0" y="1629"/>
                  </a:lnTo>
                  <a:lnTo>
                    <a:pt x="5649" y="1629"/>
                  </a:lnTo>
                  <a:lnTo>
                    <a:pt x="5649"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6" name="Google Shape;5096;p69"/>
            <p:cNvSpPr/>
            <p:nvPr/>
          </p:nvSpPr>
          <p:spPr>
            <a:xfrm>
              <a:off x="2387914" y="3344077"/>
              <a:ext cx="198153" cy="18626"/>
            </a:xfrm>
            <a:custGeom>
              <a:avLst/>
              <a:gdLst/>
              <a:ahLst/>
              <a:cxnLst/>
              <a:rect l="l" t="t" r="r" b="b"/>
              <a:pathLst>
                <a:path w="5649" h="531" extrusionOk="0">
                  <a:moveTo>
                    <a:pt x="0" y="0"/>
                  </a:moveTo>
                  <a:lnTo>
                    <a:pt x="0" y="531"/>
                  </a:lnTo>
                  <a:lnTo>
                    <a:pt x="5649" y="531"/>
                  </a:lnTo>
                  <a:lnTo>
                    <a:pt x="5649"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7" name="Google Shape;5097;p69"/>
            <p:cNvSpPr/>
            <p:nvPr/>
          </p:nvSpPr>
          <p:spPr>
            <a:xfrm>
              <a:off x="2341893" y="4174112"/>
              <a:ext cx="294756" cy="50933"/>
            </a:xfrm>
            <a:custGeom>
              <a:avLst/>
              <a:gdLst/>
              <a:ahLst/>
              <a:cxnLst/>
              <a:rect l="l" t="t" r="r" b="b"/>
              <a:pathLst>
                <a:path w="8403" h="1452" extrusionOk="0">
                  <a:moveTo>
                    <a:pt x="0" y="0"/>
                  </a:moveTo>
                  <a:lnTo>
                    <a:pt x="0"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8" name="Google Shape;5098;p69"/>
            <p:cNvSpPr/>
            <p:nvPr/>
          </p:nvSpPr>
          <p:spPr>
            <a:xfrm>
              <a:off x="2341893" y="4208383"/>
              <a:ext cx="294756" cy="16662"/>
            </a:xfrm>
            <a:custGeom>
              <a:avLst/>
              <a:gdLst/>
              <a:ahLst/>
              <a:cxnLst/>
              <a:rect l="l" t="t" r="r" b="b"/>
              <a:pathLst>
                <a:path w="8403" h="475" extrusionOk="0">
                  <a:moveTo>
                    <a:pt x="0" y="0"/>
                  </a:moveTo>
                  <a:lnTo>
                    <a:pt x="0"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9" name="Google Shape;5099;p69"/>
            <p:cNvSpPr/>
            <p:nvPr/>
          </p:nvSpPr>
          <p:spPr>
            <a:xfrm>
              <a:off x="2751175" y="3364949"/>
              <a:ext cx="213517" cy="796785"/>
            </a:xfrm>
            <a:custGeom>
              <a:avLst/>
              <a:gdLst/>
              <a:ahLst/>
              <a:cxnLst/>
              <a:rect l="l" t="t" r="r" b="b"/>
              <a:pathLst>
                <a:path w="6087" h="22715" extrusionOk="0">
                  <a:moveTo>
                    <a:pt x="866" y="1"/>
                  </a:moveTo>
                  <a:lnTo>
                    <a:pt x="1" y="22714"/>
                  </a:lnTo>
                  <a:lnTo>
                    <a:pt x="6086" y="22714"/>
                  </a:lnTo>
                  <a:lnTo>
                    <a:pt x="5063"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0" name="Google Shape;5100;p69"/>
            <p:cNvSpPr/>
            <p:nvPr/>
          </p:nvSpPr>
          <p:spPr>
            <a:xfrm>
              <a:off x="2779588" y="3364949"/>
              <a:ext cx="151149" cy="49003"/>
            </a:xfrm>
            <a:custGeom>
              <a:avLst/>
              <a:gdLst/>
              <a:ahLst/>
              <a:cxnLst/>
              <a:rect l="l" t="t" r="r" b="b"/>
              <a:pathLst>
                <a:path w="4309" h="1397" extrusionOk="0">
                  <a:moveTo>
                    <a:pt x="56" y="1"/>
                  </a:moveTo>
                  <a:lnTo>
                    <a:pt x="0" y="1397"/>
                  </a:lnTo>
                  <a:lnTo>
                    <a:pt x="4309"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1" name="Google Shape;5101;p69"/>
            <p:cNvSpPr/>
            <p:nvPr/>
          </p:nvSpPr>
          <p:spPr>
            <a:xfrm>
              <a:off x="2751175" y="4129038"/>
              <a:ext cx="213517" cy="30096"/>
            </a:xfrm>
            <a:custGeom>
              <a:avLst/>
              <a:gdLst/>
              <a:ahLst/>
              <a:cxnLst/>
              <a:rect l="l" t="t" r="r" b="b"/>
              <a:pathLst>
                <a:path w="6087" h="858" extrusionOk="0">
                  <a:moveTo>
                    <a:pt x="38" y="1"/>
                  </a:moveTo>
                  <a:lnTo>
                    <a:pt x="1" y="857"/>
                  </a:lnTo>
                  <a:lnTo>
                    <a:pt x="6086" y="857"/>
                  </a:lnTo>
                  <a:lnTo>
                    <a:pt x="6049"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2" name="Google Shape;5102;p69"/>
            <p:cNvSpPr/>
            <p:nvPr/>
          </p:nvSpPr>
          <p:spPr>
            <a:xfrm>
              <a:off x="2853355" y="3429912"/>
              <a:ext cx="9822" cy="679276"/>
            </a:xfrm>
            <a:custGeom>
              <a:avLst/>
              <a:gdLst/>
              <a:ahLst/>
              <a:cxnLst/>
              <a:rect l="l" t="t" r="r" b="b"/>
              <a:pathLst>
                <a:path w="280" h="19365" extrusionOk="0">
                  <a:moveTo>
                    <a:pt x="140" y="1"/>
                  </a:moveTo>
                  <a:cubicBezTo>
                    <a:pt x="66" y="1"/>
                    <a:pt x="0" y="56"/>
                    <a:pt x="0" y="140"/>
                  </a:cubicBezTo>
                  <a:lnTo>
                    <a:pt x="0" y="19225"/>
                  </a:lnTo>
                  <a:cubicBezTo>
                    <a:pt x="0" y="19299"/>
                    <a:pt x="56" y="19364"/>
                    <a:pt x="140" y="19364"/>
                  </a:cubicBezTo>
                  <a:cubicBezTo>
                    <a:pt x="224"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3" name="Google Shape;5103;p69"/>
            <p:cNvSpPr/>
            <p:nvPr/>
          </p:nvSpPr>
          <p:spPr>
            <a:xfrm>
              <a:off x="2890888" y="3429912"/>
              <a:ext cx="36270" cy="679276"/>
            </a:xfrm>
            <a:custGeom>
              <a:avLst/>
              <a:gdLst/>
              <a:ahLst/>
              <a:cxnLst/>
              <a:rect l="l" t="t" r="r" b="b"/>
              <a:pathLst>
                <a:path w="1034" h="19365" extrusionOk="0">
                  <a:moveTo>
                    <a:pt x="140" y="1"/>
                  </a:moveTo>
                  <a:cubicBezTo>
                    <a:pt x="56" y="1"/>
                    <a:pt x="0" y="66"/>
                    <a:pt x="0" y="149"/>
                  </a:cubicBezTo>
                  <a:lnTo>
                    <a:pt x="745" y="19225"/>
                  </a:lnTo>
                  <a:cubicBezTo>
                    <a:pt x="745" y="19309"/>
                    <a:pt x="810" y="19364"/>
                    <a:pt x="894" y="19364"/>
                  </a:cubicBezTo>
                  <a:cubicBezTo>
                    <a:pt x="978"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4" name="Google Shape;5104;p69"/>
            <p:cNvSpPr/>
            <p:nvPr/>
          </p:nvSpPr>
          <p:spPr>
            <a:xfrm>
              <a:off x="2784499" y="3429912"/>
              <a:ext cx="36235" cy="679276"/>
            </a:xfrm>
            <a:custGeom>
              <a:avLst/>
              <a:gdLst/>
              <a:ahLst/>
              <a:cxnLst/>
              <a:rect l="l" t="t" r="r" b="b"/>
              <a:pathLst>
                <a:path w="1033" h="19365" extrusionOk="0">
                  <a:moveTo>
                    <a:pt x="893" y="1"/>
                  </a:moveTo>
                  <a:cubicBezTo>
                    <a:pt x="810" y="1"/>
                    <a:pt x="744" y="56"/>
                    <a:pt x="744" y="140"/>
                  </a:cubicBezTo>
                  <a:lnTo>
                    <a:pt x="0" y="19206"/>
                  </a:lnTo>
                  <a:cubicBezTo>
                    <a:pt x="0" y="19281"/>
                    <a:pt x="56" y="19355"/>
                    <a:pt x="140" y="19364"/>
                  </a:cubicBezTo>
                  <a:cubicBezTo>
                    <a:pt x="214" y="19364"/>
                    <a:pt x="288" y="19309"/>
                    <a:pt x="288" y="19225"/>
                  </a:cubicBezTo>
                  <a:lnTo>
                    <a:pt x="1033" y="149"/>
                  </a:lnTo>
                  <a:cubicBezTo>
                    <a:pt x="1033" y="66"/>
                    <a:pt x="977" y="1"/>
                    <a:pt x="893"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5" name="Google Shape;5105;p69"/>
            <p:cNvSpPr/>
            <p:nvPr/>
          </p:nvSpPr>
          <p:spPr>
            <a:xfrm>
              <a:off x="2738793" y="4144402"/>
              <a:ext cx="238948" cy="30061"/>
            </a:xfrm>
            <a:custGeom>
              <a:avLst/>
              <a:gdLst/>
              <a:ahLst/>
              <a:cxnLst/>
              <a:rect l="l" t="t" r="r" b="b"/>
              <a:pathLst>
                <a:path w="6812" h="857" extrusionOk="0">
                  <a:moveTo>
                    <a:pt x="0" y="0"/>
                  </a:moveTo>
                  <a:lnTo>
                    <a:pt x="0" y="856"/>
                  </a:lnTo>
                  <a:lnTo>
                    <a:pt x="6812" y="856"/>
                  </a:lnTo>
                  <a:lnTo>
                    <a:pt x="6812"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6" name="Google Shape;5106;p69"/>
            <p:cNvSpPr/>
            <p:nvPr/>
          </p:nvSpPr>
          <p:spPr>
            <a:xfrm>
              <a:off x="2738793" y="4160046"/>
              <a:ext cx="238948" cy="14417"/>
            </a:xfrm>
            <a:custGeom>
              <a:avLst/>
              <a:gdLst/>
              <a:ahLst/>
              <a:cxnLst/>
              <a:rect l="l" t="t" r="r" b="b"/>
              <a:pathLst>
                <a:path w="6812" h="411" extrusionOk="0">
                  <a:moveTo>
                    <a:pt x="0" y="1"/>
                  </a:moveTo>
                  <a:lnTo>
                    <a:pt x="0" y="410"/>
                  </a:lnTo>
                  <a:lnTo>
                    <a:pt x="6812" y="410"/>
                  </a:lnTo>
                  <a:lnTo>
                    <a:pt x="6812"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7" name="Google Shape;5107;p69"/>
            <p:cNvSpPr/>
            <p:nvPr/>
          </p:nvSpPr>
          <p:spPr>
            <a:xfrm>
              <a:off x="2756752" y="3344077"/>
              <a:ext cx="198153" cy="57141"/>
            </a:xfrm>
            <a:custGeom>
              <a:avLst/>
              <a:gdLst/>
              <a:ahLst/>
              <a:cxnLst/>
              <a:rect l="l" t="t" r="r" b="b"/>
              <a:pathLst>
                <a:path w="5649" h="1629" extrusionOk="0">
                  <a:moveTo>
                    <a:pt x="0" y="0"/>
                  </a:moveTo>
                  <a:lnTo>
                    <a:pt x="0" y="1629"/>
                  </a:lnTo>
                  <a:lnTo>
                    <a:pt x="5648" y="1629"/>
                  </a:lnTo>
                  <a:lnTo>
                    <a:pt x="564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8" name="Google Shape;5108;p69"/>
            <p:cNvSpPr/>
            <p:nvPr/>
          </p:nvSpPr>
          <p:spPr>
            <a:xfrm>
              <a:off x="2756752" y="3344077"/>
              <a:ext cx="198153" cy="18626"/>
            </a:xfrm>
            <a:custGeom>
              <a:avLst/>
              <a:gdLst/>
              <a:ahLst/>
              <a:cxnLst/>
              <a:rect l="l" t="t" r="r" b="b"/>
              <a:pathLst>
                <a:path w="5649" h="531" extrusionOk="0">
                  <a:moveTo>
                    <a:pt x="0" y="0"/>
                  </a:moveTo>
                  <a:lnTo>
                    <a:pt x="0" y="531"/>
                  </a:lnTo>
                  <a:lnTo>
                    <a:pt x="5648" y="531"/>
                  </a:lnTo>
                  <a:lnTo>
                    <a:pt x="564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9" name="Google Shape;5109;p69"/>
            <p:cNvSpPr/>
            <p:nvPr/>
          </p:nvSpPr>
          <p:spPr>
            <a:xfrm>
              <a:off x="2710380" y="4174112"/>
              <a:ext cx="294791" cy="50933"/>
            </a:xfrm>
            <a:custGeom>
              <a:avLst/>
              <a:gdLst/>
              <a:ahLst/>
              <a:cxnLst/>
              <a:rect l="l" t="t" r="r" b="b"/>
              <a:pathLst>
                <a:path w="8404" h="1452" extrusionOk="0">
                  <a:moveTo>
                    <a:pt x="1" y="0"/>
                  </a:moveTo>
                  <a:lnTo>
                    <a:pt x="1"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0" name="Google Shape;5110;p69"/>
            <p:cNvSpPr/>
            <p:nvPr/>
          </p:nvSpPr>
          <p:spPr>
            <a:xfrm>
              <a:off x="2710380" y="4208383"/>
              <a:ext cx="294791" cy="16662"/>
            </a:xfrm>
            <a:custGeom>
              <a:avLst/>
              <a:gdLst/>
              <a:ahLst/>
              <a:cxnLst/>
              <a:rect l="l" t="t" r="r" b="b"/>
              <a:pathLst>
                <a:path w="8404" h="475" extrusionOk="0">
                  <a:moveTo>
                    <a:pt x="1" y="0"/>
                  </a:moveTo>
                  <a:lnTo>
                    <a:pt x="1"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1" name="Google Shape;5111;p69"/>
            <p:cNvSpPr/>
            <p:nvPr/>
          </p:nvSpPr>
          <p:spPr>
            <a:xfrm>
              <a:off x="3120013" y="3364949"/>
              <a:ext cx="213517" cy="796785"/>
            </a:xfrm>
            <a:custGeom>
              <a:avLst/>
              <a:gdLst/>
              <a:ahLst/>
              <a:cxnLst/>
              <a:rect l="l" t="t" r="r" b="b"/>
              <a:pathLst>
                <a:path w="6087" h="22715" extrusionOk="0">
                  <a:moveTo>
                    <a:pt x="866" y="1"/>
                  </a:moveTo>
                  <a:lnTo>
                    <a:pt x="1" y="22714"/>
                  </a:lnTo>
                  <a:lnTo>
                    <a:pt x="6086" y="22714"/>
                  </a:lnTo>
                  <a:lnTo>
                    <a:pt x="5063"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2" name="Google Shape;5112;p69"/>
            <p:cNvSpPr/>
            <p:nvPr/>
          </p:nvSpPr>
          <p:spPr>
            <a:xfrm>
              <a:off x="3148426" y="3364949"/>
              <a:ext cx="151149" cy="49003"/>
            </a:xfrm>
            <a:custGeom>
              <a:avLst/>
              <a:gdLst/>
              <a:ahLst/>
              <a:cxnLst/>
              <a:rect l="l" t="t" r="r" b="b"/>
              <a:pathLst>
                <a:path w="4309" h="1397" extrusionOk="0">
                  <a:moveTo>
                    <a:pt x="56" y="1"/>
                  </a:moveTo>
                  <a:lnTo>
                    <a:pt x="0" y="1397"/>
                  </a:lnTo>
                  <a:lnTo>
                    <a:pt x="4308"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3" name="Google Shape;5113;p69"/>
            <p:cNvSpPr/>
            <p:nvPr/>
          </p:nvSpPr>
          <p:spPr>
            <a:xfrm>
              <a:off x="3120013" y="4129038"/>
              <a:ext cx="213517" cy="30096"/>
            </a:xfrm>
            <a:custGeom>
              <a:avLst/>
              <a:gdLst/>
              <a:ahLst/>
              <a:cxnLst/>
              <a:rect l="l" t="t" r="r" b="b"/>
              <a:pathLst>
                <a:path w="6087" h="858" extrusionOk="0">
                  <a:moveTo>
                    <a:pt x="38" y="1"/>
                  </a:moveTo>
                  <a:lnTo>
                    <a:pt x="1" y="857"/>
                  </a:lnTo>
                  <a:lnTo>
                    <a:pt x="6086" y="857"/>
                  </a:lnTo>
                  <a:lnTo>
                    <a:pt x="6049"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4" name="Google Shape;5114;p69"/>
            <p:cNvSpPr/>
            <p:nvPr/>
          </p:nvSpPr>
          <p:spPr>
            <a:xfrm>
              <a:off x="3222193" y="3429912"/>
              <a:ext cx="9822" cy="679276"/>
            </a:xfrm>
            <a:custGeom>
              <a:avLst/>
              <a:gdLst/>
              <a:ahLst/>
              <a:cxnLst/>
              <a:rect l="l" t="t" r="r" b="b"/>
              <a:pathLst>
                <a:path w="280" h="19365" extrusionOk="0">
                  <a:moveTo>
                    <a:pt x="140" y="1"/>
                  </a:moveTo>
                  <a:cubicBezTo>
                    <a:pt x="65" y="1"/>
                    <a:pt x="0" y="56"/>
                    <a:pt x="0" y="140"/>
                  </a:cubicBezTo>
                  <a:lnTo>
                    <a:pt x="0" y="19225"/>
                  </a:lnTo>
                  <a:cubicBezTo>
                    <a:pt x="0" y="19299"/>
                    <a:pt x="56" y="19364"/>
                    <a:pt x="140" y="19364"/>
                  </a:cubicBezTo>
                  <a:cubicBezTo>
                    <a:pt x="205" y="19364"/>
                    <a:pt x="279" y="19309"/>
                    <a:pt x="279" y="19225"/>
                  </a:cubicBezTo>
                  <a:lnTo>
                    <a:pt x="279" y="140"/>
                  </a:lnTo>
                  <a:cubicBezTo>
                    <a:pt x="279" y="66"/>
                    <a:pt x="223"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5" name="Google Shape;5115;p69"/>
            <p:cNvSpPr/>
            <p:nvPr/>
          </p:nvSpPr>
          <p:spPr>
            <a:xfrm>
              <a:off x="3259726" y="3429912"/>
              <a:ext cx="36270" cy="679276"/>
            </a:xfrm>
            <a:custGeom>
              <a:avLst/>
              <a:gdLst/>
              <a:ahLst/>
              <a:cxnLst/>
              <a:rect l="l" t="t" r="r" b="b"/>
              <a:pathLst>
                <a:path w="1034" h="19365" extrusionOk="0">
                  <a:moveTo>
                    <a:pt x="140" y="1"/>
                  </a:moveTo>
                  <a:cubicBezTo>
                    <a:pt x="56" y="1"/>
                    <a:pt x="0" y="66"/>
                    <a:pt x="0" y="149"/>
                  </a:cubicBezTo>
                  <a:lnTo>
                    <a:pt x="745" y="19225"/>
                  </a:lnTo>
                  <a:cubicBezTo>
                    <a:pt x="745" y="19309"/>
                    <a:pt x="810" y="19364"/>
                    <a:pt x="894" y="19364"/>
                  </a:cubicBezTo>
                  <a:cubicBezTo>
                    <a:pt x="977"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6" name="Google Shape;5116;p69"/>
            <p:cNvSpPr/>
            <p:nvPr/>
          </p:nvSpPr>
          <p:spPr>
            <a:xfrm>
              <a:off x="3153302" y="3429912"/>
              <a:ext cx="36270" cy="679276"/>
            </a:xfrm>
            <a:custGeom>
              <a:avLst/>
              <a:gdLst/>
              <a:ahLst/>
              <a:cxnLst/>
              <a:rect l="l" t="t" r="r" b="b"/>
              <a:pathLst>
                <a:path w="1034" h="19365" extrusionOk="0">
                  <a:moveTo>
                    <a:pt x="894" y="1"/>
                  </a:moveTo>
                  <a:cubicBezTo>
                    <a:pt x="810" y="1"/>
                    <a:pt x="745" y="56"/>
                    <a:pt x="745" y="140"/>
                  </a:cubicBezTo>
                  <a:lnTo>
                    <a:pt x="1" y="19206"/>
                  </a:lnTo>
                  <a:cubicBezTo>
                    <a:pt x="1" y="19281"/>
                    <a:pt x="57" y="19355"/>
                    <a:pt x="140" y="19364"/>
                  </a:cubicBezTo>
                  <a:cubicBezTo>
                    <a:pt x="215" y="19364"/>
                    <a:pt x="289" y="19309"/>
                    <a:pt x="289" y="19225"/>
                  </a:cubicBezTo>
                  <a:lnTo>
                    <a:pt x="1034" y="149"/>
                  </a:lnTo>
                  <a:cubicBezTo>
                    <a:pt x="1034" y="66"/>
                    <a:pt x="978" y="1"/>
                    <a:pt x="89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7" name="Google Shape;5117;p69"/>
            <p:cNvSpPr/>
            <p:nvPr/>
          </p:nvSpPr>
          <p:spPr>
            <a:xfrm>
              <a:off x="3106964" y="4144402"/>
              <a:ext cx="239299" cy="30061"/>
            </a:xfrm>
            <a:custGeom>
              <a:avLst/>
              <a:gdLst/>
              <a:ahLst/>
              <a:cxnLst/>
              <a:rect l="l" t="t" r="r" b="b"/>
              <a:pathLst>
                <a:path w="6822" h="857" extrusionOk="0">
                  <a:moveTo>
                    <a:pt x="0" y="0"/>
                  </a:moveTo>
                  <a:lnTo>
                    <a:pt x="0"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8" name="Google Shape;5118;p69"/>
            <p:cNvSpPr/>
            <p:nvPr/>
          </p:nvSpPr>
          <p:spPr>
            <a:xfrm>
              <a:off x="3106964" y="4160046"/>
              <a:ext cx="239299" cy="14417"/>
            </a:xfrm>
            <a:custGeom>
              <a:avLst/>
              <a:gdLst/>
              <a:ahLst/>
              <a:cxnLst/>
              <a:rect l="l" t="t" r="r" b="b"/>
              <a:pathLst>
                <a:path w="6822" h="411" extrusionOk="0">
                  <a:moveTo>
                    <a:pt x="0" y="1"/>
                  </a:moveTo>
                  <a:lnTo>
                    <a:pt x="0"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9" name="Google Shape;5119;p69"/>
            <p:cNvSpPr/>
            <p:nvPr/>
          </p:nvSpPr>
          <p:spPr>
            <a:xfrm>
              <a:off x="3125240" y="3344077"/>
              <a:ext cx="198504" cy="57141"/>
            </a:xfrm>
            <a:custGeom>
              <a:avLst/>
              <a:gdLst/>
              <a:ahLst/>
              <a:cxnLst/>
              <a:rect l="l" t="t" r="r" b="b"/>
              <a:pathLst>
                <a:path w="5659" h="1629" extrusionOk="0">
                  <a:moveTo>
                    <a:pt x="1" y="0"/>
                  </a:moveTo>
                  <a:lnTo>
                    <a:pt x="1" y="1629"/>
                  </a:lnTo>
                  <a:lnTo>
                    <a:pt x="5658" y="1629"/>
                  </a:lnTo>
                  <a:lnTo>
                    <a:pt x="565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0" name="Google Shape;5120;p69"/>
            <p:cNvSpPr/>
            <p:nvPr/>
          </p:nvSpPr>
          <p:spPr>
            <a:xfrm>
              <a:off x="3125240" y="3344077"/>
              <a:ext cx="198504" cy="18626"/>
            </a:xfrm>
            <a:custGeom>
              <a:avLst/>
              <a:gdLst/>
              <a:ahLst/>
              <a:cxnLst/>
              <a:rect l="l" t="t" r="r" b="b"/>
              <a:pathLst>
                <a:path w="5659" h="531" extrusionOk="0">
                  <a:moveTo>
                    <a:pt x="1" y="0"/>
                  </a:moveTo>
                  <a:lnTo>
                    <a:pt x="1" y="531"/>
                  </a:lnTo>
                  <a:lnTo>
                    <a:pt x="5658" y="531"/>
                  </a:lnTo>
                  <a:lnTo>
                    <a:pt x="565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1" name="Google Shape;5121;p69"/>
            <p:cNvSpPr/>
            <p:nvPr/>
          </p:nvSpPr>
          <p:spPr>
            <a:xfrm>
              <a:off x="3079218" y="4174112"/>
              <a:ext cx="294791" cy="50933"/>
            </a:xfrm>
            <a:custGeom>
              <a:avLst/>
              <a:gdLst/>
              <a:ahLst/>
              <a:cxnLst/>
              <a:rect l="l" t="t" r="r" b="b"/>
              <a:pathLst>
                <a:path w="8404" h="1452" extrusionOk="0">
                  <a:moveTo>
                    <a:pt x="1" y="0"/>
                  </a:moveTo>
                  <a:lnTo>
                    <a:pt x="1"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2" name="Google Shape;5122;p69"/>
            <p:cNvSpPr/>
            <p:nvPr/>
          </p:nvSpPr>
          <p:spPr>
            <a:xfrm>
              <a:off x="3079218" y="4208383"/>
              <a:ext cx="294791" cy="16662"/>
            </a:xfrm>
            <a:custGeom>
              <a:avLst/>
              <a:gdLst/>
              <a:ahLst/>
              <a:cxnLst/>
              <a:rect l="l" t="t" r="r" b="b"/>
              <a:pathLst>
                <a:path w="8404" h="475" extrusionOk="0">
                  <a:moveTo>
                    <a:pt x="1" y="0"/>
                  </a:moveTo>
                  <a:lnTo>
                    <a:pt x="1"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3" name="Google Shape;5123;p69"/>
            <p:cNvSpPr/>
            <p:nvPr/>
          </p:nvSpPr>
          <p:spPr>
            <a:xfrm>
              <a:off x="1309813" y="4441086"/>
              <a:ext cx="2376886" cy="158340"/>
            </a:xfrm>
            <a:custGeom>
              <a:avLst/>
              <a:gdLst/>
              <a:ahLst/>
              <a:cxnLst/>
              <a:rect l="l" t="t" r="r" b="b"/>
              <a:pathLst>
                <a:path w="67761" h="4514" extrusionOk="0">
                  <a:moveTo>
                    <a:pt x="1" y="1"/>
                  </a:moveTo>
                  <a:lnTo>
                    <a:pt x="1" y="4514"/>
                  </a:lnTo>
                  <a:lnTo>
                    <a:pt x="67760" y="4514"/>
                  </a:lnTo>
                  <a:lnTo>
                    <a:pt x="6776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4" name="Google Shape;5124;p69"/>
            <p:cNvSpPr/>
            <p:nvPr/>
          </p:nvSpPr>
          <p:spPr>
            <a:xfrm>
              <a:off x="1309813" y="4520396"/>
              <a:ext cx="2376886" cy="79030"/>
            </a:xfrm>
            <a:custGeom>
              <a:avLst/>
              <a:gdLst/>
              <a:ahLst/>
              <a:cxnLst/>
              <a:rect l="l" t="t" r="r" b="b"/>
              <a:pathLst>
                <a:path w="67761" h="2253" extrusionOk="0">
                  <a:moveTo>
                    <a:pt x="1" y="1"/>
                  </a:moveTo>
                  <a:lnTo>
                    <a:pt x="1" y="2253"/>
                  </a:lnTo>
                  <a:lnTo>
                    <a:pt x="67760" y="2253"/>
                  </a:lnTo>
                  <a:lnTo>
                    <a:pt x="67760"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044" name="Google Shape;5044;p69"/>
          <p:cNvSpPr txBox="1"/>
          <p:nvPr/>
        </p:nvSpPr>
        <p:spPr>
          <a:xfrm>
            <a:off x="4413885" y="2522220"/>
            <a:ext cx="3775710" cy="16065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1pPr>
            <a:lvl2pPr marR="0" lvl="1"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2pPr>
            <a:lvl3pPr marR="0" lvl="2"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3pPr>
            <a:lvl4pPr marR="0" lvl="3"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4pPr>
            <a:lvl5pPr marR="0" lvl="4"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5pPr>
            <a:lvl6pPr marR="0" lvl="5"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6pPr>
            <a:lvl7pPr marR="0" lvl="6"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7pPr>
            <a:lvl8pPr marR="0" lvl="7"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8pPr>
            <a:lvl9pPr marR="0" lvl="8"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9pPr>
          </a:lstStyle>
          <a:p>
            <a:pPr marL="0" lvl="0" indent="0" algn="l" rtl="0">
              <a:spcBef>
                <a:spcPts val="0"/>
              </a:spcBef>
              <a:spcAft>
                <a:spcPts val="0"/>
              </a:spcAft>
              <a:buNone/>
            </a:pPr>
            <a:r>
              <a:rPr lang="en-GB"/>
              <a:t>Thanks</a:t>
            </a:r>
            <a:endParaRPr lang="en-GB"/>
          </a:p>
        </p:txBody>
      </p:sp>
    </p:spTree>
  </p:cSld>
  <p:clrMapOvr>
    <a:masterClrMapping/>
  </p:clrMapOvr>
</p:sld>
</file>

<file path=ppt/theme/theme1.xml><?xml version="1.0" encoding="utf-8"?>
<a:theme xmlns:a="http://schemas.openxmlformats.org/drawingml/2006/main" name=" Social Studies Subject for Elementary - 3rd Grade: World History by Slidesgo">
  <a:themeElements>
    <a:clrScheme name="Simple Light">
      <a:dk1>
        <a:srgbClr val="434343"/>
      </a:dk1>
      <a:lt1>
        <a:srgbClr val="E70606"/>
      </a:lt1>
      <a:dk2>
        <a:srgbClr val="D6D6D6"/>
      </a:dk2>
      <a:lt2>
        <a:srgbClr val="FFFFFF"/>
      </a:lt2>
      <a:accent1>
        <a:srgbClr val="EFEFE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3647</Words>
  <Application>WPS Presentation</Application>
  <PresentationFormat/>
  <Paragraphs>37</Paragraphs>
  <Slides>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9</vt:i4>
      </vt:variant>
    </vt:vector>
  </HeadingPairs>
  <TitlesOfParts>
    <vt:vector size="30" baseType="lpstr">
      <vt:lpstr>Arial</vt:lpstr>
      <vt:lpstr>SimSun</vt:lpstr>
      <vt:lpstr>Wingdings</vt:lpstr>
      <vt:lpstr>Arial</vt:lpstr>
      <vt:lpstr>Rozha One</vt:lpstr>
      <vt:lpstr>Mukta</vt:lpstr>
      <vt:lpstr>Caveat</vt:lpstr>
      <vt:lpstr>Segoe Print</vt:lpstr>
      <vt:lpstr>Josefin Slab</vt:lpstr>
      <vt:lpstr>Yanone Kaffeesatz</vt:lpstr>
      <vt:lpstr>Francois One</vt:lpstr>
      <vt:lpstr>Roboto Condensed Light</vt:lpstr>
      <vt:lpstr>Proxima Nova Semibold</vt:lpstr>
      <vt:lpstr>Proxima Nova</vt:lpstr>
      <vt:lpstr>Microsoft YaHei</vt:lpstr>
      <vt:lpstr>Arial Unicode MS</vt:lpstr>
      <vt:lpstr>Livvic</vt:lpstr>
      <vt:lpstr>Calibri</vt:lpstr>
      <vt:lpstr>Amatic SC</vt:lpstr>
      <vt:lpstr>Roboto Medium</vt:lpstr>
      <vt:lpstr> Social Studies Subject for Elementary - 3rd Grade: World History by Slidesgo</vt:lpstr>
      <vt:lpstr>Social Studies Subject for Elementary</vt:lpstr>
      <vt:lpstr>Contents of this template</vt:lpstr>
      <vt:lpstr>What do you learn in World History?</vt:lpstr>
      <vt:lpstr>—Someone famous</vt:lpstr>
      <vt:lpstr>The subject</vt:lpstr>
      <vt:lpstr>A picture always reinforces the concept</vt:lpstr>
      <vt:lpstr>Roman architecture influence</vt:lpstr>
      <vt:lpstr>Ancient Greece Fun Facts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paradikma pembangunan</dc:title>
  <dc:creator/>
  <cp:lastModifiedBy>EKA LAILATUZ ZAHRO</cp:lastModifiedBy>
  <cp:revision>1</cp:revision>
  <dcterms:created xsi:type="dcterms:W3CDTF">2021-08-31T05:39:24Z</dcterms:created>
  <dcterms:modified xsi:type="dcterms:W3CDTF">2021-08-31T05:39:26Z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