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sym typeface="+mn-ea"/>
              </a:rPr>
              <a:t>Undang Undang Dasar Republik Indonesia 1945   </a:t>
            </a:r>
            <a:br>
              <a:rPr lang="en-US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Pengertian konstitusi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Konstitusi memiliki istilah lain “constitution” (bhs inggris) sedangkan dalam ketatanegaraan RI diartikan sama dengan Undang-undang dasar. Konstitusi adalah kesekuruhan peraturan baik yang tertulis maupun tidak tertulis yang mengatur secara singkat cara sesuatu pemerintahan di selenggarakan.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Konstitusi mempunyai kedudukan resmi atau formal yang relatif sama dengan konstitusi yang relatif sama dengan kantitusi negara-negara lai yaitu: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konstitusi sebagai Hukum Dasar, karena berisikan aturan-aturan dan ketentuan-ketentuan tentang hal-hal yang mendasar dalam kehidupan suatu negara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kontitusi sebagai Hukum Tertinggi,artinya aturan-aturan yang ada di bawahnya harus sesuai dan tidak bertentangan dengan konstitusi  serta harus ditaati bukan hanya dengan rakyat melainkan juga harus ditaati oleh penguasa atau pemerintah.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Tujuan dari konstitusi adalah :</a:t>
            </a:r>
            <a:endParaRPr lang="id-ID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1. Membatasi kekuasaan penguasa agar tidak bertindak sewenang-wenangnya tanpa adanya pembatas kekuasaan penguasa konstitusi tidak akan berjalan dengan baik dan merugikan kepentingan rakyat banyak.</a:t>
            </a:r>
            <a:endParaRPr lang="id-ID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2. Melindungi HAM bahwa setiap penguasa berhak menghormati HAM orang lain dan hak memperoleh perlindungan hukum dalam hal melaksanakan haknya.</a:t>
            </a:r>
            <a:endParaRPr lang="id-ID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3. Pedoman penyelenggaraan negara, karena tanpa adanya pedoman negara kita tidak akan bisa berdiri dengan kukuh.</a:t>
            </a:r>
            <a:endParaRPr lang="id-ID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d-ID" altLang="en-US"/>
              <a:t>Pengertian undang-undang dasar</a:t>
            </a:r>
            <a:endParaRPr lang="id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Undang-undang Dasar 1945 merupakan konstitusi tertulis yang berlaku di Indonesia setelah ditetapkan dan disusun sejak tahun 1945. Undang-undang Dasar 1945 dirancang oleh badan penyelidik usaha-usaha Persiapan Kemerdekaan (BPPKI) yang diketuai oleh Dr Radjiman Wedyodiningrat dan disahkan oleh panitia persiapan kemerdekaan Indonesia (PPKI) yang diketuai oleh Ir Soekarno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Undang-undang merupakan hukum dasar yang tertulis karena di samping hukum dasar yang tertulis dapat pula hukum dasar yang tidak tertulis yang disebut dengan konvensi, yaitu aturan-aturan dasar yang timbul dan terpelihara dalam praktek penyelenggaraan negara meskipun tidak tertulis dan sifatnya sebagai pelengkap.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d-ID" altLang="en-US"/>
              <a:t>Pembukaan UUD 1945 </a:t>
            </a:r>
            <a:endParaRPr lang="id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Pembukaan UUD menjelaskan tentang segala sesuatu berkaitan tentang dasar, maksud, tujuan dan cita-cita bangsa Indonesia secara terperinci mengingat pentingnya Pembukaan UUD maka pembukaan UUD 1945 dikatakan sebagai “pokok kaidah negara yang fundamental”. Hal ini dikarenakan Pembukaan UUD memenuhi unsur: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ari segi terjadinya, ditentukan oleh kependudukan Negara Republik Indonesia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ari Segi isinya, memuat dasar-dasar pokok negara yaitu 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Tujuan negara baik secara umum atau khusus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-P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ernyataan kemerdekaan dari bangsa Indonesia yang disusun dalam suatu undang-undang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Bentuk negara yaitu Negara Kesatuan Republik Indonesia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Dasar Negara Pancasila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2645"/>
            <a:ext cx="10972800" cy="5746750"/>
          </a:xfrm>
        </p:spPr>
        <p:txBody>
          <a:bodyPr/>
          <a:p>
            <a:pPr marL="0" indent="0">
              <a:buNone/>
            </a:pP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embukaan UUD 1945 mengandung pokok-pokok pikiran yang dijabarkan dalam pasal UUD 1945 lebih lanjut dalam Pembukaan UUD alinea 4 disebutkan terdapat empat pokok pikiran yaitu: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Pokok pikiran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persatuan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yang mengandung pengertian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per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satu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an yang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lindungi segenap bangsa dan tumpah darah Indonesia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okok pikiran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Keadilan sosial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yang mengandung pengertian bahwa negara bertujuan untuk mewujudkan keadilan sosial bagi seluruh rakyat Indonesia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okok pikiran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“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egara yang berkedaulatan rakyat berdasarkan atas kerakyatan dan permusyawaratan perwakilan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mengandung konsekuensi bahwa negara Indonesia mempunyai sistem pemerintahan demokrasi yang berdasarkan pada Pancasila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okok pikiran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“K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etuhanan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ang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aha 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sa menurut dasar kemanusiaan yang adil dan beradab</a:t>
            </a:r>
            <a:r>
              <a:rPr lang="id-ID" altLang="en-US" sz="24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mengandung arti bahwa negara kita merupakan negara yang mengakui adanya Tuhan Yang Maha Esa.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3596</Words>
  <Application>WPS Presentation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Times New Roman</vt:lpstr>
      <vt:lpstr>Microsoft JhengHei Light</vt:lpstr>
      <vt:lpstr>Communications and Dialogues</vt:lpstr>
      <vt:lpstr>Undang Undang Dasar Republik Indonesia 1945    </vt:lpstr>
      <vt:lpstr>Pengertian konstitusi </vt:lpstr>
      <vt:lpstr>Tujuan dari konstitusi adalah 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Undang Undang Dasar Republik Indonesia 1945    </dc:title>
  <dc:creator/>
  <cp:lastModifiedBy>EKA LAILATUZ ZAHRO</cp:lastModifiedBy>
  <cp:revision>1</cp:revision>
  <dcterms:created xsi:type="dcterms:W3CDTF">2021-08-26T07:44:05Z</dcterms:created>
  <dcterms:modified xsi:type="dcterms:W3CDTF">2021-08-26T07:44:06Z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