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8" r:id="rId5"/>
    <p:sldId id="287" r:id="rId6"/>
    <p:sldId id="295" r:id="rId7"/>
    <p:sldId id="30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28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8s.tv/arduino-robot-easy-diy-project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128470"/>
            <a:ext cx="4581150" cy="158469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Arduino Applications</a:t>
            </a:r>
            <a:endParaRPr lang="en-US" sz="5400" b="1" dirty="0">
              <a:latin typeface="Abadi" panose="020B06040201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80FA8B-4425-4CCA-B6C1-EBEDAB729C9B}"/>
              </a:ext>
            </a:extLst>
          </p:cNvPr>
          <p:cNvSpPr txBox="1">
            <a:spLocks/>
          </p:cNvSpPr>
          <p:nvPr/>
        </p:nvSpPr>
        <p:spPr>
          <a:xfrm>
            <a:off x="0" y="1960930"/>
            <a:ext cx="4266590" cy="10689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 Abdelhameed Ibrahim</a:t>
            </a:r>
            <a:b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Assoc. Prof. Computer Engineering</a:t>
            </a:r>
            <a:endParaRPr lang="en-US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Day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10"/>
            <a:ext cx="8407010" cy="3690997"/>
          </a:xfrm>
        </p:spPr>
        <p:txBody>
          <a:bodyPr>
            <a:normAutofit/>
          </a:bodyPr>
          <a:lstStyle/>
          <a:p>
            <a:r>
              <a:rPr lang="en-US" dirty="0"/>
              <a:t>Introduction to the course.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Know about Arduino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Learn how to assemble a circuit on a breadboard.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Development tools for Arduino IDE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First coded program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Macro definitions, variables, counting loops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E83712-7073-4DDD-9668-A08C01A3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/>
          <a:p>
            <a:r>
              <a:rPr lang="en-US" b="1" dirty="0"/>
              <a:t>Day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CF471A-93EA-4AE5-B767-77576D0C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 how to receive data with the help of sensors. 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First sensor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Reading off analog and digital signals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Joystick app and testing 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Seven-segment display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Tone Melody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RGB sensor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24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2261-027A-4774-A8BE-DF944AFB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30" y="586585"/>
            <a:ext cx="8246070" cy="2793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Day 3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1228-A73C-4934-898A-9FCDB6DE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664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Learn to create a step motor and create devices which can perform very precise actions.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Servo motor and libraries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Ultrasonic Sensor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PIR Sensor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LCD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LCD with I2C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Temperature sensor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Water level Sensor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Step motor</a:t>
            </a:r>
          </a:p>
        </p:txBody>
      </p:sp>
    </p:spTree>
    <p:extLst>
      <p:ext uri="{BB962C8B-B14F-4D97-AF65-F5344CB8AC3E}">
        <p14:creationId xmlns:p14="http://schemas.microsoft.com/office/powerpoint/2010/main" val="248598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11F2-E1CB-4B88-B839-4E6A5B9C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30" y="586585"/>
            <a:ext cx="8246070" cy="27933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Day 4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1BCC-D765-4632-9EBB-FA37C2AF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Having learnt to use a lot of sensors and devices with Arduino</a:t>
            </a:r>
          </a:p>
          <a:p>
            <a:pPr marL="0" indent="0">
              <a:buNone/>
            </a:pPr>
            <a:r>
              <a:rPr lang="en-US" dirty="0"/>
              <a:t>During Part 4, you are ready to make various small projects based on your skills.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Project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Air Quality Detector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Project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Control servo motor by RGB sensor 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Small Project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Smart House</a:t>
            </a:r>
          </a:p>
        </p:txBody>
      </p:sp>
    </p:spTree>
    <p:extLst>
      <p:ext uri="{BB962C8B-B14F-4D97-AF65-F5344CB8AC3E}">
        <p14:creationId xmlns:p14="http://schemas.microsoft.com/office/powerpoint/2010/main" val="40362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9A24-898D-48B0-9D0D-D6DAF927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9289"/>
            <a:ext cx="8229600" cy="3239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Day 5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934D-8869-474F-96D8-47D470C0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260" y="1200151"/>
            <a:ext cx="8390540" cy="36621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 Robot</a:t>
            </a:r>
            <a:endParaRPr lang="ar-SA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800" dirty="0"/>
              <a:t>Build an Arduino based robot capable of avoiding obstacles in its path. </a:t>
            </a:r>
          </a:p>
          <a:p>
            <a:pPr marL="457200" lvl="1" indent="0">
              <a:buNone/>
            </a:pPr>
            <a:r>
              <a:rPr lang="en-US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https://educ8s.tv/arduino-robot-easy-diy-project/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u="sng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2800" dirty="0"/>
              <a:t>Evaluation + Exam</a:t>
            </a:r>
          </a:p>
          <a:p>
            <a:pPr lvl="1"/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1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4E7C64-1863-4779-A4EB-F83734682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5" y="281175"/>
            <a:ext cx="6260905" cy="1737398"/>
          </a:xfrm>
        </p:spPr>
        <p:txBody>
          <a:bodyPr>
            <a:normAutofit/>
          </a:bodyPr>
          <a:lstStyle/>
          <a:p>
            <a:r>
              <a:rPr lang="en-US" sz="4400" dirty="0"/>
              <a:t>End of Training! </a:t>
            </a:r>
          </a:p>
        </p:txBody>
      </p:sp>
    </p:spTree>
    <p:extLst>
      <p:ext uri="{BB962C8B-B14F-4D97-AF65-F5344CB8AC3E}">
        <p14:creationId xmlns:p14="http://schemas.microsoft.com/office/powerpoint/2010/main" val="291573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Times New Roman</vt:lpstr>
      <vt:lpstr>Office Theme</vt:lpstr>
      <vt:lpstr>Building Arduino Applications</vt:lpstr>
      <vt:lpstr>Day 1 </vt:lpstr>
      <vt:lpstr>Day 2</vt:lpstr>
      <vt:lpstr>Day 3 </vt:lpstr>
      <vt:lpstr>Day 4 </vt:lpstr>
      <vt:lpstr>Day 5 </vt:lpstr>
      <vt:lpstr>End of Training!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2023-04-02T12:05:57Z</dcterms:modified>
</cp:coreProperties>
</file>