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321" r:id="rId3"/>
    <p:sldId id="390" r:id="rId4"/>
    <p:sldId id="391" r:id="rId5"/>
    <p:sldId id="392" r:id="rId6"/>
    <p:sldId id="318" r:id="rId7"/>
    <p:sldId id="347" r:id="rId8"/>
    <p:sldId id="345" r:id="rId9"/>
    <p:sldId id="344" r:id="rId10"/>
    <p:sldId id="342" r:id="rId11"/>
    <p:sldId id="343" r:id="rId12"/>
    <p:sldId id="367" r:id="rId13"/>
    <p:sldId id="368" r:id="rId14"/>
    <p:sldId id="364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Garamond" panose="02020404030301010803" pitchFamily="18" charset="0"/>
      <p:regular r:id="rId25"/>
      <p:bold r:id="rId26"/>
      <p:italic r:id="rId27"/>
    </p:embeddedFont>
    <p:embeddedFont>
      <p:font typeface="Montserrat" panose="0200050500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0c4361dc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0c4361dc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160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0c4361dc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d0c4361dc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c437e67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c437e67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139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c437e675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c437e675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23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1945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" sz="28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Accepting User Input and connect it to the database</a:t>
            </a:r>
            <a:r>
              <a:rPr lang="en" sz="2800" dirty="0">
                <a:solidFill>
                  <a:srgbClr val="0070C0"/>
                </a:solidFill>
                <a:latin typeface="Montserrat"/>
                <a:sym typeface="Montserrat"/>
              </a:rPr>
              <a:t>  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AF0910-28FC-3043-7305-AAFE8F3A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662"/>
            <a:ext cx="9144000" cy="2924175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E81644C0-EDA0-6F23-7FFF-C95C63C59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3A1E5-3C0C-9EF4-8F39-7245147F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415FC1-6CD6-3C33-07FD-B454EAD8A71B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689B99-5C81-DD57-310D-E970E615C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2975"/>
            <a:ext cx="9144000" cy="3257550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F778481D-BF4A-06DA-31D8-B5DEC975CF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435F3-3F17-F885-1FB3-A31A709AB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1D59F8F-E317-3D94-9DD1-7470C720C4B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9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Django – Challenge 2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Forms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2877A-ED9A-EC7B-B6AC-34C398C7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04FC56-57F4-498D-487E-8CFFE74069E9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14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Challenge 2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Complete the following task: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lvl="1" indent="-419100">
              <a:spcBef>
                <a:spcPts val="0"/>
              </a:spcBef>
              <a:buSzPts val="3000"/>
              <a:buFont typeface="Montserrat"/>
              <a:buChar char="●"/>
            </a:pPr>
            <a:r>
              <a:rPr lang="en-US" sz="3200" dirty="0">
                <a:latin typeface="Montserrat"/>
              </a:rPr>
              <a:t>Develop a Django web form that enables the user to insert data (</a:t>
            </a:r>
            <a:r>
              <a:rPr lang="en-US" sz="3200" dirty="0">
                <a:solidFill>
                  <a:srgbClr val="0070C0"/>
                </a:solidFill>
                <a:latin typeface="Montserrat"/>
              </a:rPr>
              <a:t>username</a:t>
            </a:r>
            <a:r>
              <a:rPr lang="en-US" sz="3200" dirty="0">
                <a:latin typeface="Montserrat"/>
              </a:rPr>
              <a:t>, </a:t>
            </a:r>
            <a:r>
              <a:rPr lang="en-US" sz="3200" dirty="0">
                <a:solidFill>
                  <a:srgbClr val="0070C0"/>
                </a:solidFill>
                <a:latin typeface="Montserrat"/>
              </a:rPr>
              <a:t>password</a:t>
            </a:r>
            <a:r>
              <a:rPr lang="en-US" sz="3200" dirty="0">
                <a:latin typeface="Montserrat"/>
              </a:rPr>
              <a:t>) into the database using a form (</a:t>
            </a:r>
            <a:r>
              <a:rPr lang="en-US" sz="3200" dirty="0">
                <a:solidFill>
                  <a:srgbClr val="0070C0"/>
                </a:solidFill>
                <a:latin typeface="Montserrat"/>
              </a:rPr>
              <a:t>login</a:t>
            </a:r>
            <a:r>
              <a:rPr lang="en-US" sz="3200" dirty="0">
                <a:latin typeface="Montserrat"/>
              </a:rPr>
              <a:t>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4C6A2-F82B-670D-252A-F61537EFF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37A301-2109-930D-2D90-667EB33BD04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8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E2594DDB-8B88-35CA-BE32-E7DDDE7F2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7C4A9-9359-6832-1A36-96C5FE3C2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A9B8C7E4-0A2F-30D8-DEF5-20B3E926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1AB9C5E-6F35-85E8-BDAE-E48FF98A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A3DABA71-51C8-99B8-B9D0-6535BCDC9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93538571-AFF8-2440-452B-DD635E4DF9CC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 and 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sym typeface="Montserrat"/>
              </a:rPr>
              <a:t>Adding form and button to the html file</a:t>
            </a:r>
          </a:p>
          <a:p>
            <a:pPr indent="-419100">
              <a:buSzPts val="3000"/>
              <a:buFont typeface="Montserrat"/>
              <a:buChar char="●"/>
            </a:pPr>
            <a:endParaRPr lang="en" sz="3000" dirty="0">
              <a:latin typeface="Montserrat"/>
              <a:sym typeface="Montserrat"/>
            </a:endParaRPr>
          </a:p>
          <a:p>
            <a:pPr indent="-419100"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sym typeface="Montserrat"/>
              </a:rPr>
              <a:t>Using </a:t>
            </a:r>
            <a:r>
              <a:rPr lang="en-US" sz="3000" dirty="0"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r>
              <a:rPr lang="en-US" sz="3000" dirty="0">
                <a:latin typeface="Montserrat"/>
              </a:rPr>
              <a:t> t</a:t>
            </a:r>
            <a:r>
              <a:rPr lang="en" sz="3000" dirty="0">
                <a:latin typeface="Montserrat"/>
                <a:sym typeface="Montserrat"/>
              </a:rPr>
              <a:t>o improve the shape of the website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1793-81BF-052D-B435-E39E460D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06CCA5-3A0A-5F52-B430-700544FF19C8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284500-0E51-618D-3F0F-7F8979218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831"/>
            <a:ext cx="9144000" cy="47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Forms and 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sym typeface="Montserrat"/>
              </a:rPr>
              <a:t>Update views by this to save data</a:t>
            </a:r>
            <a:endParaRPr lang="en" sz="3000" dirty="0">
              <a:latin typeface="Montserrat"/>
              <a:sym typeface="Montserrat"/>
            </a:endParaRP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if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=='POST':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form =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FormName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request.POST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if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form.is_valid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4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form.save</a:t>
            </a: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(commit=True)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return index(request)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else:</a:t>
            </a:r>
          </a:p>
          <a:p>
            <a:pPr marL="114300" indent="0">
              <a:buNone/>
            </a:pPr>
            <a:r>
              <a:rPr lang="en-US" sz="24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        print('ERROR FORM INVALID')</a:t>
            </a:r>
          </a:p>
          <a:p>
            <a:pPr marL="11430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41793-81BF-052D-B435-E39E460D6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C5A9ED9-960C-8A7D-5CF1-CDB457B49F2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3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9C2C91-59C8-074F-C505-6E50F38E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9"/>
            <a:ext cx="9144000" cy="480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58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Model Forms - Run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C05951A-69B7-0732-191F-DDB49601F8CC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447F03-59BC-1A1C-F080-64F0C9C1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5291"/>
            <a:ext cx="9144000" cy="2092917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57D85CB8-466E-9254-24C6-11C824D776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Home Page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F1147-8D5C-EDB8-771C-B9669596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DE9009-A19E-698E-693D-88B1800E3D1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88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75662EEA-43E9-32F8-5578-3166B2D030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Form Page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1FDCCE-E4CA-2119-FBE7-97DF460AD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91A0AD-C0AE-E6B9-6812-494D9466B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27" y="868489"/>
            <a:ext cx="4337273" cy="313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3A21E7-084E-8656-0045-BEFFE2A6F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868488"/>
            <a:ext cx="4356324" cy="3137061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3D8E21-F532-D7AF-A472-37F1B033E0C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3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B8CE5C-F5B5-9629-F7BB-BE15FD32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18"/>
            <a:ext cx="9144000" cy="3090863"/>
          </a:xfrm>
          <a:prstGeom prst="rect">
            <a:avLst/>
          </a:prstGeom>
        </p:spPr>
      </p:pic>
      <p:sp>
        <p:nvSpPr>
          <p:cNvPr id="6" name="Google Shape;581;p78">
            <a:extLst>
              <a:ext uri="{FF2B5EF4-FFF2-40B4-BE49-F238E27FC236}">
                <a16:creationId xmlns:a16="http://schemas.microsoft.com/office/drawing/2014/main" id="{7EEBFD91-E261-21CC-C05B-C92FB67DD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Django Admin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9C2EE2-B712-88EA-5843-546DC1A85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25014CC-1255-F7BE-FF7E-4766F49A9FCE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65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177</Words>
  <Application>Microsoft Office PowerPoint</Application>
  <PresentationFormat>On-screen Show (16:9)</PresentationFormat>
  <Paragraphs>41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Garamond</vt:lpstr>
      <vt:lpstr>Consolas</vt:lpstr>
      <vt:lpstr>Arial</vt:lpstr>
      <vt:lpstr>Calibri</vt:lpstr>
      <vt:lpstr>Montserrat</vt:lpstr>
      <vt:lpstr>Simple Light</vt:lpstr>
      <vt:lpstr>Web Development with Python/Django Accepting User Input and connect it to the database  </vt:lpstr>
      <vt:lpstr>Forms and Models</vt:lpstr>
      <vt:lpstr>PowerPoint Presentation</vt:lpstr>
      <vt:lpstr>Forms and Models</vt:lpstr>
      <vt:lpstr>PowerPoint Presentation</vt:lpstr>
      <vt:lpstr>Model Forms - Run</vt:lpstr>
      <vt:lpstr>Home Page</vt:lpstr>
      <vt:lpstr>Form Page</vt:lpstr>
      <vt:lpstr>Django Admin</vt:lpstr>
      <vt:lpstr>Django Admin</vt:lpstr>
      <vt:lpstr>Django Admin</vt:lpstr>
      <vt:lpstr>Django – Challenge 2 </vt:lpstr>
      <vt:lpstr>Challenge 2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323</cp:revision>
  <dcterms:modified xsi:type="dcterms:W3CDTF">2022-11-29T20:17:27Z</dcterms:modified>
</cp:coreProperties>
</file>