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407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367" r:id="rId12"/>
    <p:sldId id="368" r:id="rId13"/>
    <p:sldId id="408" r:id="rId14"/>
    <p:sldId id="364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aramond" panose="02020404030301010803" pitchFamily="18" charset="0"/>
      <p:regular r:id="rId21"/>
      <p:bold r:id="rId22"/>
      <p:italic r:id="rId23"/>
    </p:embeddedFont>
    <p:embeddedFont>
      <p:font typeface="Montserrat" panose="02000505000000020004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437e675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c437e675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23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437e675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c437e675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900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2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1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407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82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508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872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77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629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c437e675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c437e675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13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1/ref/models/instanc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Montserrat"/>
              </a:rPr>
              <a:t>Web Development with Python/Django</a:t>
            </a:r>
            <a:br>
              <a:rPr lang="en-US" b="1" dirty="0">
                <a:latin typeface="Montserrat"/>
              </a:rPr>
            </a:br>
            <a:r>
              <a:rPr lang="en-US" sz="2800" dirty="0">
                <a:solidFill>
                  <a:srgbClr val="0070C0"/>
                </a:solidFill>
                <a:latin typeface="Montserrat"/>
                <a:sym typeface="Montserrat"/>
              </a:rPr>
              <a:t>More classes for database</a:t>
            </a:r>
            <a:endParaRPr sz="2800" dirty="0">
              <a:solidFill>
                <a:srgbClr val="0070C0"/>
              </a:solidFill>
              <a:latin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27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Abdelhameed Ibrahim</a:t>
            </a:r>
          </a:p>
          <a:p>
            <a:pPr algn="ctr"/>
            <a:r>
              <a:rPr lang="en-US" sz="2800" dirty="0"/>
              <a:t>Assoc. Prof. of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F1A7-0B62-5216-55EE-57312836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C2D759-E8B9-E362-E3B0-B8AB4487AE4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2EE070-26ED-477B-2D01-3C66C21C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/>
              </a:rPr>
              <a:t>To use admin and </a:t>
            </a:r>
            <a:r>
              <a:rPr lang="en-US" dirty="0" err="1">
                <a:latin typeface="Montserrat"/>
              </a:rPr>
              <a:t>createsuperuser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</p:txBody>
      </p:sp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6B73034-E1A9-B471-E66A-3E3A40CAA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" y="1140808"/>
            <a:ext cx="9020756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Django – Challenge 3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2877A-ED9A-EC7B-B6AC-34C398C7B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04FC56-57F4-498D-487E-8CFFE74069E9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4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Challenge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200" dirty="0">
                <a:latin typeface="Montserrat"/>
              </a:rPr>
              <a:t>Develop a Django web form that Creating Book store Database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4C6A2-F82B-670D-252A-F61537EF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37A301-2109-930D-2D90-667EB33BD04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8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4C6A2-F82B-670D-252A-F61537EF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37A301-2109-930D-2D90-667EB33BD04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A0C6133-677C-67A6-CD9D-9BEA502C7CA2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261965"/>
            <a:ext cx="7488832" cy="4185731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2000" b="1" i="0" dirty="0">
                <a:effectLst/>
                <a:latin typeface="Segoe UI" panose="020B0502040204020203" pitchFamily="34" charset="0"/>
              </a:rPr>
              <a:t>Books App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{</a:t>
            </a:r>
          </a:p>
          <a:p>
            <a:pPr eaLnBrk="1" hangingPunct="1">
              <a:defRPr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    - List books with their information</a:t>
            </a:r>
          </a:p>
          <a:p>
            <a:pPr eaLnBrk="1" hangingPunct="1">
              <a:defRPr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    - Search for a book</a:t>
            </a:r>
          </a:p>
          <a:p>
            <a:pPr eaLnBrk="1" hangingPunct="1">
              <a:defRPr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    - Author Profile}</a:t>
            </a:r>
            <a:endParaRPr lang="ar-SA" sz="2000" b="0" i="0" dirty="0">
              <a:effectLst/>
              <a:latin typeface="Segoe UI" panose="020B0502040204020203" pitchFamily="34" charset="0"/>
            </a:endParaRPr>
          </a:p>
          <a:p>
            <a:pPr eaLnBrk="1" hangingPunct="1">
              <a:defRPr/>
            </a:pPr>
            <a:endParaRPr lang="en-US" sz="2000" b="0" i="0" dirty="0">
              <a:effectLst/>
              <a:latin typeface="Segoe UI" panose="020B0502040204020203" pitchFamily="34" charset="0"/>
            </a:endParaRPr>
          </a:p>
          <a:p>
            <a:pPr eaLnBrk="1" hangingPunct="1">
              <a:defRPr/>
            </a:pPr>
            <a:r>
              <a:rPr lang="en-US" sz="2000" b="1" i="0" dirty="0">
                <a:effectLst/>
                <a:latin typeface="Segoe UI" panose="020B0502040204020203" pitchFamily="34" charset="0"/>
              </a:rPr>
              <a:t>Books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{Id, Title, Abstract, ISBN, Author, Shelf}</a:t>
            </a:r>
          </a:p>
          <a:p>
            <a:pPr eaLnBrk="1" hangingPunct="1">
              <a:defRPr/>
            </a:pPr>
            <a:endParaRPr lang="en-US" sz="2000" b="0" i="0" dirty="0">
              <a:effectLst/>
              <a:latin typeface="Segoe UI" panose="020B0502040204020203" pitchFamily="34" charset="0"/>
            </a:endParaRPr>
          </a:p>
          <a:p>
            <a:pPr eaLnBrk="1" hangingPunct="1">
              <a:defRPr/>
            </a:pPr>
            <a:endParaRPr lang="en-US" sz="2000" b="0" i="0" dirty="0">
              <a:effectLst/>
              <a:latin typeface="Segoe UI" panose="020B0502040204020203" pitchFamily="34" charset="0"/>
            </a:endParaRPr>
          </a:p>
          <a:p>
            <a:pPr eaLnBrk="1" hangingPunct="1">
              <a:defRPr/>
            </a:pPr>
            <a:r>
              <a:rPr lang="en-US" sz="2000" b="1" i="0" dirty="0">
                <a:effectLst/>
                <a:latin typeface="Segoe UI" panose="020B0502040204020203" pitchFamily="34" charset="0"/>
              </a:rPr>
              <a:t>Db Entities 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{</a:t>
            </a:r>
          </a:p>
          <a:p>
            <a:pPr eaLnBrk="1" hangingPunct="1">
              <a:defRPr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    Books (Id, Title, Abstract, ISBN, Author</a:t>
            </a:r>
            <a:r>
              <a:rPr lang="en-US" sz="2000" b="0" i="0">
                <a:effectLst/>
                <a:latin typeface="Segoe UI" panose="020B0502040204020203" pitchFamily="34" charset="0"/>
              </a:rPr>
              <a:t>, Shelf)</a:t>
            </a:r>
            <a:endParaRPr lang="en-US" sz="2000" b="0" i="0" dirty="0">
              <a:effectLst/>
              <a:latin typeface="Segoe UI" panose="020B0502040204020203" pitchFamily="34" charset="0"/>
            </a:endParaRPr>
          </a:p>
          <a:p>
            <a:pPr eaLnBrk="1" hangingPunct="1">
              <a:defRPr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    Authors (Id, Name, Email)</a:t>
            </a:r>
          </a:p>
          <a:p>
            <a:pPr eaLnBrk="1" hangingPunct="1">
              <a:defRPr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    Shelves (Id, Name)</a:t>
            </a:r>
          </a:p>
          <a:p>
            <a:pPr eaLnBrk="1" hangingPunct="1">
              <a:defRPr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}</a:t>
            </a:r>
          </a:p>
          <a:p>
            <a:pPr eaLnBrk="1" hangingPunct="1">
              <a:defRPr/>
            </a:pPr>
            <a:endParaRPr lang="en-US" sz="2000" b="1" kern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6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3C935A56-EDA3-A019-8F13-4970484C15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4631" y="375675"/>
            <a:ext cx="5616155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Montserrat"/>
              </a:rPr>
              <a:t>Thanks</a:t>
            </a:r>
            <a:endParaRPr sz="4400" b="1" dirty="0">
              <a:latin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BF005-0096-922C-4859-A52E03A6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56" y="3139604"/>
            <a:ext cx="1590962" cy="646076"/>
          </a:xfrm>
          <a:prstGeom prst="rect">
            <a:avLst/>
          </a:prstGeom>
        </p:spPr>
      </p:pic>
      <p:pic>
        <p:nvPicPr>
          <p:cNvPr id="5" name="Picture 2" descr="Image result for visual studio code">
            <a:extLst>
              <a:ext uri="{FF2B5EF4-FFF2-40B4-BE49-F238E27FC236}">
                <a16:creationId xmlns:a16="http://schemas.microsoft.com/office/drawing/2014/main" id="{D4180C33-841D-96F0-199F-3A3D2936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8" y="1706713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E5DA150-EAF1-F9C5-25C9-63952CBC7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87" y="1706713"/>
            <a:ext cx="1744735" cy="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1B07FA8C-7710-2494-0622-359F3BEB6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58" y="2968513"/>
            <a:ext cx="991481" cy="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1180CCDB-A2DA-8CDC-7EFB-C0922FB71266}"/>
              </a:ext>
            </a:extLst>
          </p:cNvPr>
          <p:cNvSpPr txBox="1">
            <a:spLocks/>
          </p:cNvSpPr>
          <p:nvPr/>
        </p:nvSpPr>
        <p:spPr>
          <a:xfrm>
            <a:off x="3124199" y="4510432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L="742950" marR="0" lvl="1" indent="-28575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143000" marR="0" lvl="2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3pPr>
            <a:lvl4pPr marL="1600200" marR="0" lvl="3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4pPr>
            <a:lvl5pPr marL="2057400" marR="0" lvl="4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5pPr>
            <a:lvl6pPr marL="2514600" marR="0" lvl="5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6pPr>
            <a:lvl7pPr marL="2971800" marR="0" lvl="6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7pPr>
            <a:lvl8pPr marL="3429000" marR="0" lvl="7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8pPr>
            <a:lvl9pPr marL="3886200" marR="0" lvl="8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Garamond" panose="02020404030301010803" pitchFamily="18" charset="0"/>
              </a:rPr>
              <a:t>Dr. Abdelhameed Fawzy</a:t>
            </a:r>
          </a:p>
        </p:txBody>
      </p:sp>
    </p:spTree>
    <p:extLst>
      <p:ext uri="{BB962C8B-B14F-4D97-AF65-F5344CB8AC3E}">
        <p14:creationId xmlns:p14="http://schemas.microsoft.com/office/powerpoint/2010/main" val="12729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ontserrat"/>
                <a:sym typeface="Montserrat"/>
              </a:rPr>
              <a:t>More classes for database</a:t>
            </a:r>
            <a:br>
              <a:rPr lang="en-US" sz="2800" dirty="0">
                <a:solidFill>
                  <a:srgbClr val="0070C0"/>
                </a:solidFill>
                <a:latin typeface="Montserrat"/>
                <a:sym typeface="Montserrat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868488"/>
            <a:ext cx="8520600" cy="3796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To display an object in the Django admin site and as the value inserted into a template when it displays an object.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  <a:hlinkClick r:id="rId3"/>
              </a:rPr>
              <a:t>https://docs.djangoproject.com/en/4.1/ref/models/instances/</a:t>
            </a:r>
            <a:endParaRPr lang="en-US" dirty="0">
              <a:solidFill>
                <a:srgbClr val="0C3C26"/>
              </a:solidFill>
              <a:latin typeface="Roboto" panose="02000000000000000000" pitchFamily="2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0C3C26"/>
              </a:solidFill>
              <a:effectLst/>
              <a:latin typeface="Roboto" panose="02000000000000000000" pitchFamily="2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class Topic(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models.Model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):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top_name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models.CharField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max_length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=264, unique=True)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ea typeface="Inconsolat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</a:rPr>
              <a:t>	def __str__(self):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</a:rPr>
              <a:t>		return self.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top_name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Inconsolata"/>
              <a:cs typeface="Times New Roman" panose="02020603050405020304" pitchFamily="18" charset="0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Inconsolata"/>
              <a:cs typeface="Times New Roman" panose="02020603050405020304" pitchFamily="18" charset="0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class Webpage(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models.Model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):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	category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models.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ForeignKey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(Topic)</a:t>
            </a: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	name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models.CharField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max_length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=264)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url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models.URLField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  <a:sym typeface="Inconsolata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</a:rPr>
              <a:t>	def __str__(self):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Inconsolata"/>
                <a:cs typeface="Times New Roman" panose="02020603050405020304" pitchFamily="18" charset="0"/>
              </a:rPr>
              <a:t>		return self.name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Inconsolata"/>
              <a:cs typeface="Times New Roman" panose="02020603050405020304" pitchFamily="18" charset="0"/>
              <a:sym typeface="Inconsolat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C2D759-E8B9-E362-E3B0-B8AB4487AE4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4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67A16-4BB1-B201-9657-37328BFB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518" y="4699852"/>
            <a:ext cx="1092482" cy="44364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6AA5-2668-3361-2E04-F1A3A7269663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6F0114-B7B0-96AE-9887-F3AB260DD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5" y="224862"/>
            <a:ext cx="8377276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9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67A16-4BB1-B201-9657-37328BFB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518" y="4699852"/>
            <a:ext cx="1092482" cy="44364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6AA5-2668-3361-2E04-F1A3A7269663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CDE178A-CF7F-09F6-23B3-E95D441F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07" y="224862"/>
            <a:ext cx="8368744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C2D759-E8B9-E362-E3B0-B8AB4487AE4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2EE070-26ED-477B-2D01-3C66C21C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Montserrat"/>
              </a:rPr>
              <a:t>Run test data</a:t>
            </a:r>
            <a:endParaRPr lang="en-US" dirty="0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531447A-6069-94AC-2757-DC89CA32C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5" y="1049368"/>
            <a:ext cx="913006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3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C2D759-E8B9-E362-E3B0-B8AB4487AE4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2EE070-26ED-477B-2D01-3C66C21C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/>
              </a:rPr>
              <a:t>Insert data</a:t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</p:txBody>
      </p:sp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5C0DC09-1FB5-2F95-EA61-BC6D1F476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34" y="1049368"/>
            <a:ext cx="864773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C2D759-E8B9-E362-E3B0-B8AB4487AE4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2EE070-26ED-477B-2D01-3C66C21C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/>
              </a:rPr>
              <a:t>Insert data</a:t>
            </a:r>
            <a:br>
              <a:rPr lang="en-US" dirty="0">
                <a:latin typeface="Montserrat"/>
              </a:rPr>
            </a:br>
            <a:endParaRPr lang="en-US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89A094-E044-8FBB-051C-909C8802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58" y="987054"/>
            <a:ext cx="81687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4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C2D759-E8B9-E362-E3B0-B8AB4487AE4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2EE070-26ED-477B-2D01-3C66C21C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/>
              </a:rPr>
              <a:t>To use admin and </a:t>
            </a:r>
            <a:r>
              <a:rPr lang="en-US" dirty="0" err="1">
                <a:latin typeface="Montserrat"/>
              </a:rPr>
              <a:t>createsuperuser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B197298-39D8-7B8C-6D73-093166707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132510"/>
            <a:ext cx="813351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1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C2D759-E8B9-E362-E3B0-B8AB4487AE4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2EE070-26ED-477B-2D01-3C66C21C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/>
              </a:rPr>
              <a:t>quit()</a:t>
            </a:r>
            <a:br>
              <a:rPr lang="en-US" dirty="0">
                <a:latin typeface="Montserrat"/>
              </a:rPr>
            </a:br>
            <a:endParaRPr lang="en-US" dirty="0">
              <a:latin typeface="Montserrat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6E0E75D-93A0-F623-4C7D-0C669122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1" y="1223950"/>
            <a:ext cx="8992037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544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287</Words>
  <Application>Microsoft Office PowerPoint</Application>
  <PresentationFormat>On-screen Show (16:9)</PresentationFormat>
  <Paragraphs>55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Montserrat</vt:lpstr>
      <vt:lpstr>Garamond</vt:lpstr>
      <vt:lpstr>Arial</vt:lpstr>
      <vt:lpstr>Calibri</vt:lpstr>
      <vt:lpstr>Segoe UI</vt:lpstr>
      <vt:lpstr>Roboto</vt:lpstr>
      <vt:lpstr>Times New Roman</vt:lpstr>
      <vt:lpstr>Simple Light</vt:lpstr>
      <vt:lpstr>Web Development with Python/Django More classes for database</vt:lpstr>
      <vt:lpstr>More classes for database </vt:lpstr>
      <vt:lpstr>PowerPoint Presentation</vt:lpstr>
      <vt:lpstr>PowerPoint Presentation</vt:lpstr>
      <vt:lpstr>Run test data</vt:lpstr>
      <vt:lpstr>Insert data </vt:lpstr>
      <vt:lpstr>Insert data </vt:lpstr>
      <vt:lpstr>To use admin and createsuperuser  </vt:lpstr>
      <vt:lpstr>quit() </vt:lpstr>
      <vt:lpstr>To use admin and createsuperuser  </vt:lpstr>
      <vt:lpstr>Django – Challenge 3 </vt:lpstr>
      <vt:lpstr>Challenge 3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Level One </dc:title>
  <cp:lastModifiedBy>Abdelhameed Ibrahim</cp:lastModifiedBy>
  <cp:revision>375</cp:revision>
  <dcterms:modified xsi:type="dcterms:W3CDTF">2022-11-29T20:36:16Z</dcterms:modified>
</cp:coreProperties>
</file>