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337" r:id="rId3"/>
    <p:sldId id="393" r:id="rId4"/>
    <p:sldId id="341" r:id="rId5"/>
    <p:sldId id="394" r:id="rId6"/>
    <p:sldId id="396" r:id="rId7"/>
    <p:sldId id="395" r:id="rId8"/>
    <p:sldId id="397" r:id="rId9"/>
    <p:sldId id="370" r:id="rId10"/>
    <p:sldId id="258" r:id="rId11"/>
    <p:sldId id="371" r:id="rId12"/>
    <p:sldId id="265" r:id="rId13"/>
    <p:sldId id="356" r:id="rId14"/>
    <p:sldId id="267" r:id="rId15"/>
    <p:sldId id="357" r:id="rId16"/>
    <p:sldId id="372" r:id="rId17"/>
    <p:sldId id="271" r:id="rId18"/>
    <p:sldId id="35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59" r:id="rId28"/>
    <p:sldId id="288" r:id="rId29"/>
    <p:sldId id="360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361" r:id="rId39"/>
    <p:sldId id="366" r:id="rId40"/>
    <p:sldId id="36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aramond" panose="02020404030301010803" pitchFamily="18" charset="0"/>
      <p:regular r:id="rId47"/>
      <p:bold r:id="rId48"/>
      <p:italic r:id="rId49"/>
    </p:embeddedFont>
    <p:embeddedFont>
      <p:font typeface="Inconsolata" pitchFamily="1" charset="0"/>
      <p:regular r:id="rId50"/>
      <p:bold r:id="rId51"/>
    </p:embeddedFont>
    <p:embeddedFont>
      <p:font typeface="Montserrat" panose="02000505000000020004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0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3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989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38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44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8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2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3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ai79/Django-Pyth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marketplace.visualstudio.com/VSCode" TargetMode="External"/><Relationship Id="rId9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Django is an open-source and free web framework.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Django is </a:t>
            </a:r>
            <a:r>
              <a:rPr lang="en-US" sz="3000" dirty="0">
                <a:latin typeface="Montserrat"/>
              </a:rPr>
              <a:t>server-side technology.</a:t>
            </a:r>
            <a:endParaRPr lang="en-US" sz="3000" dirty="0">
              <a:latin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Many websites utilize it, including Instagram, 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BitBucket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, the Washington Times, and Mozilla, among others!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3BFA0-07CF-6E8D-1349-740D45EF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600" dirty="0">
                <a:latin typeface="Montserrat"/>
              </a:rPr>
              <a:t>F</a:t>
            </a:r>
            <a:r>
              <a:rPr lang="en-US" sz="3200" dirty="0">
                <a:latin typeface="Montserrat"/>
              </a:rPr>
              <a:t>irst,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latin typeface="Montserrat"/>
              </a:rPr>
              <a:t>Using </a:t>
            </a:r>
            <a:r>
              <a:rPr lang="en" sz="2600" dirty="0">
                <a:latin typeface="Montserrat"/>
                <a:sym typeface="Montserrat"/>
              </a:rPr>
              <a:t>Django </a:t>
            </a:r>
            <a:r>
              <a:rPr lang="en-US" sz="2600" dirty="0">
                <a:latin typeface="Montserrat"/>
              </a:rPr>
              <a:t>web application </a:t>
            </a:r>
            <a:endParaRPr lang="en" sz="2600" dirty="0">
              <a:latin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Creating a virtual environment (Anaconda)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Setting up Projects and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D6D03-0E76-E58F-1886-4DBF06E2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37" y="1912554"/>
            <a:ext cx="1251014" cy="508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7001B3-E98C-CE0C-5241-EECEC380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91" y="2562573"/>
            <a:ext cx="1202511" cy="5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B74F-9472-7967-4928-FB07B7AD05A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Virtual environment </a:t>
            </a:r>
            <a:endParaRPr dirty="0">
              <a:latin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Anaconda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makes this simple for us!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Virtual environment with 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conda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, use this: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solidFill>
                  <a:srgbClr val="0070C0"/>
                </a:solidFill>
                <a:latin typeface="Montserrat"/>
                <a:ea typeface="Inconsolata"/>
                <a:cs typeface="Inconsolata"/>
                <a:sym typeface="Montserrat"/>
              </a:rPr>
              <a:t>	</a:t>
            </a:r>
            <a:r>
              <a:rPr lang="en-US" sz="30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create --name </a:t>
            </a:r>
            <a:r>
              <a:rPr lang="en-US" sz="30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myEnv</a:t>
            </a: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Django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Here, we constructed a "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myEnv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" environment using a recent version of Django.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56BFC-84DF-FA8A-5776-72A1649C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9CC1D8-3ADA-4A52-611E-7FDB286A647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6E99BAE-58BD-68A9-DFDC-3435DC18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0483"/>
            <a:ext cx="5943600" cy="343789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941E78-8DE3-E02D-F2C7-269B4062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60388"/>
            <a:ext cx="5943600" cy="339026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968260-61CF-BF16-F854-D777FAFB2368}"/>
              </a:ext>
            </a:extLst>
          </p:cNvPr>
          <p:cNvSpPr txBox="1">
            <a:spLocks/>
          </p:cNvSpPr>
          <p:nvPr/>
        </p:nvSpPr>
        <p:spPr bwMode="auto">
          <a:xfrm>
            <a:off x="0" y="457440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7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Virtual environment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Now, activate the environment: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conda activate myEnv </a:t>
            </a:r>
            <a:endParaRPr sz="26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can deactivate the environment.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deactivate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can environment information.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info --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envs</a:t>
            </a:r>
            <a:endParaRPr lang="en-US" sz="26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0F6C-3DE5-EEEF-FD22-ED8CC26E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E33CBF-73F2-2418-7CF2-7135DCFB84F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214426-2974-38A4-E050-81A591E3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8" y="53268"/>
            <a:ext cx="8007844" cy="457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CBBD5EB-190A-AAB2-A64E-F325B4CE090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2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F</a:t>
            </a:r>
            <a:r>
              <a:rPr lang="en-US" sz="2800" dirty="0">
                <a:latin typeface="Montserrat"/>
              </a:rPr>
              <a:t>irst,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latin typeface="Montserrat"/>
              </a:rPr>
              <a:t>Using </a:t>
            </a:r>
            <a:r>
              <a:rPr lang="en" sz="2600" dirty="0">
                <a:latin typeface="Montserrat"/>
                <a:sym typeface="Montserrat"/>
              </a:rPr>
              <a:t>Django </a:t>
            </a:r>
            <a:r>
              <a:rPr lang="en-US" sz="2600" dirty="0">
                <a:latin typeface="Montserrat"/>
              </a:rPr>
              <a:t>web application </a:t>
            </a:r>
            <a:endParaRPr lang="en" sz="2600" dirty="0">
              <a:latin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Creating a virtual environment (Anaconda)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Setting up Projects and Applications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endParaRPr lang="en-US" sz="2800" dirty="0"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D6D03-0E76-E58F-1886-4DBF06E2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37" y="1912554"/>
            <a:ext cx="1251014" cy="508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7001B3-E98C-CE0C-5241-EECEC380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91" y="2562573"/>
            <a:ext cx="1202511" cy="5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EDEF-9FD7-5DF0-F250-FDA7CED6D6E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3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When you install Django, it installed a command line tool called: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django-admin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django-admin startproject first_project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0E57-5C90-0247-FB84-D0A1E419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A896AA-A059-D5C7-BBB4-E01437C2F07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AD956-F98B-097F-C52F-67FCB42B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" y="963386"/>
            <a:ext cx="9137492" cy="4114800"/>
          </a:xfrm>
          <a:prstGeom prst="rect">
            <a:avLst/>
          </a:prstGeom>
        </p:spPr>
      </p:pic>
      <p:sp>
        <p:nvSpPr>
          <p:cNvPr id="5" name="Google Shape;174;p28">
            <a:extLst>
              <a:ext uri="{FF2B5EF4-FFF2-40B4-BE49-F238E27FC236}">
                <a16:creationId xmlns:a16="http://schemas.microsoft.com/office/drawing/2014/main" id="{9E7495A6-774F-AC7C-3D07-7F221A020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7693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will then receive something like this:</a:t>
            </a: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9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173137" y="1984834"/>
            <a:ext cx="2797725" cy="27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9FAA5-BF56-24E9-61A4-6A6162F9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3B9D-13D8-2B2E-23B8-4C8188D8459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solidFill>
                  <a:srgbClr val="0070C0"/>
                </a:solidFill>
                <a:latin typeface="Montserrat"/>
              </a:rPr>
              <a:t>Fi</a:t>
            </a:r>
            <a:r>
              <a:rPr lang="en-US" sz="2800" dirty="0">
                <a:solidFill>
                  <a:srgbClr val="0070C0"/>
                </a:solidFill>
                <a:latin typeface="Montserrat"/>
              </a:rPr>
              <a:t>rst</a:t>
            </a:r>
            <a:r>
              <a:rPr lang="en-US" sz="2800" dirty="0">
                <a:latin typeface="Montserrat"/>
              </a:rPr>
              <a:t>, you will learn</a:t>
            </a:r>
            <a:endParaRPr lang="en-US" sz="3000" dirty="0">
              <a:latin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latin typeface="Montserrat"/>
              </a:rPr>
              <a:t>Using </a:t>
            </a:r>
            <a:r>
              <a:rPr lang="en" sz="2600" dirty="0">
                <a:latin typeface="Montserrat"/>
                <a:sym typeface="Montserrat"/>
              </a:rPr>
              <a:t>Django </a:t>
            </a:r>
            <a:r>
              <a:rPr lang="en-US" sz="2600" dirty="0">
                <a:latin typeface="Montserrat"/>
              </a:rPr>
              <a:t>web application </a:t>
            </a:r>
            <a:endParaRPr lang="en" sz="2600" dirty="0">
              <a:latin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Creating a virtual environment (Anaconda)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Setting up Projects and Applications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Using simple Templates and tags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Creating Views and Mapping URLs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D6D03-0E76-E58F-1886-4DBF06E2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651" y="1693266"/>
            <a:ext cx="1251014" cy="508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7001B3-E98C-CE0C-5241-EECEC380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54" y="2292140"/>
            <a:ext cx="1202511" cy="5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4AC9-B997-C744-D51E-04A475CEDE4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2" descr="Image result for visual studio code">
            <a:extLst>
              <a:ext uri="{FF2B5EF4-FFF2-40B4-BE49-F238E27FC236}">
                <a16:creationId xmlns:a16="http://schemas.microsoft.com/office/drawing/2014/main" id="{ED56700B-C3F7-640E-3343-871B7699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19" y="4026784"/>
            <a:ext cx="871536" cy="8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F683B38-45D2-AD7E-82B2-2671DB36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92" y="3157088"/>
            <a:ext cx="762355" cy="7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1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0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38E00A34-7FE7-3646-D8A0-69FD2F614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F0F15-AF62-A68C-FCB4-702A91E6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7F054B-FF5C-428B-F661-B086EFD0A636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1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187E782C-497B-F2C4-95C7-5C530DD9B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2A49B-3D8A-45AE-9394-4684D0A7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6B6AC3E-9B17-0C0A-77FA-FBD9A8B23DF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2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81E08A55-FCC4-E265-D367-D3DF12689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3B61C-CE45-F931-64CE-4E537191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ED325A5-730E-F502-0C6E-6AED41CA15C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3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135F51E6-1321-BDF0-872D-86B89A103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B2CB-22E2-FC0F-505B-771A8E99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11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10A7318-E96D-D78B-A209-85299925922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wsgi.py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4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5E6025AF-E76A-C8D8-21EF-B848D2E02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5DE5D-576E-D350-539D-A590FEF06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3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1EF1D70-9672-90FA-2D4C-66C3D11E705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5" descr="Screen Shot 2017-01-28 at 12.48.16 AM.png"/>
          <p:cNvPicPr preferRelativeResize="0"/>
          <p:nvPr/>
        </p:nvPicPr>
        <p:blipFill rotWithShape="1">
          <a:blip r:embed="rId3">
            <a:alphaModFix/>
          </a:blip>
          <a:srcRect t="5320" r="22618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D6CB45C8-4588-28E7-CE01-9D28C8C28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FC386-AA41-0A5C-54C3-44B6B42C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9BF2A3E-CCAC-2AA6-87E5-B353012DB15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python manage.py runserver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E9B26-D3AF-7245-F8E3-419D1774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0" y="2412459"/>
            <a:ext cx="8930079" cy="1893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04EB3-A347-ED44-C06D-7591868D2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4CF8FC-7D4A-2725-DBD8-54DA450ACC3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CA5E5-FE78-84A8-53A4-D0BF7C87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2" y="195942"/>
            <a:ext cx="8598336" cy="457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CB6EC6-A519-032E-D4F8-14D7B0C395CB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Plug Django applications into other Django projects and reuse them! (Or use the applications of others)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Create a simple application by using: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52500" lvl="2" indent="0">
              <a:spcBef>
                <a:spcPts val="0"/>
              </a:spcBef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A0DAD-3D8F-01C9-6955-2F26A8DD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0DC-901A-1D96-545C-6C5458317DD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D40A72-0DFB-3CEA-3A16-68AD53FC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138793"/>
            <a:ext cx="8733453" cy="457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EA4EA5B-C768-0773-3BF6-DABFB8BE63D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solidFill>
                  <a:srgbClr val="0070C0"/>
                </a:solidFill>
                <a:latin typeface="Montserrat"/>
              </a:rPr>
              <a:t>Then</a:t>
            </a:r>
            <a:r>
              <a:rPr lang="en-US" sz="3200" dirty="0">
                <a:latin typeface="Montserrat"/>
              </a:rPr>
              <a:t>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Creating a model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Using the Admin interface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Connect the form in the template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Accepting User Input and connect it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AA35A-06AA-6D46-73F6-32973901C81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8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46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3213137" y="1729949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81E246DB-908F-A5FC-E416-64317D462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233D7-12CA-C3CE-73F8-F63427DE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7BDD-D881-004A-400E-B9F797408E9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47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995392F0-07BC-BEED-B1E5-F55E9A943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7660-F56D-457A-AE52-596F2BE0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75" y="4547373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E3BA-D903-4B12-A3F1-3B0291C9DC7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48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763C8B9B-C3CC-BB82-931C-E4E23F020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33D2-8B65-F12A-25EB-97A1614F4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5232-74C4-2C02-5D73-57BD941AF65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49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D90226DC-0538-94F1-3FB6-3B84F75CB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87AC-AFD7-0536-EF41-E4E6E7BBE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8E64-951B-65E1-5A40-4433109EA77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50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44677EC2-0C01-EA1A-8F98-FDCD8F7B4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A3A3-440D-817C-2097-F8E81257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5C69-B97B-4D68-5C91-22EB3E5F6F5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51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87E940BB-1C50-5285-4230-23E210632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17ED6-A3A1-D2EC-8D91-00C05E3E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3416-1902-8789-490C-2AAE9E5D422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52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ADBD07B2-9663-BE53-C571-DBB25AE90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E859-C38E-F692-4DE0-EAA5B9BE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E634-C9AC-3434-14AA-7E9365A0AEE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3" descr="Screen Shot 2017-01-28 at 9.06.47 PM.png"/>
          <p:cNvPicPr preferRelativeResize="0"/>
          <p:nvPr/>
        </p:nvPicPr>
        <p:blipFill rotWithShape="1">
          <a:blip r:embed="rId3">
            <a:alphaModFix/>
          </a:blip>
          <a:srcRect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9D44F91C-68E8-002F-8391-056ED823C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7E5CE-D680-7444-1836-001F72AF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1D39-AD40-1B02-6457-1573AB65262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A07FF-D872-9BBD-9131-13E6E0EC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210154-41E6-AC1E-87BA-8CF5E7C5638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6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You can download the sources in this Training from my GitHub account: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dirty="0">
                <a:latin typeface="Montserrat"/>
                <a:hlinkClick r:id="rId3"/>
              </a:rPr>
              <a:t>https://github.com/afai79/Django-Python</a:t>
            </a: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61FD08-025A-1325-8BCD-A61E5A5B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33" y="386647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361462-A66F-ED9E-70CB-AEB399E9438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Getting Started with Python in VS Code</a:t>
            </a:r>
          </a:p>
          <a:p>
            <a:pPr lvl="1" indent="-419100">
              <a:buSzPts val="3000"/>
              <a:buFont typeface="Montserrat"/>
              <a:buChar char="●"/>
            </a:pPr>
            <a:r>
              <a:rPr lang="en-US" sz="2000" dirty="0"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</a:pPr>
            <a:r>
              <a:rPr lang="en-US" sz="2000" dirty="0"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https://marketplace.visualstudio.com/VSCode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  <a:defRPr/>
            </a:pPr>
            <a:r>
              <a:rPr lang="en-US" sz="2000" dirty="0"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  <a:defRPr/>
            </a:pPr>
            <a:r>
              <a:rPr lang="en-US" sz="2000" dirty="0"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sz="2000" dirty="0">
              <a:latin typeface="Montserrat"/>
            </a:endParaRPr>
          </a:p>
          <a:p>
            <a:pPr lvl="1" indent="-419100">
              <a:buSzPts val="3000"/>
              <a:buFont typeface="Montserrat"/>
              <a:buChar char="●"/>
            </a:pPr>
            <a:endParaRPr lang="en-US" sz="20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2050" name="Picture 2" descr="Image result for visual studio code">
            <a:extLst>
              <a:ext uri="{FF2B5EF4-FFF2-40B4-BE49-F238E27FC236}">
                <a16:creationId xmlns:a16="http://schemas.microsoft.com/office/drawing/2014/main" id="{A0107E44-53E6-F05D-1A9C-4CD7BC33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38" y="1764829"/>
            <a:ext cx="948795" cy="9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04771-8836-3095-3FD9-57839C21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88" y="3876455"/>
            <a:ext cx="1460460" cy="7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8E047-55FD-7CC4-41C4-08206708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97" y="2855618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DBCC64-3261-B947-78C2-73C277929A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71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Thanks</a:t>
            </a:r>
            <a:endParaRPr b="1" dirty="0">
              <a:latin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FBA6C-A45A-5A6A-5BB4-4D89D47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96" y="2197970"/>
            <a:ext cx="1251014" cy="508026"/>
          </a:xfrm>
          <a:prstGeom prst="rect">
            <a:avLst/>
          </a:prstGeom>
        </p:spPr>
      </p:pic>
      <p:pic>
        <p:nvPicPr>
          <p:cNvPr id="8" name="Picture 2" descr="Image result for visual studio code">
            <a:extLst>
              <a:ext uri="{FF2B5EF4-FFF2-40B4-BE49-F238E27FC236}">
                <a16:creationId xmlns:a16="http://schemas.microsoft.com/office/drawing/2014/main" id="{2592382C-C77D-D61D-C2B9-4085E8D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7" y="1999567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62DF12-DAA8-0D2D-7353-E8E6B0F3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32" y="3330485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8EABB9-0818-B82F-7A73-A77DF66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39" y="3204041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84F1975-8888-5C8D-7386-261443D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65" y="313304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321158F-C2DA-C01B-0EFD-682ADEFEA30E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Garamond" panose="02020404030301010803" pitchFamily="18" charset="0"/>
              </a:rPr>
              <a:t>Dr. Abdelhameed Fawzy</a:t>
            </a:r>
            <a:endParaRPr lang="en-US" altLang="en-US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Getting Started with Python in VS Code</a:t>
            </a:r>
          </a:p>
          <a:p>
            <a:pPr marL="914400" lvl="3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Install Visual Studio Code and the Python Extension</a:t>
            </a:r>
          </a:p>
          <a:p>
            <a:pPr marL="914400" lvl="3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Verify the Python installation</a:t>
            </a:r>
          </a:p>
          <a:p>
            <a:pPr marL="228600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Menlo"/>
              </a:rPr>
              <a:t>py</a:t>
            </a:r>
            <a:r>
              <a:rPr lang="en-US" altLang="en-US" sz="2800" dirty="0">
                <a:solidFill>
                  <a:srgbClr val="FF0000"/>
                </a:solidFill>
                <a:latin typeface="Menlo"/>
              </a:rPr>
              <a:t> -3 --version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15F1D4-B574-4923-6C95-E047098D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2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Start VS Code in a project folder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Select a Python interpreter (</a:t>
            </a:r>
            <a:r>
              <a:rPr lang="en-US" sz="2600" dirty="0" err="1">
                <a:latin typeface="Montserrat"/>
              </a:rPr>
              <a:t>Ctrl+Shift+P</a:t>
            </a:r>
            <a:r>
              <a:rPr lang="en-US" sz="2600" dirty="0">
                <a:latin typeface="Montserrat"/>
              </a:rPr>
              <a:t>)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Montserrat"/>
              </a:rPr>
              <a:t>Create a Python source code file and Run</a:t>
            </a:r>
          </a:p>
          <a:p>
            <a:pPr marL="1828800" lvl="7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msg = "Hello World" </a:t>
            </a:r>
          </a:p>
          <a:p>
            <a:pPr marL="1828800" lvl="7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print(msg)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lang="en-US" sz="2600" dirty="0">
              <a:latin typeface="Montserrat"/>
            </a:endParaRPr>
          </a:p>
          <a:p>
            <a:pPr marL="1828800" lvl="7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6F8CBFB-26A9-CFBC-E0FF-C7DAEEFC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600" dirty="0">
                <a:latin typeface="Montserrat"/>
              </a:rPr>
              <a:t>Install and use packages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matplotlib.pyplot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np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333333"/>
              </a:solidFill>
              <a:latin typeface="Menlo"/>
            </a:endParaRP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x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np.linspace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Menl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plt.plot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(x,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np.sin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(x)) </a:t>
            </a:r>
          </a:p>
          <a:p>
            <a:pPr marL="914400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plt.show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en-US" sz="3000" dirty="0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6F8CBFB-26A9-CFBC-E0FF-C7DAEEFC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89" y="4199014"/>
            <a:ext cx="829936" cy="8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39B0D9B-F8A2-BFA4-4F2D-55088CAA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EB45F-1966-C423-B2F1-BDCCD939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5" y="0"/>
            <a:ext cx="7866229" cy="51435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2A53F7-DF22-15DF-4B60-18ED63A0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3" y="4531178"/>
            <a:ext cx="497771" cy="4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F</a:t>
            </a:r>
            <a:r>
              <a:rPr lang="en-US" sz="2800" dirty="0">
                <a:latin typeface="Montserrat"/>
              </a:rPr>
              <a:t>irst, you will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solidFill>
                  <a:srgbClr val="0070C0"/>
                </a:solidFill>
                <a:latin typeface="Montserrat"/>
              </a:rPr>
              <a:t>Using </a:t>
            </a:r>
            <a:r>
              <a:rPr lang="en" sz="2600" dirty="0">
                <a:solidFill>
                  <a:srgbClr val="0070C0"/>
                </a:solidFill>
                <a:latin typeface="Montserrat"/>
                <a:sym typeface="Montserrat"/>
              </a:rPr>
              <a:t>Django </a:t>
            </a:r>
            <a:r>
              <a:rPr lang="en-US" sz="2600" dirty="0">
                <a:solidFill>
                  <a:srgbClr val="0070C0"/>
                </a:solidFill>
                <a:latin typeface="Montserrat"/>
              </a:rPr>
              <a:t>web application </a:t>
            </a:r>
            <a:endParaRPr lang="en" sz="2600" dirty="0">
              <a:solidFill>
                <a:srgbClr val="0070C0"/>
              </a:solidFill>
              <a:latin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sym typeface="Montserrat"/>
              </a:rPr>
              <a:t>Creating a virtual environment (Anaconda)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Setting up Projects and Applications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endParaRPr lang="en-US" sz="2800" dirty="0">
              <a:latin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D6D03-0E76-E58F-1886-4DBF06E2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37" y="1912554"/>
            <a:ext cx="1251014" cy="508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7001B3-E98C-CE0C-5241-EECEC380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91" y="2562573"/>
            <a:ext cx="1202511" cy="5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77BC-E996-DA55-D66A-C3C3AB71D36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3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851</Words>
  <Application>Microsoft Office PowerPoint</Application>
  <PresentationFormat>On-screen Show (16:9)</PresentationFormat>
  <Paragraphs>177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Garamond</vt:lpstr>
      <vt:lpstr>Montserrat</vt:lpstr>
      <vt:lpstr>Calibri</vt:lpstr>
      <vt:lpstr>Inconsolata</vt:lpstr>
      <vt:lpstr>Menlo</vt:lpstr>
      <vt:lpstr>Simple Light</vt:lpstr>
      <vt:lpstr>Web Development with Python/Django</vt:lpstr>
      <vt:lpstr>Learning Objectives</vt:lpstr>
      <vt:lpstr>Learning Objectives</vt:lpstr>
      <vt:lpstr>Learning Objectives</vt:lpstr>
      <vt:lpstr>Python</vt:lpstr>
      <vt:lpstr>Python</vt:lpstr>
      <vt:lpstr>Python</vt:lpstr>
      <vt:lpstr>PowerPoint Presentation</vt:lpstr>
      <vt:lpstr>Learning Objectives</vt:lpstr>
      <vt:lpstr>Django</vt:lpstr>
      <vt:lpstr>Learning Objectives</vt:lpstr>
      <vt:lpstr>Virtual environment </vt:lpstr>
      <vt:lpstr>PowerPoint Presentation</vt:lpstr>
      <vt:lpstr>Virtual environment </vt:lpstr>
      <vt:lpstr>PowerPoint Presentation</vt:lpstr>
      <vt:lpstr>Learning Objectives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PowerPoint Presentation</vt:lpstr>
      <vt:lpstr>Django Application</vt:lpstr>
      <vt:lpstr>PowerPoint Presentation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PowerPoint Presentation</vt:lpstr>
      <vt:lpstr>Github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322</cp:revision>
  <dcterms:modified xsi:type="dcterms:W3CDTF">2022-08-20T21:44:17Z</dcterms:modified>
</cp:coreProperties>
</file>