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72" r:id="rId4"/>
    <p:sldId id="273" r:id="rId5"/>
    <p:sldId id="274" r:id="rId6"/>
    <p:sldId id="276" r:id="rId7"/>
    <p:sldId id="277" r:id="rId8"/>
    <p:sldId id="278" r:id="rId9"/>
    <p:sldId id="280" r:id="rId10"/>
    <p:sldId id="282" r:id="rId11"/>
    <p:sldId id="283" r:id="rId12"/>
    <p:sldId id="258" r:id="rId13"/>
    <p:sldId id="364" r:id="rId14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</p:embeddedFont>
    <p:embeddedFont>
      <p:font typeface="Montserrat" panose="02000505000000020004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cb0eb9af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cb0eb9af1_0_34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cb0eb9af1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cb0eb9af1_0_35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3ddf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3ddf83d9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b0eb9a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b0eb9af1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b0eb9af1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b0eb9af1_0_27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cb0eb9af1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cb0eb9af1_0_3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cb0eb9af1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cb0eb9af1_0_28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cb0eb9af1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cb0eb9af1_0_29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cb0eb9af1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cb0eb9af1_0_3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cb0eb9af1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cb0eb9af1_0_3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b0eb9af1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b0eb9af1_0_34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</a:rPr>
              <a:t>Web Development with Python/Django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25" y="27198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  <a:latin typeface="Montserrat"/>
                <a:sym typeface="Montserrat"/>
              </a:rPr>
              <a:t>Introduction</a:t>
            </a:r>
            <a:endParaRPr dirty="0">
              <a:solidFill>
                <a:srgbClr val="0070C0"/>
              </a:solidFill>
              <a:latin typeface="Montserrat"/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BB6B0911-D5A2-94D4-668D-2AC62A47735B}"/>
              </a:ext>
            </a:extLst>
          </p:cNvPr>
          <p:cNvSpPr txBox="1">
            <a:spLocks/>
          </p:cNvSpPr>
          <p:nvPr/>
        </p:nvSpPr>
        <p:spPr>
          <a:xfrm>
            <a:off x="311625" y="3239707"/>
            <a:ext cx="8520600" cy="1827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dirty="0"/>
              <a:t>Dr. Abdelhameed Fawzy</a:t>
            </a:r>
          </a:p>
          <a:p>
            <a:r>
              <a:rPr lang="en-US" dirty="0"/>
              <a:t>Assoc. Prof. of Computer Engineering</a:t>
            </a:r>
          </a:p>
          <a:p>
            <a:pPr marL="0" indent="0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C03B7-0060-94CE-9972-D6B75669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Our training Back-End uses: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 as the language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  <a:t>Django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 as the Framework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b="1" dirty="0">
                <a:latin typeface="Montserrat"/>
                <a:ea typeface="Montserrat"/>
                <a:cs typeface="Montserrat"/>
                <a:sym typeface="Montserrat"/>
              </a:rPr>
              <a:t>SQLite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 as the Database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43265A-9BD2-02B4-F2A7-03AC4824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0ECDF4-8DB1-0506-A8F7-973D53AF446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Python is a great language to learn, it’s simple, powerful, and has many libraries.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Django is the most popular framework for Python, it’s fast, secure, and scalable.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SQLite comes with Django and Python making it an easy choice.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5B73C5-4646-AD3F-06EE-FEC438D2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0982810-9BD0-45DE-6795-01FFF8215BD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ontserrat"/>
                <a:sym typeface="Montserrat"/>
              </a:rPr>
              <a:t>Why we chose Django for the training</a:t>
            </a:r>
            <a: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  <a:t>?</a:t>
            </a:r>
            <a:br>
              <a:rPr lang="en-US" sz="2800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sym typeface="Montserrat"/>
              </a:rPr>
              <a:t>Django is an open-source and free web framework.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sym typeface="Montserrat"/>
              </a:rPr>
              <a:t>Django is </a:t>
            </a:r>
            <a:r>
              <a:rPr lang="en-US" sz="3000" dirty="0">
                <a:latin typeface="Montserrat"/>
              </a:rPr>
              <a:t>server-side technology.</a:t>
            </a:r>
            <a:endParaRPr lang="en-US" sz="3000" dirty="0">
              <a:latin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Many websites utilize it, including Instagram, </a:t>
            </a:r>
            <a:r>
              <a:rPr lang="en-US" sz="3000" dirty="0" err="1">
                <a:latin typeface="Montserrat"/>
                <a:ea typeface="Montserrat"/>
                <a:cs typeface="Montserrat"/>
                <a:sym typeface="Montserrat"/>
              </a:rPr>
              <a:t>BitBucket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, the Washington Times, and Mozilla, among others!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3BFA0-07CF-6E8D-1349-740D45EFD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ABD101-FB99-11BA-12C7-1B86A6F2294D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FBA6C-A45A-5A6A-5BB4-4D89D4776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8" name="Picture 2" descr="Image result for visual studio code">
            <a:extLst>
              <a:ext uri="{FF2B5EF4-FFF2-40B4-BE49-F238E27FC236}">
                <a16:creationId xmlns:a16="http://schemas.microsoft.com/office/drawing/2014/main" id="{2592382C-C77D-D61D-C2B9-4085E8D36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70" y="282326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162DF12-DAA8-0D2D-7353-E8E6B0F30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73" y="3462642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28EABB9-0818-B82F-7A73-A77DF6683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44" y="1824397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D321158F-C2DA-C01B-0EFD-682ADEFEA30E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9ABAC46-4D9D-13CC-9799-3CFCF08BCE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488" y="3016747"/>
            <a:ext cx="1251015" cy="993862"/>
          </a:xfrm>
          <a:prstGeom prst="rect">
            <a:avLst/>
          </a:prstGeom>
        </p:spPr>
      </p:pic>
      <p:pic>
        <p:nvPicPr>
          <p:cNvPr id="5" name="Picture 4" descr="A picture containing text, first-aid kit, clipart&#10;&#10;Description automatically generated">
            <a:extLst>
              <a:ext uri="{FF2B5EF4-FFF2-40B4-BE49-F238E27FC236}">
                <a16:creationId xmlns:a16="http://schemas.microsoft.com/office/drawing/2014/main" id="{7434BE80-20B5-B05E-26FE-C1C9DC769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68" y="375675"/>
            <a:ext cx="1313570" cy="1313570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EAFB8F6-F79C-D908-B2B5-79637C86C7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095" y="3481852"/>
            <a:ext cx="928687" cy="928687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755385D9-F52E-3A2E-460D-5D2E703B04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292" y="1744167"/>
            <a:ext cx="1046981" cy="14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Objectives: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A brief overview of the training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Why we chose Django for the training?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5BE209-BD89-06A6-B395-AC4296CF1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909A40D-AFA4-F88A-507C-94049EA152B7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200" dirty="0">
                <a:latin typeface="Montserrat"/>
                <a:ea typeface="Montserrat"/>
                <a:cs typeface="Montserrat"/>
                <a:sym typeface="Montserrat"/>
              </a:rPr>
              <a:t>There are two main components of a website</a:t>
            </a:r>
            <a:endParaRPr sz="3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200" dirty="0">
                <a:latin typeface="Montserrat"/>
                <a:ea typeface="Montserrat"/>
                <a:cs typeface="Montserrat"/>
                <a:sym typeface="Montserrat"/>
              </a:rPr>
              <a:t>The Front-End</a:t>
            </a:r>
            <a:endParaRPr sz="32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200" dirty="0">
                <a:latin typeface="Montserrat"/>
                <a:ea typeface="Montserrat"/>
                <a:cs typeface="Montserrat"/>
                <a:sym typeface="Montserrat"/>
              </a:rPr>
              <a:t>The Back-End</a:t>
            </a:r>
            <a:endParaRPr sz="3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05B16-CE61-0A48-EC88-6DFF76CA2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B96BB18-D7BD-EDFE-30B6-EDABFF88482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Front-End: 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What you see as a user on the website. 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Back-End:</a:t>
            </a: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" sz="2400" dirty="0">
                <a:latin typeface="Montserrat"/>
                <a:ea typeface="Montserrat"/>
                <a:cs typeface="Montserrat"/>
                <a:sym typeface="Montserrat"/>
              </a:rPr>
              <a:t>The technology used to actually decide what to show you on the Front-End.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2E277-09E4-9C12-CB22-E7BF9325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9185990-33BC-81A0-8ADF-974EFEA644A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Front-End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Front-End revolves around four main technologies: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99F936-44A8-3416-3161-AC0555F9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3A422D8-FB7A-801F-CC6B-B536A5FF67A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6" name="Google Shape;31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HyperText Markup language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Every website will have HTML, it is the structure of a page.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You can view it by right-clicking and selecting “View Page Source”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F4B5CA-7283-B051-A286-03DF22CF9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CC61403-DB91-5B88-EFF2-DA8C2553E03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CSS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CSS - Cascading Style Sheets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CSS is the actual styling of the website.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Colors, fonts, borders, etc is all defined by CSS.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CSS is not mandatory, but almost all sites have it.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98274E-A4A4-EBE7-D0AB-D86587A2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0C90500-7B54-81AD-A3F5-BD141BD1CDB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Javascript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Javascript allows you to add interactivity to the website, including programming logic.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Any site with interactivity uses Javascript in some way, otherwise the site is “static”.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7285DF-65CB-C069-3691-16534246E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B831C8-F544-C8FB-D3C2-B8E624B0448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Back-End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Back-End of a site has three components: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The Language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The Framework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The Database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BB741-7B90-9504-57BD-16511272B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4CE34BC-9AEC-81C3-BB8E-7181C563DF5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337</Words>
  <Application>Microsoft Office PowerPoint</Application>
  <PresentationFormat>On-screen Show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Arial</vt:lpstr>
      <vt:lpstr>Montserrat</vt:lpstr>
      <vt:lpstr>Garamond</vt:lpstr>
      <vt:lpstr>Simple Light</vt:lpstr>
      <vt:lpstr>Web Development with Python/Django</vt:lpstr>
      <vt:lpstr>Django Bootcamp</vt:lpstr>
      <vt:lpstr>Django Bootcamp</vt:lpstr>
      <vt:lpstr>Django Bootcamp</vt:lpstr>
      <vt:lpstr>Front-End</vt:lpstr>
      <vt:lpstr>HTML</vt:lpstr>
      <vt:lpstr>CSS</vt:lpstr>
      <vt:lpstr>Javascript</vt:lpstr>
      <vt:lpstr>Back-End</vt:lpstr>
      <vt:lpstr>Django Bootcamp</vt:lpstr>
      <vt:lpstr>Django Bootcamp</vt:lpstr>
      <vt:lpstr>Why we chose Django for the training?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Web Works</dc:title>
  <cp:lastModifiedBy>Abdelhameed Ibrahim</cp:lastModifiedBy>
  <cp:revision>34</cp:revision>
  <cp:lastPrinted>2022-11-29T19:22:31Z</cp:lastPrinted>
  <dcterms:modified xsi:type="dcterms:W3CDTF">2023-02-15T02:23:30Z</dcterms:modified>
</cp:coreProperties>
</file>