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5" r:id="rId3"/>
    <p:sldId id="356" r:id="rId4"/>
    <p:sldId id="365" r:id="rId5"/>
    <p:sldId id="267" r:id="rId6"/>
    <p:sldId id="357" r:id="rId7"/>
    <p:sldId id="3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aramond" panose="02020404030301010803" pitchFamily="18" charset="0"/>
      <p:regular r:id="rId14"/>
      <p:bold r:id="rId15"/>
      <p:italic r:id="rId16"/>
    </p:embeddedFont>
    <p:embeddedFont>
      <p:font typeface="Inconsolata" pitchFamily="1" charset="0"/>
      <p:regular r:id="rId17"/>
      <p:bold r:id="rId18"/>
    </p:embeddedFont>
    <p:embeddedFont>
      <p:font typeface="Montserrat" panose="0200050500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3ddf83d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3ddf83d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3e28ca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3e28ca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" sz="2800" dirty="0">
                <a:solidFill>
                  <a:srgbClr val="0070C0"/>
                </a:solidFill>
                <a:latin typeface="Montserrat"/>
                <a:sym typeface="Montserrat"/>
              </a:rPr>
              <a:t>Creating a virtual environment (Anaconda)</a:t>
            </a:r>
            <a:endParaRPr sz="2800" dirty="0">
              <a:solidFill>
                <a:srgbClr val="0070C0"/>
              </a:solidFill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Fawzy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sym typeface="Montserrat"/>
              </a:rPr>
              <a:t>Virtual environment </a:t>
            </a:r>
            <a:endParaRPr dirty="0">
              <a:latin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Anaconda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 makes this simple for us!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Virtual environment with </a:t>
            </a:r>
            <a:r>
              <a:rPr lang="en-US" sz="3000" dirty="0" err="1">
                <a:latin typeface="Montserrat"/>
                <a:ea typeface="Montserrat"/>
                <a:cs typeface="Montserrat"/>
                <a:sym typeface="Montserrat"/>
              </a:rPr>
              <a:t>conda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, use this: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>
                <a:solidFill>
                  <a:srgbClr val="0070C0"/>
                </a:solidFill>
                <a:latin typeface="Montserrat"/>
                <a:ea typeface="Inconsolata"/>
                <a:cs typeface="Inconsolata"/>
                <a:sym typeface="Montserrat"/>
              </a:rPr>
              <a:t>	</a:t>
            </a:r>
            <a:r>
              <a:rPr lang="en-US" sz="3000" b="1" dirty="0" err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conda</a:t>
            </a:r>
            <a:r>
              <a:rPr lang="en-US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 create --name </a:t>
            </a:r>
            <a:r>
              <a:rPr lang="en-US" sz="3000" b="1" dirty="0" err="1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myEnv</a:t>
            </a:r>
            <a:r>
              <a:rPr lang="en-US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 Django</a:t>
            </a:r>
          </a:p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lang="en-US"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Here, we constructed a "</a:t>
            </a:r>
            <a:r>
              <a:rPr lang="en-US" sz="3000" dirty="0" err="1">
                <a:latin typeface="Montserrat"/>
                <a:ea typeface="Montserrat"/>
                <a:cs typeface="Montserrat"/>
                <a:sym typeface="Montserrat"/>
              </a:rPr>
              <a:t>myEnv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" environment using a recent version of Django.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endParaRPr lang="en-US"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56BFC-84DF-FA8A-5776-72A1649CD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19CC1D8-3ADA-4A52-611E-7FDB286A647F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6E99BAE-58BD-68A9-DFDC-3435DC18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81792"/>
            <a:ext cx="7707086" cy="4457923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25AF445-7E55-2845-8B6C-431241A6651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7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D941E78-8DE3-E02D-F2C7-269B4062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17" y="137432"/>
            <a:ext cx="7645587" cy="4361089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5B7EC9-DD97-7702-9992-E985B01AC796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sym typeface="Montserrat"/>
              </a:rPr>
              <a:t>Virtual environment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Now, activate the environment:</a:t>
            </a:r>
          </a:p>
          <a:p>
            <a:pPr marL="495300" lvl="1" indent="0">
              <a:spcBef>
                <a:spcPts val="0"/>
              </a:spcBef>
              <a:buSzPts val="3000"/>
              <a:buNone/>
            </a:pPr>
            <a:r>
              <a:rPr lang="en" sz="26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	conda activate myEnv </a:t>
            </a:r>
            <a:endParaRPr sz="26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You can deactivate the environment.</a:t>
            </a:r>
          </a:p>
          <a:p>
            <a:pPr marL="495300" lvl="1" indent="0"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-US" sz="2600" b="1" dirty="0" err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conda</a:t>
            </a:r>
            <a:r>
              <a:rPr lang="en-US" sz="26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 deactivate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You can environment information.</a:t>
            </a:r>
          </a:p>
          <a:p>
            <a:pPr marL="495300" lvl="1" indent="0">
              <a:spcBef>
                <a:spcPts val="0"/>
              </a:spcBef>
              <a:buSzPts val="3000"/>
              <a:buNone/>
            </a:pPr>
            <a:r>
              <a:rPr lang="en-US" sz="26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-US" sz="2600" b="1" dirty="0" err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conda</a:t>
            </a:r>
            <a:r>
              <a:rPr lang="en-US" sz="26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 info --</a:t>
            </a:r>
            <a:r>
              <a:rPr lang="en-US" sz="2600" b="1" dirty="0" err="1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envs</a:t>
            </a:r>
            <a:endParaRPr lang="en-US" sz="2600" b="1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95300" lvl="1" indent="0">
              <a:spcBef>
                <a:spcPts val="0"/>
              </a:spcBef>
              <a:buSzPts val="3000"/>
              <a:buNone/>
            </a:pPr>
            <a:endParaRPr lang="en-US" sz="2600" b="1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80F6C-3DE5-EEEF-FD22-ED8CC26E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E33CBF-73F2-2418-7CF2-7135DCFB84F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A214426-2974-38A4-E050-81A591E36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78" y="134908"/>
            <a:ext cx="8007844" cy="4572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CBBD5EB-190A-AAB2-A64E-F325B4CE090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22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95EED5FD-C2C4-4151-4009-29324A3FCBE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F15CE-E453-8E4E-76D2-4FC181A5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9" name="Picture 2" descr="Image result for visual studio code">
            <a:extLst>
              <a:ext uri="{FF2B5EF4-FFF2-40B4-BE49-F238E27FC236}">
                <a16:creationId xmlns:a16="http://schemas.microsoft.com/office/drawing/2014/main" id="{2FE86F0B-EC5D-C530-896E-DE9F4FF0D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8" y="1706713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75FE268-51E1-6768-3384-197AF84D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87" y="1706713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FBE62FB3-2D87-2D77-2F1A-2D44C9BF2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58" y="2968513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682DC802-BB33-8257-8FD8-55BADC9AE1A6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109</Words>
  <Application>Microsoft Office PowerPoint</Application>
  <PresentationFormat>On-screen Show (16:9)</PresentationFormat>
  <Paragraphs>24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Montserrat</vt:lpstr>
      <vt:lpstr>Garamond</vt:lpstr>
      <vt:lpstr>Inconsolata</vt:lpstr>
      <vt:lpstr>Calibri</vt:lpstr>
      <vt:lpstr>Arial</vt:lpstr>
      <vt:lpstr>Simple Light</vt:lpstr>
      <vt:lpstr>Web Development with Python/Django Creating a virtual environment (Anaconda)</vt:lpstr>
      <vt:lpstr>Virtual environment </vt:lpstr>
      <vt:lpstr>PowerPoint Presentation</vt:lpstr>
      <vt:lpstr>PowerPoint Presentation</vt:lpstr>
      <vt:lpstr>Virtual environment 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340</cp:revision>
  <dcterms:modified xsi:type="dcterms:W3CDTF">2023-02-06T06:41:45Z</dcterms:modified>
</cp:coreProperties>
</file>