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1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358" r:id="rId11"/>
    <p:sldId id="359" r:id="rId12"/>
    <p:sldId id="364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aramond" panose="02020404030301010803" pitchFamily="18" charset="0"/>
      <p:regular r:id="rId19"/>
      <p:bold r:id="rId20"/>
      <p:italic r:id="rId21"/>
    </p:embeddedFont>
    <p:embeddedFont>
      <p:font typeface="Inconsolata" pitchFamily="1" charset="0"/>
      <p:regular r:id="rId22"/>
      <p:bold r:id="rId23"/>
    </p:embeddedFont>
    <p:embeddedFont>
      <p:font typeface="Montserrat" panose="02000505000000020004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72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3e28ca2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3e28ca2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3e28ca2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3e28ca2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3e28ca2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3e28ca2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3e28ca2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c3e28ca2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c3e28ca2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c3e28ca2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3e28ca2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3e28ca2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3e28ca2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c3e28ca2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3e28ca2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c3e28ca2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Montserrat"/>
              </a:rPr>
              <a:t>Web Development with Python/Django</a:t>
            </a:r>
            <a:br>
              <a:rPr lang="en-US" b="1" dirty="0">
                <a:latin typeface="Montserrat"/>
              </a:rPr>
            </a:br>
            <a:r>
              <a:rPr lang="en-US" sz="2800" dirty="0">
                <a:solidFill>
                  <a:srgbClr val="0070C0"/>
                </a:solidFill>
                <a:latin typeface="Montserrat"/>
                <a:sym typeface="Montserrat"/>
              </a:rPr>
              <a:t>Setting up Django Projects</a:t>
            </a:r>
            <a:endParaRPr sz="2800" dirty="0">
              <a:solidFill>
                <a:srgbClr val="0070C0"/>
              </a:solidFill>
              <a:latin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827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 Abdelhameed Fawzy</a:t>
            </a:r>
          </a:p>
          <a:p>
            <a:pPr algn="ctr"/>
            <a:r>
              <a:rPr lang="en-US" sz="2800" dirty="0"/>
              <a:t>Assoc. Prof. of Computer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DF1A7-0B62-5216-55EE-57312836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4;p28">
            <a:extLst>
              <a:ext uri="{FF2B5EF4-FFF2-40B4-BE49-F238E27FC236}">
                <a16:creationId xmlns:a16="http://schemas.microsoft.com/office/drawing/2014/main" id="{9E7495A6-774F-AC7C-3D07-7F221A020C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"/>
              </a:rPr>
              <a:t>Django project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956EB-CDE8-DD2A-F918-B1815EB7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739"/>
            <a:ext cx="9144000" cy="42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1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4CA5E5-FE78-84A8-53A4-D0BF7C87D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2" y="195942"/>
            <a:ext cx="8598336" cy="4572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4CB6EC6-A519-032E-D4F8-14D7B0C395CB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6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00CCA29-6C09-88D9-187E-F09C112C36C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24631" y="375675"/>
            <a:ext cx="5616155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Montserrat"/>
              </a:rPr>
              <a:t>Thanks</a:t>
            </a:r>
            <a:endParaRPr sz="4400" b="1" dirty="0">
              <a:latin typeface="Montserrat"/>
              <a:sym typeface="Montserra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A5F7A-78DA-CB1C-EBDE-023AA9DDF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356" y="3139604"/>
            <a:ext cx="1590962" cy="646076"/>
          </a:xfrm>
          <a:prstGeom prst="rect">
            <a:avLst/>
          </a:prstGeom>
        </p:spPr>
      </p:pic>
      <p:pic>
        <p:nvPicPr>
          <p:cNvPr id="9" name="Picture 2" descr="Image result for visual studio code">
            <a:extLst>
              <a:ext uri="{FF2B5EF4-FFF2-40B4-BE49-F238E27FC236}">
                <a16:creationId xmlns:a16="http://schemas.microsoft.com/office/drawing/2014/main" id="{191185EA-8CAE-C61D-DA16-49CFBEA2B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8" y="1706713"/>
            <a:ext cx="1133476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CB448A8-F7DD-C552-72F8-676EFC6E9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887" y="1706713"/>
            <a:ext cx="1744735" cy="8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94715D41-4D45-3D1F-3D86-166528B94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58" y="2968513"/>
            <a:ext cx="991481" cy="99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E4D1C727-84F9-B441-1DA6-B72D072F475D}"/>
              </a:ext>
            </a:extLst>
          </p:cNvPr>
          <p:cNvSpPr txBox="1">
            <a:spLocks/>
          </p:cNvSpPr>
          <p:nvPr/>
        </p:nvSpPr>
        <p:spPr>
          <a:xfrm>
            <a:off x="3124199" y="4510432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1pPr>
            <a:lvl2pPr marL="742950" marR="0" lvl="1" indent="-28575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2pPr>
            <a:lvl3pPr marL="1143000" marR="0" lvl="2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3pPr>
            <a:lvl4pPr marL="1600200" marR="0" lvl="3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4pPr>
            <a:lvl5pPr marL="2057400" marR="0" lvl="4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5pPr>
            <a:lvl6pPr marL="2514600" marR="0" lvl="5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6pPr>
            <a:lvl7pPr marL="2971800" marR="0" lvl="6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7pPr>
            <a:lvl8pPr marL="3429000" marR="0" lvl="7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8pPr>
            <a:lvl9pPr marL="3886200" marR="0" lvl="8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Garamond" panose="02020404030301010803" pitchFamily="18" charset="0"/>
              </a:rPr>
              <a:t>Dr. Abdelhameed Fawzy</a:t>
            </a:r>
          </a:p>
        </p:txBody>
      </p:sp>
    </p:spTree>
    <p:extLst>
      <p:ext uri="{BB962C8B-B14F-4D97-AF65-F5344CB8AC3E}">
        <p14:creationId xmlns:p14="http://schemas.microsoft.com/office/powerpoint/2010/main" val="12729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"/>
              </a:rPr>
              <a:t>Django project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When you install Django, it installed a command line tool called: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953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	django-admin</a:t>
            </a:r>
            <a:endParaRPr sz="3000" b="1" dirty="0">
              <a:solidFill>
                <a:srgbClr val="0070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Let’s create our first project. Type: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953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 b="1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	django-admin </a:t>
            </a:r>
            <a:r>
              <a:rPr lang="en" sz="30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startproject first_project</a:t>
            </a:r>
            <a:endParaRPr sz="3000" b="1" dirty="0">
              <a:solidFill>
                <a:srgbClr val="0070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0E57-5C90-0247-FB84-D0A1E4192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A896AA-A059-D5C7-BBB4-E01437C2F077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"/>
              </a:rPr>
              <a:t>Django project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You will then receive something like this:</a:t>
            </a:r>
            <a:endParaRPr sz="30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9FAA5-BF56-24E9-61A4-6A6162F98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53B9D-13D8-2B2E-23B8-4C8188D8459D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6CB1C-CDEB-C114-AC4B-5DD3B2E30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727145"/>
            <a:ext cx="1695479" cy="32935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__init__.py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This is a blank Python script that due to its special name let’s Python know that this directory can be treated as a package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182;p29">
            <a:extLst>
              <a:ext uri="{FF2B5EF4-FFF2-40B4-BE49-F238E27FC236}">
                <a16:creationId xmlns:a16="http://schemas.microsoft.com/office/drawing/2014/main" id="{187E782C-497B-F2C4-95C7-5C530DD9BE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"/>
              </a:rPr>
              <a:t>Django project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2A49B-3D8A-45AE-9394-4684D0A7D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" y="4568875"/>
            <a:ext cx="1251014" cy="50802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6B6AC3E-9B17-0C0A-77FA-FBD9A8B23DF4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C9FA13-4FDA-0367-919D-9331DA727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71" y="1152475"/>
            <a:ext cx="1695479" cy="32935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you will store all your project settings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182;p29">
            <a:extLst>
              <a:ext uri="{FF2B5EF4-FFF2-40B4-BE49-F238E27FC236}">
                <a16:creationId xmlns:a16="http://schemas.microsoft.com/office/drawing/2014/main" id="{81E08A55-FCC4-E265-D367-D3DF126897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"/>
              </a:rPr>
              <a:t>Django project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3B61C-CE45-F931-64CE-4E537191F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ED325A5-730E-F502-0C6E-6AED41CA15C1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1FA71D-B36B-C9F2-E597-1E36FEE71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71" y="1152475"/>
            <a:ext cx="1695479" cy="32935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urls.py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This is a Python script that will store all the URL patterns for your project. Basically the different pages of your web application.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182;p29">
            <a:extLst>
              <a:ext uri="{FF2B5EF4-FFF2-40B4-BE49-F238E27FC236}">
                <a16:creationId xmlns:a16="http://schemas.microsoft.com/office/drawing/2014/main" id="{135F51E6-1321-BDF0-872D-86B89A1035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"/>
              </a:rPr>
              <a:t>Django project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CB2CB-22E2-FC0F-505B-771A8E996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711" y="4568875"/>
            <a:ext cx="1251014" cy="50802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10A7318-E96D-D78B-A209-85299925922E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800C28-097D-9C39-7C72-C89580519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71" y="1152475"/>
            <a:ext cx="1695479" cy="32935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wsgi.py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This is a Python script that acts as the Web Server Gateway Interface. It will later on help us deploy our web app to production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182;p29">
            <a:extLst>
              <a:ext uri="{FF2B5EF4-FFF2-40B4-BE49-F238E27FC236}">
                <a16:creationId xmlns:a16="http://schemas.microsoft.com/office/drawing/2014/main" id="{5E6025AF-E76A-C8D8-21EF-B848D2E02D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"/>
              </a:rPr>
              <a:t>Django project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5DE5D-576E-D350-539D-A590FEF06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" y="4568875"/>
            <a:ext cx="1251014" cy="50802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1EF1D70-9672-90FA-2D4C-66C3D11E7050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4871B-892E-AF62-AE4E-ED195F8B5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71" y="1152475"/>
            <a:ext cx="1695479" cy="32935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manage.py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we will use a lot. It will be associates with many commands as we build our web app!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182;p29">
            <a:extLst>
              <a:ext uri="{FF2B5EF4-FFF2-40B4-BE49-F238E27FC236}">
                <a16:creationId xmlns:a16="http://schemas.microsoft.com/office/drawing/2014/main" id="{D6CB45C8-4588-28E7-CE01-9D28C8C280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"/>
              </a:rPr>
              <a:t>Django project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FC386-AA41-0A5C-54C3-44B6B42C9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9BF2A3E-CCAC-2AA6-87E5-B353012DB155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88FF9F-06F4-423A-F0DD-467D795E3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71" y="1152475"/>
            <a:ext cx="1695479" cy="32935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Montserrat"/>
              </a:rPr>
              <a:t>Django project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Let’s use manage.py now: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953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	python manage.py runserver</a:t>
            </a:r>
            <a:endParaRPr sz="3000" b="1" dirty="0">
              <a:solidFill>
                <a:srgbClr val="0070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04EB3-A347-ED44-C06D-7591868D2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4CF8FC-7D4A-2725-DBD8-54DA450ACC31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231</Words>
  <Application>Microsoft Office PowerPoint</Application>
  <PresentationFormat>On-screen Show (16:9)</PresentationFormat>
  <Paragraphs>42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Arial</vt:lpstr>
      <vt:lpstr>Montserrat</vt:lpstr>
      <vt:lpstr>Inconsolata</vt:lpstr>
      <vt:lpstr>Garamond</vt:lpstr>
      <vt:lpstr>Simple Light</vt:lpstr>
      <vt:lpstr>Web Development with Python/Django Setting up Django Projects</vt:lpstr>
      <vt:lpstr>Django project</vt:lpstr>
      <vt:lpstr>Django project</vt:lpstr>
      <vt:lpstr>Django project</vt:lpstr>
      <vt:lpstr>Django project</vt:lpstr>
      <vt:lpstr>Django project</vt:lpstr>
      <vt:lpstr>Django project</vt:lpstr>
      <vt:lpstr>Django project</vt:lpstr>
      <vt:lpstr>Django project</vt:lpstr>
      <vt:lpstr>Django project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Level One </dc:title>
  <cp:lastModifiedBy>Abdelhameed Ibrahim</cp:lastModifiedBy>
  <cp:revision>341</cp:revision>
  <dcterms:modified xsi:type="dcterms:W3CDTF">2023-02-15T02:45:22Z</dcterms:modified>
</cp:coreProperties>
</file>