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88" r:id="rId3"/>
    <p:sldId id="360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361" r:id="rId13"/>
    <p:sldId id="364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Garamond" panose="02020404030301010803" pitchFamily="18" charset="0"/>
      <p:regular r:id="rId20"/>
      <p:bold r:id="rId21"/>
      <p:italic r:id="rId22"/>
    </p:embeddedFont>
    <p:embeddedFont>
      <p:font typeface="Inconsolata" pitchFamily="1" charset="0"/>
      <p:regular r:id="rId23"/>
      <p:bold r:id="rId24"/>
    </p:embeddedFont>
    <p:embeddedFont>
      <p:font typeface="Montserrat" panose="02000505000000020004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c407f750a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c407f750a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72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c407f750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c407f750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c407f750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c407f750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c407f750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c407f750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c407f750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c407f750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c407f750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c407f750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c407f750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c407f750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c407f750a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c407f750a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c407f750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c407f750a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Montserrat"/>
              </a:rPr>
              <a:t>Web Development with Python/Django</a:t>
            </a:r>
            <a:br>
              <a:rPr lang="en-US" b="1" dirty="0">
                <a:latin typeface="Montserrat"/>
              </a:rPr>
            </a:br>
            <a:r>
              <a:rPr lang="en-US" sz="2800" dirty="0">
                <a:solidFill>
                  <a:srgbClr val="0070C0"/>
                </a:solidFill>
                <a:latin typeface="Montserrat"/>
                <a:sym typeface="Montserrat"/>
              </a:rPr>
              <a:t>Setting up Django Applications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827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Dr. Abdelhameed Fawzy</a:t>
            </a:r>
          </a:p>
          <a:p>
            <a:pPr algn="ctr"/>
            <a:r>
              <a:rPr lang="en-US" sz="2800" dirty="0"/>
              <a:t>Assoc. Prof. of Computer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DF1A7-0B62-5216-55EE-57312836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views.py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where you have functions that handle requests and return responses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317;p45">
            <a:extLst>
              <a:ext uri="{FF2B5EF4-FFF2-40B4-BE49-F238E27FC236}">
                <a16:creationId xmlns:a16="http://schemas.microsoft.com/office/drawing/2014/main" id="{ADBD07B2-9663-BE53-C571-DBB25AE902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2E859-C38E-F692-4DE0-EAA5B9BE2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4E634-C9AC-3434-14AA-7E9365A0AEE4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81F40F-0FBF-A220-C724-4919AB46C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23" y="1406130"/>
            <a:ext cx="2247934" cy="29090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Migrations folder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directory stores database specific information as it relates to the models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317;p45">
            <a:extLst>
              <a:ext uri="{FF2B5EF4-FFF2-40B4-BE49-F238E27FC236}">
                <a16:creationId xmlns:a16="http://schemas.microsoft.com/office/drawing/2014/main" id="{9D44F91C-68E8-002F-8391-056ED823CA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37E5CE-D680-7444-1836-001F72AF7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11D39-AD40-1B02-6457-1573AB65262C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7329E0-01C7-E76C-4B8B-DAF455328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23" y="1406130"/>
            <a:ext cx="2247934" cy="29090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4210154-41E6-AC1E-87BA-8CF5E7C56383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155E1-5403-6DF3-0FF9-AEE5ED2C0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62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500CCA29-6C09-88D9-187E-F09C112C36C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24631" y="375675"/>
            <a:ext cx="5616155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Montserrat"/>
              </a:rPr>
              <a:t>Thanks</a:t>
            </a:r>
            <a:endParaRPr sz="4400" b="1" dirty="0">
              <a:latin typeface="Montserrat"/>
              <a:sym typeface="Montserra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FA5F7A-78DA-CB1C-EBDE-023AA9DDF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356" y="3139604"/>
            <a:ext cx="1590962" cy="646076"/>
          </a:xfrm>
          <a:prstGeom prst="rect">
            <a:avLst/>
          </a:prstGeom>
        </p:spPr>
      </p:pic>
      <p:pic>
        <p:nvPicPr>
          <p:cNvPr id="9" name="Picture 2" descr="Image result for visual studio code">
            <a:extLst>
              <a:ext uri="{FF2B5EF4-FFF2-40B4-BE49-F238E27FC236}">
                <a16:creationId xmlns:a16="http://schemas.microsoft.com/office/drawing/2014/main" id="{191185EA-8CAE-C61D-DA16-49CFBEA2B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78" y="1706713"/>
            <a:ext cx="1133476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CB448A8-F7DD-C552-72F8-676EFC6E9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887" y="1706713"/>
            <a:ext cx="1744735" cy="8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94715D41-4D45-3D1F-3D86-166528B94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58" y="2968513"/>
            <a:ext cx="991481" cy="99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E4D1C727-84F9-B441-1DA6-B72D072F475D}"/>
              </a:ext>
            </a:extLst>
          </p:cNvPr>
          <p:cNvSpPr txBox="1">
            <a:spLocks/>
          </p:cNvSpPr>
          <p:nvPr/>
        </p:nvSpPr>
        <p:spPr>
          <a:xfrm>
            <a:off x="3124199" y="4510432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1pPr>
            <a:lvl2pPr marL="742950" marR="0" lvl="1" indent="-28575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2pPr>
            <a:lvl3pPr marL="1143000" marR="0" lvl="2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3pPr>
            <a:lvl4pPr marL="1600200" marR="0" lvl="3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4pPr>
            <a:lvl5pPr marL="2057400" marR="0" lvl="4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5pPr>
            <a:lvl6pPr marL="2514600" marR="0" lvl="5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6pPr>
            <a:lvl7pPr marL="2971800" marR="0" lvl="6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7pPr>
            <a:lvl8pPr marL="3429000" marR="0" lvl="7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8pPr>
            <a:lvl9pPr marL="3886200" marR="0" lvl="8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Garamond" panose="02020404030301010803" pitchFamily="18" charset="0"/>
              </a:rPr>
              <a:t>Dr. Abdelhameed Fawzy</a:t>
            </a:r>
          </a:p>
        </p:txBody>
      </p:sp>
    </p:spTree>
    <p:extLst>
      <p:ext uri="{BB962C8B-B14F-4D97-AF65-F5344CB8AC3E}">
        <p14:creationId xmlns:p14="http://schemas.microsoft.com/office/powerpoint/2010/main" val="127297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Plug Django applications into other Django projects and reuse them! (Or use the applications of others)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Create a simple application by using: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52500" lvl="2" indent="0">
              <a:spcBef>
                <a:spcPts val="0"/>
              </a:spcBef>
              <a:buSzPts val="3000"/>
              <a:buNone/>
            </a:pPr>
            <a:r>
              <a:rPr lang="en" sz="3000" b="1" dirty="0">
                <a:solidFill>
                  <a:srgbClr val="0070C0"/>
                </a:solidFill>
                <a:latin typeface="Inconsolata"/>
                <a:ea typeface="Inconsolata"/>
                <a:cs typeface="Inconsolata"/>
                <a:sym typeface="Inconsolata"/>
              </a:rPr>
              <a:t>python manage.py startapp first_app</a:t>
            </a:r>
            <a:endParaRPr sz="3000" b="1" dirty="0">
              <a:solidFill>
                <a:srgbClr val="0070C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A0DAD-3D8F-01C9-6955-2F26A8DD3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E10DC-901A-1D96-545C-6C5458317DDE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EA4EA5B-C768-0773-3BF6-DABFB8BE63D7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0887B-A60B-7A78-46C3-836AA58A9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150"/>
            <a:ext cx="9144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4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quickly discuss all of these files!</a:t>
            </a:r>
            <a:endParaRPr sz="3000">
              <a:latin typeface="Inconsolata"/>
              <a:ea typeface="Inconsolata"/>
              <a:cs typeface="Inconsolata"/>
              <a:sym typeface="Inconsolat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317;p45">
            <a:extLst>
              <a:ext uri="{FF2B5EF4-FFF2-40B4-BE49-F238E27FC236}">
                <a16:creationId xmlns:a16="http://schemas.microsoft.com/office/drawing/2014/main" id="{81E246DB-908F-A5FC-E416-64317D462B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233D7-12CA-C3CE-73F8-F63427DEB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77BDD-D881-004A-400E-B9F797408E90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76E45-8CCB-99CC-35FF-761ADBF31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331" y="1853209"/>
            <a:ext cx="2247934" cy="2909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__init__.py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This is a blank Python script that due to its special name let’s Python know that this directory can be treated as a package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317;p45">
            <a:extLst>
              <a:ext uri="{FF2B5EF4-FFF2-40B4-BE49-F238E27FC236}">
                <a16:creationId xmlns:a16="http://schemas.microsoft.com/office/drawing/2014/main" id="{995392F0-07BC-BEED-B1E5-F55E9A943D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97660-F56D-457A-AE52-596F2BE05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75" y="4547373"/>
            <a:ext cx="1251014" cy="508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EE3BA-D903-4B12-A3F1-3B0291C9DC70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EA85E9-1DFA-360B-4F4B-C7DCDC5C5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23" y="1406130"/>
            <a:ext cx="2247934" cy="29090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admin.py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You can register your models here which Django will then use them with Django’s admin interface.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317;p45">
            <a:extLst>
              <a:ext uri="{FF2B5EF4-FFF2-40B4-BE49-F238E27FC236}">
                <a16:creationId xmlns:a16="http://schemas.microsoft.com/office/drawing/2014/main" id="{763C8B9B-C3CC-BB82-931C-E4E23F0201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133D2-8B65-F12A-25EB-97A1614F4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45232-74C4-2C02-5D73-57BD941AF658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98614-9D42-6BE8-AE57-91C890CC5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23" y="1406130"/>
            <a:ext cx="2247934" cy="29090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apps.py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can place application specific configurations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317;p45">
            <a:extLst>
              <a:ext uri="{FF2B5EF4-FFF2-40B4-BE49-F238E27FC236}">
                <a16:creationId xmlns:a16="http://schemas.microsoft.com/office/drawing/2014/main" id="{D90226DC-0538-94F1-3FB6-3B84F75CBC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E87AC-AFD7-0536-EF41-E4E6E7BBE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8E64-951B-65E1-5A40-4433109EA77F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3E566-E88C-3B62-0D0D-0B58193C9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23" y="1406130"/>
            <a:ext cx="2247934" cy="2909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models.py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store the application’s data models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317;p45">
            <a:extLst>
              <a:ext uri="{FF2B5EF4-FFF2-40B4-BE49-F238E27FC236}">
                <a16:creationId xmlns:a16="http://schemas.microsoft.com/office/drawing/2014/main" id="{44677EC2-0C01-EA1A-8F98-FDCD8F7B47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1A3A3-440D-817C-2097-F8E81257E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C5C69-B97B-4D68-5C91-22EB3E5F6F54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6C0FB-3CAE-576E-A32C-FCB0C2433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23" y="1406130"/>
            <a:ext cx="2247934" cy="29090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body" idx="1"/>
          </p:nvPr>
        </p:nvSpPr>
        <p:spPr>
          <a:xfrm>
            <a:off x="3314225" y="1152475"/>
            <a:ext cx="5692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tests.py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Here you can store test functions to test your code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317;p45">
            <a:extLst>
              <a:ext uri="{FF2B5EF4-FFF2-40B4-BE49-F238E27FC236}">
                <a16:creationId xmlns:a16="http://schemas.microsoft.com/office/drawing/2014/main" id="{87E940BB-1C50-5285-4230-23E210632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Django </a:t>
            </a: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Application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17ED6-A3A1-D2EC-8D91-00C05E3E2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93416-1902-8789-490C-2AAE9E5D4229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A6C63-7F66-05E0-2E96-CABF0112E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23" y="1406130"/>
            <a:ext cx="2247934" cy="2909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208</Words>
  <Application>Microsoft Office PowerPoint</Application>
  <PresentationFormat>On-screen Show (16:9)</PresentationFormat>
  <Paragraphs>45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Arial</vt:lpstr>
      <vt:lpstr>Montserrat</vt:lpstr>
      <vt:lpstr>Inconsolata</vt:lpstr>
      <vt:lpstr>Garamond</vt:lpstr>
      <vt:lpstr>Simple Light</vt:lpstr>
      <vt:lpstr>Web Development with Python/Django Setting up Django Applications</vt:lpstr>
      <vt:lpstr>Django Application</vt:lpstr>
      <vt:lpstr>PowerPoint Presentation</vt:lpstr>
      <vt:lpstr>Django Application</vt:lpstr>
      <vt:lpstr>Django Application</vt:lpstr>
      <vt:lpstr>Django Application</vt:lpstr>
      <vt:lpstr>Django Application</vt:lpstr>
      <vt:lpstr>Django Application</vt:lpstr>
      <vt:lpstr>Django Application</vt:lpstr>
      <vt:lpstr>Django Application</vt:lpstr>
      <vt:lpstr>Django Application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- Level One </dc:title>
  <cp:lastModifiedBy>Abdelhameed Ibrahim</cp:lastModifiedBy>
  <cp:revision>339</cp:revision>
  <dcterms:modified xsi:type="dcterms:W3CDTF">2023-02-15T02:39:15Z</dcterms:modified>
</cp:coreProperties>
</file>