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312" r:id="rId3"/>
    <p:sldId id="315" r:id="rId4"/>
    <p:sldId id="352" r:id="rId5"/>
    <p:sldId id="362" r:id="rId6"/>
    <p:sldId id="364" r:id="rId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  <p:embeddedFont>
      <p:font typeface="Garamond" panose="02020404030301010803" pitchFamily="18" charset="0"/>
      <p:regular r:id="rId13"/>
      <p:bold r:id="rId14"/>
      <p:italic r:id="rId15"/>
    </p:embeddedFont>
    <p:embeddedFont>
      <p:font typeface="Montserrat" panose="02000505000000020004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ableStyles" Target="tableStyles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1c48a628b4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5" name="Google Shape;515;g1c48a628b4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1c48a628b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1c48a628b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728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0" y="744575"/>
            <a:ext cx="8520600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b="1" dirty="0">
                <a:latin typeface="Montserrat"/>
              </a:rPr>
              <a:t>Web Development with Python/Django</a:t>
            </a:r>
            <a:br>
              <a:rPr lang="en-US" b="1" dirty="0">
                <a:latin typeface="Montserrat"/>
              </a:rPr>
            </a:br>
            <a:r>
              <a:rPr lang="en-US" sz="2800" dirty="0">
                <a:solidFill>
                  <a:srgbClr val="0070C0"/>
                </a:solidFill>
                <a:latin typeface="Montserrat"/>
                <a:sym typeface="Montserrat"/>
              </a:rPr>
              <a:t>Using simple Templates and tags</a:t>
            </a:r>
            <a:endParaRPr b="1" dirty="0">
              <a:latin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8276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Calibri" panose="020F0502020204030204" pitchFamily="34" charset="0"/>
              <a:cs typeface="Arial" panose="020B0604020202020204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Dr. Abdelhameed Ibrahim</a:t>
            </a:r>
          </a:p>
          <a:p>
            <a:pPr algn="ctr"/>
            <a:r>
              <a:rPr lang="en-US" sz="2800" dirty="0"/>
              <a:t>Assoc. Prof. of Computer Engineering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DF1A7-0B62-5216-55EE-573128362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</a:rPr>
              <a:t>Using Templates</a:t>
            </a:r>
            <a:endParaRPr dirty="0">
              <a:latin typeface="Montserrat"/>
              <a:sym typeface="Montserrat"/>
            </a:endParaRPr>
          </a:p>
        </p:txBody>
      </p:sp>
      <p:sp>
        <p:nvSpPr>
          <p:cNvPr id="518" name="Google Shape;518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Understanding how Django functions and interacts with your website requires a thorough understanding of templates.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A29960-B454-50CD-CAB5-E3D88C8C1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B879A07-25E1-46DA-8995-2DFDE48B9A49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7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</a:rPr>
              <a:t>Using Templates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42" name="Google Shape;54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94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First build a templates directory followed by a subfolder for each app's templates.</a:t>
            </a: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endParaRPr lang="en-US"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Montserrat"/>
              <a:buChar char="●"/>
            </a:pPr>
            <a:r>
              <a:rPr lang="en-US" sz="3000" dirty="0">
                <a:latin typeface="Montserrat"/>
                <a:ea typeface="Montserrat"/>
                <a:cs typeface="Montserrat"/>
                <a:sym typeface="Montserrat"/>
              </a:rPr>
              <a:t>It goes in your directory's top level:</a:t>
            </a:r>
          </a:p>
          <a:p>
            <a:pPr marL="381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r>
              <a:rPr lang="en" sz="3000" dirty="0">
                <a:solidFill>
                  <a:srgbClr val="0070C0"/>
                </a:solidFill>
                <a:latin typeface="Montserrat"/>
                <a:ea typeface="Montserrat"/>
                <a:cs typeface="Montserrat"/>
                <a:sym typeface="Montserrat"/>
              </a:rPr>
              <a:t>first_project/templates/first_app</a:t>
            </a:r>
            <a:endParaRPr sz="3000" dirty="0">
              <a:solidFill>
                <a:srgbClr val="0070C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3000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E39C73-D61B-EB69-AC5C-EA45103C20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1F9DEF6-3C3A-6E9F-0C4A-FD6D73675535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41;p72">
            <a:extLst>
              <a:ext uri="{FF2B5EF4-FFF2-40B4-BE49-F238E27FC236}">
                <a16:creationId xmlns:a16="http://schemas.microsoft.com/office/drawing/2014/main" id="{99EF0AE8-5534-3D59-65FF-98D0E386F2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</a:rPr>
              <a:t>Using Templates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28C3E9-1C60-290B-82A5-AA644ACB1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93661"/>
            <a:ext cx="9144000" cy="377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598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1;p72">
            <a:extLst>
              <a:ext uri="{FF2B5EF4-FFF2-40B4-BE49-F238E27FC236}">
                <a16:creationId xmlns:a16="http://schemas.microsoft.com/office/drawing/2014/main" id="{74A95A33-DBD4-393C-470E-DD231F9ED2C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</a:rPr>
              <a:t>Using Templates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45034B-FC95-5EDC-547E-19135EE7D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211" y="4447696"/>
            <a:ext cx="1251014" cy="508026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DED36F81-4B87-0BF2-2965-2469B2AF89A4}"/>
              </a:ext>
            </a:extLst>
          </p:cNvPr>
          <p:cNvSpPr txBox="1">
            <a:spLocks/>
          </p:cNvSpPr>
          <p:nvPr/>
        </p:nvSpPr>
        <p:spPr bwMode="auto">
          <a:xfrm>
            <a:off x="3505200" y="4613982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algn="r" rtl="1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algn="r" rtl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algn="r" rtl="1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algn="r" rtl="1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rtl="1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>
              <a:spcBef>
                <a:spcPct val="0"/>
              </a:spcBef>
              <a:buClrTx/>
              <a:buSzTx/>
              <a:buFontTx/>
              <a:buNone/>
            </a:pPr>
            <a:fld id="{70FD4400-D41C-4B98-92C4-2439D85BD770}" type="slidenum">
              <a:rPr lang="en-US" altLang="ar-SA" sz="1800" b="1">
                <a:latin typeface="Garamond" panose="02020404030301010803" pitchFamily="18" charset="0"/>
              </a:rPr>
              <a:pPr algn="ctr" rtl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th-TH" altLang="ar-SA" sz="1000" b="1" dirty="0">
              <a:latin typeface="Garamond" panose="02020404030301010803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EC59E3-AAE2-6434-438A-FE8C63595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578" y="827666"/>
            <a:ext cx="5750842" cy="20240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47AB3F-1BAA-4BF3-E88A-947A13D47E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704" y="2882429"/>
            <a:ext cx="5526589" cy="188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86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4;p13">
            <a:extLst>
              <a:ext uri="{FF2B5EF4-FFF2-40B4-BE49-F238E27FC236}">
                <a16:creationId xmlns:a16="http://schemas.microsoft.com/office/drawing/2014/main" id="{24430FD1-25E9-63F8-9587-DF1FA9CC01F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624631" y="375675"/>
            <a:ext cx="5616155" cy="204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latin typeface="Montserrat"/>
              </a:rPr>
              <a:t>Thanks</a:t>
            </a:r>
            <a:endParaRPr sz="4400" b="1" dirty="0">
              <a:latin typeface="Montserrat"/>
              <a:sym typeface="Montserra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934A76-94A6-16F0-44D9-F4EB99FE5D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356" y="3139604"/>
            <a:ext cx="1590962" cy="646076"/>
          </a:xfrm>
          <a:prstGeom prst="rect">
            <a:avLst/>
          </a:prstGeom>
        </p:spPr>
      </p:pic>
      <p:pic>
        <p:nvPicPr>
          <p:cNvPr id="5" name="Picture 2" descr="Image result for visual studio code">
            <a:extLst>
              <a:ext uri="{FF2B5EF4-FFF2-40B4-BE49-F238E27FC236}">
                <a16:creationId xmlns:a16="http://schemas.microsoft.com/office/drawing/2014/main" id="{DE2F68E6-2F93-950D-8666-E87A5F9503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70" y="282326"/>
            <a:ext cx="1133476" cy="113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DB75259B-CEC6-79B4-1AE9-6C230C59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173" y="3462642"/>
            <a:ext cx="1744735" cy="86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>
            <a:extLst>
              <a:ext uri="{FF2B5EF4-FFF2-40B4-BE49-F238E27FC236}">
                <a16:creationId xmlns:a16="http://schemas.microsoft.com/office/drawing/2014/main" id="{068335EB-24C7-5A88-61E4-FE418647C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7144" y="1824397"/>
            <a:ext cx="991481" cy="99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E2A3D009-D85C-504A-984D-77AE3E6D7850}"/>
              </a:ext>
            </a:extLst>
          </p:cNvPr>
          <p:cNvSpPr txBox="1">
            <a:spLocks/>
          </p:cNvSpPr>
          <p:nvPr/>
        </p:nvSpPr>
        <p:spPr>
          <a:xfrm>
            <a:off x="3124199" y="4510432"/>
            <a:ext cx="2895600" cy="4572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1pPr>
            <a:lvl2pPr marL="742950" marR="0" lvl="1" indent="-28575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2pPr>
            <a:lvl3pPr marL="1143000" marR="0" lvl="2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3pPr>
            <a:lvl4pPr marL="1600200" marR="0" lvl="3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4pPr>
            <a:lvl5pPr marL="2057400" marR="0" lvl="4" indent="-228600" algn="r" rtl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5pPr>
            <a:lvl6pPr marL="2514600" marR="0" lvl="5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6pPr>
            <a:lvl7pPr marL="2971800" marR="0" lvl="6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7pPr>
            <a:lvl8pPr marL="3429000" marR="0" lvl="7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8pPr>
            <a:lvl9pPr marL="3886200" marR="0" lvl="8" indent="-228600" algn="r" rtl="1" eaLnBrk="0" fontAlgn="base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 b="0" i="0" u="none" strike="noStrike" cap="none">
                <a:solidFill>
                  <a:schemeClr val="tx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defRPr>
            </a:lvl9pPr>
          </a:lstStyle>
          <a:p>
            <a:pPr algn="ctr" rtl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latin typeface="Garamond" panose="02020404030301010803" pitchFamily="18" charset="0"/>
              </a:rPr>
              <a:t>Dr. Abdelhameed Fawzy</a:t>
            </a:r>
          </a:p>
        </p:txBody>
      </p:sp>
      <p:pic>
        <p:nvPicPr>
          <p:cNvPr id="15" name="Picture 14" descr="Icon&#10;&#10;Description automatically generated">
            <a:extLst>
              <a:ext uri="{FF2B5EF4-FFF2-40B4-BE49-F238E27FC236}">
                <a16:creationId xmlns:a16="http://schemas.microsoft.com/office/drawing/2014/main" id="{B6EF0A21-334D-0CDB-C76C-814A4F174D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5488" y="3016747"/>
            <a:ext cx="1251015" cy="993862"/>
          </a:xfrm>
          <a:prstGeom prst="rect">
            <a:avLst/>
          </a:prstGeom>
        </p:spPr>
      </p:pic>
      <p:pic>
        <p:nvPicPr>
          <p:cNvPr id="16" name="Picture 15" descr="A picture containing text, first-aid kit, clipart&#10;&#10;Description automatically generated">
            <a:extLst>
              <a:ext uri="{FF2B5EF4-FFF2-40B4-BE49-F238E27FC236}">
                <a16:creationId xmlns:a16="http://schemas.microsoft.com/office/drawing/2014/main" id="{91C9873C-8C6A-F7D4-E86F-4EB0590FA8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68" y="375675"/>
            <a:ext cx="1313570" cy="1313570"/>
          </a:xfrm>
          <a:prstGeom prst="rect">
            <a:avLst/>
          </a:prstGeom>
        </p:spPr>
      </p:pic>
      <p:pic>
        <p:nvPicPr>
          <p:cNvPr id="17" name="Picture 16" descr="Logo&#10;&#10;Description automatically generated">
            <a:extLst>
              <a:ext uri="{FF2B5EF4-FFF2-40B4-BE49-F238E27FC236}">
                <a16:creationId xmlns:a16="http://schemas.microsoft.com/office/drawing/2014/main" id="{CBE6ED6D-3C77-2C43-214C-1FF8F123E5B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6095" y="3481852"/>
            <a:ext cx="928687" cy="928687"/>
          </a:xfrm>
          <a:prstGeom prst="rect">
            <a:avLst/>
          </a:prstGeom>
        </p:spPr>
      </p:pic>
      <p:pic>
        <p:nvPicPr>
          <p:cNvPr id="18" name="Picture 17" descr="Icon&#10;&#10;Description automatically generated">
            <a:extLst>
              <a:ext uri="{FF2B5EF4-FFF2-40B4-BE49-F238E27FC236}">
                <a16:creationId xmlns:a16="http://schemas.microsoft.com/office/drawing/2014/main" id="{85EA49D9-A892-51F7-212D-648CFA12F22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1292" y="1744167"/>
            <a:ext cx="1046981" cy="1477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7282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</TotalTime>
  <Words>87</Words>
  <Application>Microsoft Office PowerPoint</Application>
  <PresentationFormat>On-screen Show (16:9)</PresentationFormat>
  <Paragraphs>18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Calibri</vt:lpstr>
      <vt:lpstr>Arial</vt:lpstr>
      <vt:lpstr>Montserrat</vt:lpstr>
      <vt:lpstr>Garamond</vt:lpstr>
      <vt:lpstr>Simple Light</vt:lpstr>
      <vt:lpstr>Web Development with Python/Django Using simple Templates and tags</vt:lpstr>
      <vt:lpstr>Using Templates</vt:lpstr>
      <vt:lpstr>Using Templates</vt:lpstr>
      <vt:lpstr>Using Templates</vt:lpstr>
      <vt:lpstr>Using Templates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- Level One </dc:title>
  <cp:lastModifiedBy>Abdelhameed Ibrahim</cp:lastModifiedBy>
  <cp:revision>321</cp:revision>
  <dcterms:modified xsi:type="dcterms:W3CDTF">2023-02-15T02:52:30Z</dcterms:modified>
</cp:coreProperties>
</file>