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70" r:id="rId3"/>
    <p:sldId id="363" r:id="rId4"/>
    <p:sldId id="371" r:id="rId5"/>
    <p:sldId id="369" r:id="rId6"/>
    <p:sldId id="373" r:id="rId7"/>
    <p:sldId id="372" r:id="rId8"/>
    <p:sldId id="374" r:id="rId9"/>
    <p:sldId id="375" r:id="rId10"/>
    <p:sldId id="298" r:id="rId11"/>
    <p:sldId id="300" r:id="rId12"/>
    <p:sldId id="3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Montserrat" panose="02000505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63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8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65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Creating Views and Mapping URLs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Django – Challenge 1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put your skills to the test!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2877A-ED9A-EC7B-B6AC-34C398C7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F08ED-89B1-63A2-D124-CA41A1F86D0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Challenge 1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Complete the following tasks: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Create a New Django Project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Create a New Django App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Create an Index View 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Link this view to the </a:t>
            </a: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urls.py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file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Run the Django project.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D16B2E-E64F-B898-D8EE-800D88FC4B5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157AA7D1-464F-C92C-7494-44467AD4CA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91691-B89A-D0B4-9B91-6CFDB51A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6897FA54-D8D2-51D6-5FFD-83AEF0546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70" y="282326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B51E742-F9A4-37C3-FE05-3EBA9CFB0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73" y="3462642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EA32481-F2F1-6AFE-F27A-1AF8FE93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44" y="1824397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9F50FBA0-3DC7-A71B-0128-AAB7B16FD1E0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DAFFB36A-60A4-0E05-FBF6-91C21508C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488" y="3016747"/>
            <a:ext cx="1251015" cy="993862"/>
          </a:xfrm>
          <a:prstGeom prst="rect">
            <a:avLst/>
          </a:prstGeom>
        </p:spPr>
      </p:pic>
      <p:pic>
        <p:nvPicPr>
          <p:cNvPr id="16" name="Picture 15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FC7C7A8C-AF44-86FC-7086-541109006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68" y="375675"/>
            <a:ext cx="1313570" cy="131357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3B1FBC93-0D8C-95BB-0F15-D1F5663449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095" y="3481852"/>
            <a:ext cx="928687" cy="92868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F47FAD3-6D8B-2855-8636-2578870DB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92" y="1744167"/>
            <a:ext cx="1046981" cy="1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Creating Views 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Write the following code in the views.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dirty="0">
              <a:solidFill>
                <a:srgbClr val="0070C0"/>
              </a:solidFill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def index(request):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my_dir</a:t>
            </a:r>
            <a:r>
              <a:rPr lang="en-US" sz="2000" dirty="0">
                <a:solidFill>
                  <a:srgbClr val="0070C0"/>
                </a:solidFill>
                <a:latin typeface="Montserrat"/>
              </a:rPr>
              <a:t>={'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insert_me</a:t>
            </a:r>
            <a:r>
              <a:rPr lang="en-US" sz="2000" dirty="0">
                <a:solidFill>
                  <a:srgbClr val="0070C0"/>
                </a:solidFill>
                <a:latin typeface="Montserrat"/>
              </a:rPr>
              <a:t>' : "Hi, I'm using Django App"}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    return render(request, '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first_app</a:t>
            </a:r>
            <a:r>
              <a:rPr lang="en-US" sz="2000" dirty="0">
                <a:solidFill>
                  <a:srgbClr val="0070C0"/>
                </a:solidFill>
                <a:latin typeface="Montserrat"/>
              </a:rPr>
              <a:t>/index.html', context=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my_dir</a:t>
            </a:r>
            <a:r>
              <a:rPr lang="en-US" sz="2000" dirty="0">
                <a:solidFill>
                  <a:srgbClr val="0070C0"/>
                </a:solidFill>
                <a:latin typeface="Montserrat"/>
              </a:rPr>
              <a:t>)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D16B2E-E64F-B898-D8EE-800D88FC4B5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D67F8-7A5C-2442-28AA-033C97368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735"/>
            <a:ext cx="9144000" cy="38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7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Mapping URLs 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Write the following code in the 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urls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django.contrib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 import admin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django.urls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 import path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from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first_app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 import views</a:t>
            </a:r>
          </a:p>
          <a:p>
            <a:pPr marL="114300" indent="0">
              <a:buNone/>
            </a:pPr>
            <a:br>
              <a:rPr lang="en-US" dirty="0">
                <a:solidFill>
                  <a:srgbClr val="0070C0"/>
                </a:solidFill>
                <a:latin typeface="Montserrat"/>
              </a:rPr>
            </a:br>
            <a:r>
              <a:rPr lang="en-US" dirty="0" err="1">
                <a:solidFill>
                  <a:srgbClr val="0070C0"/>
                </a:solidFill>
                <a:latin typeface="Montserrat"/>
              </a:rPr>
              <a:t>urlpatterns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 = [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path('',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views.index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, name='index'),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path('admin/',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admin.site.urls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),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D16B2E-E64F-B898-D8EE-800D88FC4B5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2A95E0-0A16-0254-F5C6-16B57A4E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131"/>
            <a:ext cx="9144000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Update HTML file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Write the following code in the index.html 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&lt;body&gt;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&lt;p&gt;My name is Abdelhameed&lt;/p&gt;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{{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insert_me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}}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&lt;/body&gt;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D16B2E-E64F-B898-D8EE-800D88FC4B5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9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F3366-9C0D-3E17-BF84-889FC5B5C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5"/>
            <a:ext cx="9144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44815-2BAA-154C-529A-16417252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04" y="868488"/>
            <a:ext cx="8368392" cy="4249574"/>
          </a:xfrm>
          <a:prstGeom prst="rect">
            <a:avLst/>
          </a:prstGeom>
        </p:spPr>
      </p:pic>
      <p:sp>
        <p:nvSpPr>
          <p:cNvPr id="6" name="Google Shape;421;p57">
            <a:extLst>
              <a:ext uri="{FF2B5EF4-FFF2-40B4-BE49-F238E27FC236}">
                <a16:creationId xmlns:a16="http://schemas.microsoft.com/office/drawing/2014/main" id="{0A0EA284-4E50-8680-18D9-459481E91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Run the project</a:t>
            </a:r>
            <a:endParaRPr b="1"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567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3C463F-DD82-DEB0-7F80-B0F483362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5"/>
            <a:ext cx="9144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09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227</Words>
  <Application>Microsoft Office PowerPoint</Application>
  <PresentationFormat>On-screen Show (16:9)</PresentationFormat>
  <Paragraphs>43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Montserrat</vt:lpstr>
      <vt:lpstr>Garamond</vt:lpstr>
      <vt:lpstr>Simple Light</vt:lpstr>
      <vt:lpstr>Web Development with Python/Django Creating Views and Mapping URLs</vt:lpstr>
      <vt:lpstr>Creating Views </vt:lpstr>
      <vt:lpstr>PowerPoint Presentation</vt:lpstr>
      <vt:lpstr>Mapping URLs </vt:lpstr>
      <vt:lpstr>PowerPoint Presentation</vt:lpstr>
      <vt:lpstr>Update HTML file</vt:lpstr>
      <vt:lpstr>PowerPoint Presentation</vt:lpstr>
      <vt:lpstr>Run the project</vt:lpstr>
      <vt:lpstr>PowerPoint Presentation</vt:lpstr>
      <vt:lpstr>Django – Challenge 1 </vt:lpstr>
      <vt:lpstr>Challenge 1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341</cp:revision>
  <dcterms:modified xsi:type="dcterms:W3CDTF">2023-02-15T03:17:21Z</dcterms:modified>
</cp:coreProperties>
</file>