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376" r:id="rId3"/>
    <p:sldId id="377" r:id="rId4"/>
    <p:sldId id="307" r:id="rId5"/>
    <p:sldId id="351" r:id="rId6"/>
    <p:sldId id="281" r:id="rId7"/>
    <p:sldId id="378" r:id="rId8"/>
    <p:sldId id="379" r:id="rId9"/>
    <p:sldId id="364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aramond" panose="02020404030301010803" pitchFamily="18" charset="0"/>
      <p:regular r:id="rId16"/>
      <p:bold r:id="rId17"/>
      <p:italic r:id="rId18"/>
    </p:embeddedFont>
    <p:embeddedFont>
      <p:font typeface="Montserrat" panose="020005050000000200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c4e07dad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c4e07dad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c4e07dad9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1c4e07dad9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eb6aa05af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eb6aa05af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c4e07dad9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1c4e07dad9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Creating a model </a:t>
            </a:r>
            <a:endParaRPr sz="2800" dirty="0">
              <a:solidFill>
                <a:srgbClr val="0070C0"/>
              </a:solidFill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We use 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Models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to incorporate a database into a Django Project.</a:t>
            </a:r>
          </a:p>
          <a:p>
            <a:pPr indent="-419100"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indent="-419100"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To create a model, a class structure is used inside of the relevant applications </a:t>
            </a:r>
            <a:r>
              <a:rPr lang="en-US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models.py </a:t>
            </a: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file</a:t>
            </a: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D0C2AA-30CB-71A9-F275-3B1FDE698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34FF865-149D-040C-1F8F-29C380E1C861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This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class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 object will be a subclass of Django’s built-in class: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52500" lvl="1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django.db.models.Model</a:t>
            </a:r>
          </a:p>
          <a:p>
            <a:pPr marL="952500" lvl="1" indent="0" algn="l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endParaRPr sz="30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Then each attribute of the class represents a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field</a:t>
            </a: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1CBAB1-4ABE-364E-9E36-1558C60D5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6178E43-3C54-FC7A-DA20-D1F7AEBC0292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Here is what you have to do: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Add a new model called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User</a:t>
            </a:r>
            <a:endParaRPr sz="30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lvl="1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○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It should have these 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fields</a:t>
            </a: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: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First Name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Last Name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1371600" lvl="2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■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Email</a:t>
            </a: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A35CBD-50E6-F6C4-4F8B-C05C9AF41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076D656-CA05-A2B5-4034-54944205572A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27D60A-8703-54D5-4077-1440D91E7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017" y="1384851"/>
            <a:ext cx="8083965" cy="2546481"/>
          </a:xfrm>
          <a:prstGeom prst="rect">
            <a:avLst/>
          </a:prstGeom>
        </p:spPr>
      </p:pic>
      <p:sp>
        <p:nvSpPr>
          <p:cNvPr id="5" name="Google Shape;581;p78">
            <a:extLst>
              <a:ext uri="{FF2B5EF4-FFF2-40B4-BE49-F238E27FC236}">
                <a16:creationId xmlns:a16="http://schemas.microsoft.com/office/drawing/2014/main" id="{352E0B6F-18C9-BA2E-AD5C-7E616A1C68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821DFD-6555-1264-64A7-47D804759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6A7755-4CC8-C77D-81BC-4C16E1FB822F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546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latin typeface="Montserrat"/>
                <a:ea typeface="Montserrat"/>
                <a:cs typeface="Montserrat"/>
                <a:sym typeface="Montserrat"/>
              </a:rPr>
              <a:t>Models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2" name="Google Shape;272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" sz="3000" dirty="0">
                <a:latin typeface="Montserrat"/>
                <a:ea typeface="Montserrat"/>
                <a:cs typeface="Montserrat"/>
                <a:sym typeface="Montserrat"/>
              </a:rPr>
              <a:t>Migrate the database (creating databases that correspond to the models we created)</a:t>
            </a:r>
          </a:p>
          <a:p>
            <a:pPr marL="952500" lvl="1" indent="0">
              <a:spcBef>
                <a:spcPts val="0"/>
              </a:spcBef>
              <a:buSzPts val="3000"/>
              <a:buNone/>
            </a:pPr>
            <a:r>
              <a:rPr lang="en-US" sz="2400" dirty="0">
                <a:solidFill>
                  <a:srgbClr val="FF0000"/>
                </a:solidFill>
                <a:latin typeface="Montserrat"/>
              </a:rPr>
              <a:t>python manage.py </a:t>
            </a:r>
            <a:r>
              <a:rPr lang="en-US" sz="2400" dirty="0">
                <a:solidFill>
                  <a:srgbClr val="0070C0"/>
                </a:solidFill>
                <a:latin typeface="Montserrat"/>
              </a:rPr>
              <a:t>migrate </a:t>
            </a:r>
          </a:p>
          <a:p>
            <a:pPr marL="952500" lvl="1" indent="0">
              <a:spcBef>
                <a:spcPts val="0"/>
              </a:spcBef>
              <a:buSzPts val="3000"/>
              <a:buNone/>
            </a:pPr>
            <a:r>
              <a:rPr lang="en-US" sz="2400" dirty="0">
                <a:solidFill>
                  <a:srgbClr val="FF0000"/>
                </a:solidFill>
                <a:latin typeface="Montserrat"/>
              </a:rPr>
              <a:t>python manage.py </a:t>
            </a:r>
            <a:r>
              <a:rPr lang="en-US" sz="2400" dirty="0" err="1">
                <a:solidFill>
                  <a:srgbClr val="0070C0"/>
                </a:solidFill>
                <a:latin typeface="Montserrat"/>
              </a:rPr>
              <a:t>makemigrations</a:t>
            </a:r>
            <a:r>
              <a:rPr lang="en-US" sz="2400" dirty="0">
                <a:solidFill>
                  <a:srgbClr val="0070C0"/>
                </a:solidFill>
                <a:latin typeface="Montserrat"/>
              </a:rPr>
              <a:t> </a:t>
            </a:r>
            <a:r>
              <a:rPr lang="en-US" sz="2400" dirty="0" err="1">
                <a:solidFill>
                  <a:srgbClr val="0070C0"/>
                </a:solidFill>
                <a:latin typeface="Montserrat"/>
              </a:rPr>
              <a:t>form_app</a:t>
            </a:r>
            <a:r>
              <a:rPr lang="en-US" sz="2400" dirty="0">
                <a:solidFill>
                  <a:srgbClr val="0070C0"/>
                </a:solidFill>
                <a:latin typeface="Montserrat"/>
              </a:rPr>
              <a:t> </a:t>
            </a:r>
          </a:p>
          <a:p>
            <a:pPr marL="952500" lvl="1" indent="0">
              <a:spcBef>
                <a:spcPts val="0"/>
              </a:spcBef>
              <a:buSzPts val="3000"/>
              <a:buNone/>
            </a:pPr>
            <a:r>
              <a:rPr lang="en-US" sz="2400" dirty="0">
                <a:solidFill>
                  <a:srgbClr val="FF0000"/>
                </a:solidFill>
                <a:latin typeface="Montserrat"/>
              </a:rPr>
              <a:t>python manage.py </a:t>
            </a:r>
            <a:r>
              <a:rPr lang="en-US" sz="2400" dirty="0">
                <a:solidFill>
                  <a:srgbClr val="0070C0"/>
                </a:solidFill>
                <a:latin typeface="Montserrat"/>
              </a:rPr>
              <a:t>migrate </a:t>
            </a: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7FA652-27A2-0988-3CE2-282DF659D0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2F807C9-260F-F4D7-D0EC-C3189EC8F136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BEFA51-8965-77FC-3776-78719D8EC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45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064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CC4075A-2F0C-6031-74A5-DA1A6CD86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5309"/>
            <a:ext cx="9144000" cy="4812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88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D6709BB3-0ABF-FAA4-575D-A955C10A19F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1C1BFC-79DE-3D81-D31D-20CB5C768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0B2B9EEE-D61A-CE68-B6D5-4BE4C3470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378" y="1706713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1F323160-0C1E-61C2-34D8-F77663730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0887" y="1706713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9C1B2235-2B55-AA69-2D37-27CBD9248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458" y="2968513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0CFD3B49-9995-B64E-5E2F-656704EE6FEB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152</Words>
  <Application>Microsoft Office PowerPoint</Application>
  <PresentationFormat>On-screen Show (16:9)</PresentationFormat>
  <Paragraphs>33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Garamond</vt:lpstr>
      <vt:lpstr>Arial</vt:lpstr>
      <vt:lpstr>Montserrat</vt:lpstr>
      <vt:lpstr>Calibri</vt:lpstr>
      <vt:lpstr>Simple Light</vt:lpstr>
      <vt:lpstr>Web Development with Python/Django Creating a model </vt:lpstr>
      <vt:lpstr>Models</vt:lpstr>
      <vt:lpstr>Models</vt:lpstr>
      <vt:lpstr>Models</vt:lpstr>
      <vt:lpstr>Models</vt:lpstr>
      <vt:lpstr>Models</vt:lpstr>
      <vt:lpstr>PowerPoint Presentation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318</cp:revision>
  <dcterms:modified xsi:type="dcterms:W3CDTF">2022-11-29T20:04:21Z</dcterms:modified>
</cp:coreProperties>
</file>