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4" r:id="rId3"/>
    <p:sldId id="353" r:id="rId4"/>
    <p:sldId id="287" r:id="rId5"/>
    <p:sldId id="354" r:id="rId6"/>
    <p:sldId id="380" r:id="rId7"/>
    <p:sldId id="381" r:id="rId8"/>
    <p:sldId id="36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aramond" panose="02020404030301010803" pitchFamily="18" charset="0"/>
      <p:regular r:id="rId15"/>
      <p:bold r:id="rId16"/>
      <p:italic r:id="rId17"/>
    </p:embeddedFont>
    <p:embeddedFont>
      <p:font typeface="Inconsolata" pitchFamily="1" charset="0"/>
      <p:regular r:id="rId18"/>
      <p:bold r:id="rId19"/>
    </p:embeddedFont>
    <p:embeddedFont>
      <p:font typeface="Montserrat" panose="020005050000000200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6243e74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c6243e74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6243e74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c6243e74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Montserrat"/>
              </a:rPr>
              <a:t>Web Development with Python/Django</a:t>
            </a:r>
            <a:br>
              <a:rPr lang="en-US" b="1" dirty="0">
                <a:latin typeface="Montserrat"/>
              </a:rPr>
            </a:br>
            <a:r>
              <a:rPr lang="en" sz="2800" dirty="0">
                <a:solidFill>
                  <a:srgbClr val="0070C0"/>
                </a:solidFill>
                <a:latin typeface="Montserrat"/>
                <a:sym typeface="Montserrat"/>
              </a:rPr>
              <a:t>Using the Admin interface </a:t>
            </a:r>
            <a:endParaRPr sz="2800" dirty="0">
              <a:solidFill>
                <a:srgbClr val="0070C0"/>
              </a:solidFill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Ibrahim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sym typeface="Montserrat"/>
              </a:rPr>
              <a:t>Django Admin interface</a:t>
            </a:r>
            <a:endParaRPr dirty="0">
              <a:latin typeface="Montserrat"/>
              <a:sym typeface="Montserrat"/>
            </a:endParaRPr>
          </a:p>
        </p:txBody>
      </p:sp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To use the Admin interface with the models, we need to register them to our application’s </a:t>
            </a: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admin.py 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file.</a:t>
            </a:r>
          </a:p>
          <a:p>
            <a:pPr marL="952500" lvl="1" indent="0">
              <a:spcBef>
                <a:spcPts val="0"/>
              </a:spcBef>
              <a:buSzPts val="3000"/>
              <a:buNone/>
            </a:pPr>
            <a:r>
              <a:rPr lang="en-US" sz="3000" dirty="0" err="1">
                <a:solidFill>
                  <a:srgbClr val="0070C0"/>
                </a:solidFill>
                <a:latin typeface="Montserrat"/>
                <a:sym typeface="Inconsolata"/>
              </a:rPr>
              <a:t>admin.site.register</a:t>
            </a:r>
            <a:r>
              <a:rPr lang="en-US" sz="3000" dirty="0">
                <a:solidFill>
                  <a:srgbClr val="0070C0"/>
                </a:solidFill>
                <a:latin typeface="Montserrat"/>
                <a:sym typeface="Inconsolata"/>
              </a:rPr>
              <a:t>(User)</a:t>
            </a:r>
            <a:endParaRPr lang="en-US" sz="3000" dirty="0">
              <a:solidFill>
                <a:srgbClr val="0070C0"/>
              </a:solidFill>
              <a:latin typeface="Montserrat"/>
            </a:endParaRPr>
          </a:p>
          <a:p>
            <a:pPr indent="-419100"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This Admin interface is one of the key features of Django!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endParaRPr lang="en"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30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E80C9-BDCE-C78C-35BD-18210C94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54B262F-1234-6EF5-25C7-24086AE9B2A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C9B55-A65B-93F2-DA52-84D5EBD7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29" y="1441392"/>
            <a:ext cx="6655142" cy="2260716"/>
          </a:xfrm>
          <a:prstGeom prst="rect">
            <a:avLst/>
          </a:prstGeom>
        </p:spPr>
      </p:pic>
      <p:sp>
        <p:nvSpPr>
          <p:cNvPr id="5" name="Google Shape;581;p78">
            <a:extLst>
              <a:ext uri="{FF2B5EF4-FFF2-40B4-BE49-F238E27FC236}">
                <a16:creationId xmlns:a16="http://schemas.microsoft.com/office/drawing/2014/main" id="{328DFE49-1BDE-0853-479D-BC0009A6FB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sym typeface="Montserrat"/>
              </a:rPr>
              <a:t>Django Admin interface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7BE34-C87F-004C-9BE1-FE7595F2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C751-36C9-C401-7321-353EAF0C80E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11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sym typeface="Montserrat"/>
              </a:rPr>
              <a:t>Django Admin interface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In order to fully use the database and the Admin, we will create a “</a:t>
            </a: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superuser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”</a:t>
            </a:r>
          </a:p>
          <a:p>
            <a:pPr indent="-419100"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Providing a name, email, and password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Use: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52500" lvl="1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python manage.py createsuperuser</a:t>
            </a:r>
            <a:endParaRPr sz="30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7BFDFC-0B2B-5489-3B57-72BAB9C1C6FF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1;p78">
            <a:extLst>
              <a:ext uri="{FF2B5EF4-FFF2-40B4-BE49-F238E27FC236}">
                <a16:creationId xmlns:a16="http://schemas.microsoft.com/office/drawing/2014/main" id="{B79ACA3C-FC0B-F5D5-4FE4-0EA95D70A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sym typeface="Montserrat"/>
              </a:rPr>
              <a:t>Django Admin interface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30F23-1475-D142-9A0B-CC6F4171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CC2BD3-DA9C-E297-A8FA-57AEAC44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47" y="1403290"/>
            <a:ext cx="6915505" cy="2336920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2EE5AD-DC62-F4C6-32D9-74BCF63517D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B8CE5C-F5B5-9629-F7BB-BE15FD32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18"/>
            <a:ext cx="9144000" cy="3090863"/>
          </a:xfrm>
          <a:prstGeom prst="rect">
            <a:avLst/>
          </a:prstGeom>
        </p:spPr>
      </p:pic>
      <p:sp>
        <p:nvSpPr>
          <p:cNvPr id="6" name="Google Shape;581;p78">
            <a:extLst>
              <a:ext uri="{FF2B5EF4-FFF2-40B4-BE49-F238E27FC236}">
                <a16:creationId xmlns:a16="http://schemas.microsoft.com/office/drawing/2014/main" id="{7EEBFD91-E261-21CC-C05B-C92FB67DD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sym typeface="Montserrat"/>
              </a:rPr>
              <a:t>Django Admin interface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C2EE2-B712-88EA-5843-546DC1A8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7BE6397-2577-8A5A-44E9-9E255CFD662F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8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F0910-28FC-3043-7305-AAFE8F3A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662"/>
            <a:ext cx="9144000" cy="2924175"/>
          </a:xfrm>
          <a:prstGeom prst="rect">
            <a:avLst/>
          </a:prstGeom>
        </p:spPr>
      </p:pic>
      <p:sp>
        <p:nvSpPr>
          <p:cNvPr id="6" name="Google Shape;581;p78">
            <a:extLst>
              <a:ext uri="{FF2B5EF4-FFF2-40B4-BE49-F238E27FC236}">
                <a16:creationId xmlns:a16="http://schemas.microsoft.com/office/drawing/2014/main" id="{E81644C0-EDA0-6F23-7FFF-C95C63C591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sym typeface="Montserrat"/>
              </a:rPr>
              <a:t>Django Admin interface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3A1E5-3C0C-9EF4-8F39-7245147FE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EAEF4D-9A7C-EAAD-A30C-95878FE2BAD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2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D6709BB3-0ABF-FAA4-575D-A955C10A19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C1BFC-79DE-3D81-D31D-20CB5C76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5" name="Picture 2" descr="Image result for visual studio code">
            <a:extLst>
              <a:ext uri="{FF2B5EF4-FFF2-40B4-BE49-F238E27FC236}">
                <a16:creationId xmlns:a16="http://schemas.microsoft.com/office/drawing/2014/main" id="{0B2B9EEE-D61A-CE68-B6D5-4BE4C3470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8" y="1706713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323160-0C1E-61C2-34D8-F77663730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87" y="1706713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C1B2235-2B55-AA69-2D37-27CBD924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58" y="2968513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0CFD3B49-9995-B64E-5E2F-656704EE6FEB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128</Words>
  <Application>Microsoft Office PowerPoint</Application>
  <PresentationFormat>On-screen Show (16:9)</PresentationFormat>
  <Paragraphs>31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Garamond</vt:lpstr>
      <vt:lpstr>Arial</vt:lpstr>
      <vt:lpstr>Inconsolata</vt:lpstr>
      <vt:lpstr>Calibri</vt:lpstr>
      <vt:lpstr>Montserrat</vt:lpstr>
      <vt:lpstr>Simple Light</vt:lpstr>
      <vt:lpstr>Web Development with Python/Django Using the Admin interface </vt:lpstr>
      <vt:lpstr>Django Admin interface</vt:lpstr>
      <vt:lpstr>Django Admin interface</vt:lpstr>
      <vt:lpstr>Django Admin interface</vt:lpstr>
      <vt:lpstr>Django Admin interface</vt:lpstr>
      <vt:lpstr>Django Admin interface</vt:lpstr>
      <vt:lpstr>Django Admin interface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320</cp:revision>
  <dcterms:modified xsi:type="dcterms:W3CDTF">2022-11-29T20:07:42Z</dcterms:modified>
</cp:coreProperties>
</file>