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389" r:id="rId3"/>
    <p:sldId id="388" r:id="rId4"/>
    <p:sldId id="391" r:id="rId5"/>
    <p:sldId id="390" r:id="rId6"/>
    <p:sldId id="392" r:id="rId7"/>
    <p:sldId id="393" r:id="rId8"/>
    <p:sldId id="364" r:id="rId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Garamond" panose="02020404030301010803" pitchFamily="18" charset="0"/>
      <p:regular r:id="rId19"/>
      <p:bold r:id="rId20"/>
      <p:italic r:id="rId21"/>
    </p:embeddedFont>
    <p:embeddedFont>
      <p:font typeface="Montserrat" panose="02000505000000020004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0099f3d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0099f3d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902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0099f3d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0099f3d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6172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0099f3d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0099f3d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016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0099f3d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0099f3d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7410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c0099f3d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c0099f3d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382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72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Montserrat"/>
              </a:rPr>
              <a:t>Web Development with Python/Django</a:t>
            </a:r>
            <a:br>
              <a:rPr lang="en-US" b="1" dirty="0">
                <a:latin typeface="Montserrat"/>
              </a:rPr>
            </a:br>
            <a:r>
              <a:rPr lang="en-US" sz="2800" dirty="0">
                <a:solidFill>
                  <a:srgbClr val="0070C0"/>
                </a:solidFill>
                <a:latin typeface="Montserrat"/>
              </a:rPr>
              <a:t>Different views format</a:t>
            </a:r>
            <a:endParaRPr lang="en-US" sz="2800" dirty="0">
              <a:solidFill>
                <a:srgbClr val="0070C0"/>
              </a:solidFill>
              <a:latin typeface="Montserrat"/>
              <a:sym typeface="Montserra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8276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Dr. Abdelhameed Ibrahim</a:t>
            </a:r>
          </a:p>
          <a:p>
            <a:pPr algn="ctr"/>
            <a:r>
              <a:rPr lang="en-US" sz="2800" dirty="0"/>
              <a:t>Assoc. Prof. of Computer Engineering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DF1A7-0B62-5216-55EE-573128362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django.contrib</a:t>
            </a: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admin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django.urls</a:t>
            </a: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path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first_app</a:t>
            </a: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views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django.conf.urls</a:t>
            </a: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include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urlpatterns</a:t>
            </a: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path('', </a:t>
            </a:r>
            <a:r>
              <a:rPr lang="en-US" sz="18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views.index</a:t>
            </a: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name = 'index'),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path('</a:t>
            </a:r>
            <a:r>
              <a:rPr lang="en-US" sz="18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first_app</a:t>
            </a: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/', </a:t>
            </a:r>
            <a:r>
              <a:rPr lang="en-US" sz="18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include('</a:t>
            </a:r>
            <a:r>
              <a:rPr lang="en-US" sz="1800" dirty="0" err="1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first_app.urls</a:t>
            </a:r>
            <a:r>
              <a:rPr lang="en-US" sz="1800" dirty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path('admin/', </a:t>
            </a:r>
            <a:r>
              <a:rPr lang="en-US" sz="18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admin.site.urls</a:t>
            </a: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95300" lvl="1" indent="0">
              <a:lnSpc>
                <a:spcPct val="100000"/>
              </a:lnSpc>
              <a:spcBef>
                <a:spcPts val="0"/>
              </a:spcBef>
              <a:buSzPts val="3000"/>
              <a:buNone/>
            </a:pPr>
            <a:endParaRPr lang="en-US" sz="2800" dirty="0">
              <a:solidFill>
                <a:schemeClr val="tx1"/>
              </a:solidFill>
              <a:latin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BA368D-3E44-B596-503B-BC7E889A4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CC2D759-E8B9-E362-E3B0-B8AB4487AE4A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2EE070-26ED-477B-2D01-3C66C21C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Montserrat"/>
              </a:rPr>
              <a:t>Project: Urls.py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528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BA368D-3E44-B596-503B-BC7E889A4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CC2D759-E8B9-E362-E3B0-B8AB4487AE4A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484D24-6DF6-DD67-206E-40D97D609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85787"/>
            <a:ext cx="914400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414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django.urls</a:t>
            </a: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path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first_app</a:t>
            </a: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views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urlpatterns</a:t>
            </a: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path('', </a:t>
            </a:r>
            <a:r>
              <a:rPr lang="en-US" sz="1800" dirty="0" err="1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views.index</a:t>
            </a: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name='index'),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BA368D-3E44-B596-503B-BC7E889A4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CC2D759-E8B9-E362-E3B0-B8AB4487AE4A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2EE070-26ED-477B-2D01-3C66C21C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latin typeface="Montserrat"/>
              </a:rPr>
              <a:t>App: Urls.py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95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BA368D-3E44-B596-503B-BC7E889A4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CC2D759-E8B9-E362-E3B0-B8AB4487AE4A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CD9302-7414-D532-79DD-6EBF08E05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7650"/>
            <a:ext cx="91440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39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BA368D-3E44-B596-503B-BC7E889A4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CC2D759-E8B9-E362-E3B0-B8AB4487AE4A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B6728E-B9FD-A9EF-56CE-ACEE9DC03C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8300"/>
            <a:ext cx="9144000" cy="468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14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175623-426D-7CEA-2E1E-5E3D17ECB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5269"/>
            <a:ext cx="9144000" cy="465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38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54;p13">
            <a:extLst>
              <a:ext uri="{FF2B5EF4-FFF2-40B4-BE49-F238E27FC236}">
                <a16:creationId xmlns:a16="http://schemas.microsoft.com/office/drawing/2014/main" id="{166F3582-9B13-2BA1-6FB8-884E24AB2AE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24631" y="375675"/>
            <a:ext cx="5616155" cy="20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latin typeface="Montserrat"/>
              </a:rPr>
              <a:t>Thanks</a:t>
            </a:r>
            <a:endParaRPr sz="4400" b="1" dirty="0">
              <a:latin typeface="Montserrat"/>
              <a:sym typeface="Montserra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A6642E9-C185-FAF5-E477-C3E29A646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356" y="3139604"/>
            <a:ext cx="1590962" cy="646076"/>
          </a:xfrm>
          <a:prstGeom prst="rect">
            <a:avLst/>
          </a:prstGeom>
        </p:spPr>
      </p:pic>
      <p:pic>
        <p:nvPicPr>
          <p:cNvPr id="17" name="Picture 2" descr="Image result for visual studio code">
            <a:extLst>
              <a:ext uri="{FF2B5EF4-FFF2-40B4-BE49-F238E27FC236}">
                <a16:creationId xmlns:a16="http://schemas.microsoft.com/office/drawing/2014/main" id="{DACF5FF0-6049-C2ED-335D-C1D0AF8C0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78" y="1706713"/>
            <a:ext cx="1133476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>
            <a:extLst>
              <a:ext uri="{FF2B5EF4-FFF2-40B4-BE49-F238E27FC236}">
                <a16:creationId xmlns:a16="http://schemas.microsoft.com/office/drawing/2014/main" id="{9785B3FD-C67C-69FD-38C7-A80DA40AB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887" y="1706713"/>
            <a:ext cx="1744735" cy="86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AC0EF806-060A-196D-D091-B7830BDD7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458" y="2968513"/>
            <a:ext cx="991481" cy="99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Footer Placeholder 6">
            <a:extLst>
              <a:ext uri="{FF2B5EF4-FFF2-40B4-BE49-F238E27FC236}">
                <a16:creationId xmlns:a16="http://schemas.microsoft.com/office/drawing/2014/main" id="{ACE0718D-5C9B-D9F6-F0CE-1F1492B92A7C}"/>
              </a:ext>
            </a:extLst>
          </p:cNvPr>
          <p:cNvSpPr txBox="1">
            <a:spLocks/>
          </p:cNvSpPr>
          <p:nvPr/>
        </p:nvSpPr>
        <p:spPr>
          <a:xfrm>
            <a:off x="3124199" y="4510432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1pPr>
            <a:lvl2pPr marL="742950" marR="0" lvl="1" indent="-28575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2pPr>
            <a:lvl3pPr marL="1143000" marR="0" lvl="2" indent="-22860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3pPr>
            <a:lvl4pPr marL="1600200" marR="0" lvl="3" indent="-22860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4pPr>
            <a:lvl5pPr marL="2057400" marR="0" lvl="4" indent="-22860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5pPr>
            <a:lvl6pPr marL="2514600" marR="0" lvl="5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6pPr>
            <a:lvl7pPr marL="2971800" marR="0" lvl="6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7pPr>
            <a:lvl8pPr marL="3429000" marR="0" lvl="7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8pPr>
            <a:lvl9pPr marL="3886200" marR="0" lvl="8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9pPr>
          </a:lstStyle>
          <a:p>
            <a:pPr algn="ctr" rtl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Garamond" panose="02020404030301010803" pitchFamily="18" charset="0"/>
              </a:rPr>
              <a:t>Dr. Abdelhameed Fawzy</a:t>
            </a:r>
          </a:p>
        </p:txBody>
      </p:sp>
    </p:spTree>
    <p:extLst>
      <p:ext uri="{BB962C8B-B14F-4D97-AF65-F5344CB8AC3E}">
        <p14:creationId xmlns:p14="http://schemas.microsoft.com/office/powerpoint/2010/main" val="127297282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137</Words>
  <Application>Microsoft Office PowerPoint</Application>
  <PresentationFormat>On-screen Show (16:9)</PresentationFormat>
  <Paragraphs>29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Garamond</vt:lpstr>
      <vt:lpstr>Calibri</vt:lpstr>
      <vt:lpstr>Arial</vt:lpstr>
      <vt:lpstr>Montserrat</vt:lpstr>
      <vt:lpstr>Consolas</vt:lpstr>
      <vt:lpstr>Simple Light</vt:lpstr>
      <vt:lpstr>Web Development with Python/Django Different views format</vt:lpstr>
      <vt:lpstr>Project: Urls.py</vt:lpstr>
      <vt:lpstr>PowerPoint Presentation</vt:lpstr>
      <vt:lpstr>App: Urls.py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- Level One </dc:title>
  <cp:lastModifiedBy>Abdelhameed Ibrahim</cp:lastModifiedBy>
  <cp:revision>380</cp:revision>
  <dcterms:modified xsi:type="dcterms:W3CDTF">2023-02-20T08:06:16Z</dcterms:modified>
</cp:coreProperties>
</file>