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15" r:id="rId3"/>
    <p:sldId id="396" r:id="rId4"/>
    <p:sldId id="395" r:id="rId5"/>
    <p:sldId id="373" r:id="rId6"/>
    <p:sldId id="398" r:id="rId7"/>
    <p:sldId id="397" r:id="rId8"/>
    <p:sldId id="3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Montserrat" panose="02000505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81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652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</a:rPr>
              <a:t>Static directory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</a:rPr>
              <a:t>Using Static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First build a static directory followed by a subfolder for images, CSS, JS, etc.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It goes in your directory's top level: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2600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For example</a:t>
            </a:r>
          </a:p>
          <a:p>
            <a:pPr marL="495300" lvl="1" indent="0" algn="ctr">
              <a:spcBef>
                <a:spcPts val="0"/>
              </a:spcBef>
              <a:buSzPts val="3000"/>
              <a:buNone/>
            </a:pPr>
            <a:r>
              <a:rPr lang="en-US" sz="26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26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first_project/static/images</a:t>
            </a:r>
            <a:endParaRPr sz="2600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39C73-D61B-EB69-AC5C-EA45103C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F9DEF6-3C3A-6E9F-0C4A-FD6D73675535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67A16-4BB1-B201-9657-37328BFB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18" y="4699852"/>
            <a:ext cx="1092482" cy="4436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6AA5-2668-3361-2E04-F1A3A726966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20ACD06D-FAAC-481B-9693-10F9F45C0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600353"/>
            <a:ext cx="8520600" cy="2245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Montserrat"/>
              </a:rPr>
              <a:t>import </a:t>
            </a:r>
            <a:r>
              <a:rPr lang="en-US" sz="2000" dirty="0" err="1">
                <a:solidFill>
                  <a:srgbClr val="0070C0"/>
                </a:solidFill>
                <a:latin typeface="Montserrat"/>
              </a:rPr>
              <a:t>os</a:t>
            </a:r>
            <a:endParaRPr lang="en-US" sz="2000" dirty="0">
              <a:solidFill>
                <a:srgbClr val="0070C0"/>
              </a:solidFill>
              <a:latin typeface="Montserrat"/>
            </a:endParaRPr>
          </a:p>
          <a:p>
            <a:pPr marL="114300" indent="0">
              <a:buNone/>
            </a:pPr>
            <a:endParaRPr lang="en-US" sz="2000" dirty="0">
              <a:solidFill>
                <a:srgbClr val="0070C0"/>
              </a:solidFill>
              <a:latin typeface="Montserrat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Montserrat"/>
              </a:rPr>
              <a:t>STATIC_DIR = </a:t>
            </a:r>
            <a:r>
              <a:rPr lang="en-US" sz="2000" dirty="0" err="1">
                <a:solidFill>
                  <a:srgbClr val="0070C0"/>
                </a:solidFill>
                <a:latin typeface="Montserrat"/>
              </a:rPr>
              <a:t>os.path.join</a:t>
            </a:r>
            <a:r>
              <a:rPr lang="en-US" sz="2000" dirty="0">
                <a:solidFill>
                  <a:srgbClr val="0070C0"/>
                </a:solidFill>
                <a:latin typeface="Montserrat"/>
              </a:rPr>
              <a:t>(BASE_DIR, 'static') </a:t>
            </a:r>
          </a:p>
          <a:p>
            <a:pPr marL="114300" indent="0">
              <a:buNone/>
            </a:pPr>
            <a:endParaRPr lang="en-US" sz="2000" dirty="0">
              <a:solidFill>
                <a:srgbClr val="0070C0"/>
              </a:solidFill>
              <a:latin typeface="Montserrat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rgbClr val="0070C0"/>
                </a:solidFill>
                <a:latin typeface="Montserrat"/>
              </a:rPr>
              <a:t>STATICFILES_DIRS = [STATIC_DIR,]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674753C-F32B-BE41-F573-A628C62B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27654"/>
            <a:ext cx="8520600" cy="572700"/>
          </a:xfrm>
        </p:spPr>
        <p:txBody>
          <a:bodyPr/>
          <a:lstStyle/>
          <a:p>
            <a:r>
              <a:rPr lang="en-US" dirty="0">
                <a:latin typeface="Montserrat"/>
              </a:rPr>
              <a:t>Project: settings.py</a:t>
            </a:r>
          </a:p>
        </p:txBody>
      </p:sp>
    </p:spTree>
    <p:extLst>
      <p:ext uri="{BB962C8B-B14F-4D97-AF65-F5344CB8AC3E}">
        <p14:creationId xmlns:p14="http://schemas.microsoft.com/office/powerpoint/2010/main" val="294818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18" y="4699852"/>
            <a:ext cx="1092482" cy="44364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25" y="71885"/>
            <a:ext cx="8520600" cy="572700"/>
          </a:xfrm>
        </p:spPr>
        <p:txBody>
          <a:bodyPr/>
          <a:lstStyle/>
          <a:p>
            <a:pPr algn="ctr"/>
            <a:r>
              <a:rPr lang="en-US" sz="2800" dirty="0">
                <a:latin typeface="Montserrat"/>
              </a:rPr>
              <a:t>Static directory</a:t>
            </a:r>
            <a:endParaRPr lang="en-US" dirty="0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A5EF9D9-D1F1-DEFE-7D01-4879E6847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99" y="604521"/>
            <a:ext cx="8156663" cy="2083609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24CA9D-F6F9-259A-651F-493E541FF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098" y="2728437"/>
            <a:ext cx="8156661" cy="193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3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sym typeface="Montserrat"/>
              </a:rPr>
              <a:t>Update HTML file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212271" y="1152475"/>
            <a:ext cx="879432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Write the following code in the index.html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{% load static %}</a:t>
            </a: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Montserrat"/>
            </a:endParaRP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Montserrat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&lt;body&gt;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    &lt;p&gt;My name is Abdelhameed&lt;/p&gt;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    {{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insert_me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}}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   &lt;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img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Montserrat"/>
              </a:rPr>
              <a:t>src</a:t>
            </a:r>
            <a:r>
              <a:rPr lang="en-US" dirty="0">
                <a:solidFill>
                  <a:srgbClr val="0070C0"/>
                </a:solidFill>
                <a:latin typeface="Montserrat"/>
              </a:rPr>
              <a:t>="{% static 'images/amazing.jpg' %}" alt="Cannot load images"&gt;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70C0"/>
                </a:solidFill>
                <a:latin typeface="Montserrat"/>
              </a:rPr>
              <a:t>&lt;/body&gt;</a:t>
            </a:r>
          </a:p>
          <a:p>
            <a:pPr marL="114300" indent="0">
              <a:buNone/>
            </a:pPr>
            <a:endParaRPr lang="en-US" dirty="0">
              <a:solidFill>
                <a:srgbClr val="0070C0"/>
              </a:solidFill>
              <a:latin typeface="Montserrat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D16B2E-E64F-B898-D8EE-800D88FC4B5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CDAB73-9B7C-0C91-15B9-8C1BA0704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518" y="4699852"/>
            <a:ext cx="1092482" cy="4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9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67A16-4BB1-B201-9657-37328BFB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18" y="4699852"/>
            <a:ext cx="1092482" cy="4436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6AA5-2668-3361-2E04-F1A3A726966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AABDD-FC87-1F9D-265C-5BAFEF3C7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6832"/>
            <a:ext cx="9144000" cy="3114675"/>
          </a:xfrm>
          <a:prstGeom prst="rect">
            <a:avLst/>
          </a:prstGeom>
        </p:spPr>
      </p:pic>
      <p:sp>
        <p:nvSpPr>
          <p:cNvPr id="11" name="Google Shape;421;p57">
            <a:extLst>
              <a:ext uri="{FF2B5EF4-FFF2-40B4-BE49-F238E27FC236}">
                <a16:creationId xmlns:a16="http://schemas.microsoft.com/office/drawing/2014/main" id="{7235D01A-77D3-C7A2-AAFC-254B76C60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sym typeface="Montserrat"/>
              </a:rPr>
              <a:t>Update HTML file</a:t>
            </a:r>
            <a:endParaRPr b="1" dirty="0"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22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67A16-4BB1-B201-9657-37328BFBC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518" y="4699852"/>
            <a:ext cx="1092482" cy="4436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6AA5-2668-3361-2E04-F1A3A726966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Google Shape;421;p57">
            <a:extLst>
              <a:ext uri="{FF2B5EF4-FFF2-40B4-BE49-F238E27FC236}">
                <a16:creationId xmlns:a16="http://schemas.microsoft.com/office/drawing/2014/main" id="{D0E80BE4-4691-D5C7-9A42-B00553B59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100" y="20877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  <a:sym typeface="Montserrat"/>
              </a:rPr>
              <a:t>Run the project</a:t>
            </a:r>
            <a:endParaRPr b="1" dirty="0">
              <a:latin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E838E-A90E-7F73-ADD8-170435284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79" y="544254"/>
            <a:ext cx="7862208" cy="41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0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25F4EE26-50E3-FB98-B335-6F9095F3D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1D6AF-535E-AC55-2A15-4C64E136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E7760CDF-9FE8-2DD9-3AD8-93E793752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8DCA08B-E1A5-FB0A-1554-FA50D8DC6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23C4D52-F611-D3BA-405D-B0495804D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B5EC153F-B977-DC96-91F0-E2EB8720381A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167</Words>
  <Application>Microsoft Office PowerPoint</Application>
  <PresentationFormat>On-screen Show (16:9)</PresentationFormat>
  <Paragraphs>38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Garamond</vt:lpstr>
      <vt:lpstr>Montserrat</vt:lpstr>
      <vt:lpstr>Calibri</vt:lpstr>
      <vt:lpstr>Simple Light</vt:lpstr>
      <vt:lpstr>Web Development with Python/Django Static directory</vt:lpstr>
      <vt:lpstr>Using Static</vt:lpstr>
      <vt:lpstr>Project: settings.py</vt:lpstr>
      <vt:lpstr>Static directory</vt:lpstr>
      <vt:lpstr>Update HTML file</vt:lpstr>
      <vt:lpstr>Update HTML file</vt:lpstr>
      <vt:lpstr>Run the project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400</cp:revision>
  <dcterms:modified xsi:type="dcterms:W3CDTF">2023-02-27T10:42:46Z</dcterms:modified>
</cp:coreProperties>
</file>