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C4B"/>
    <a:srgbClr val="294C95"/>
    <a:srgbClr val="25004E"/>
    <a:srgbClr val="1A8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0"/>
  </p:normalViewPr>
  <p:slideViewPr>
    <p:cSldViewPr snapToGrid="0" snapToObjects="1">
      <p:cViewPr>
        <p:scale>
          <a:sx n="100" d="100"/>
          <a:sy n="100" d="100"/>
        </p:scale>
        <p:origin x="46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60E4-DD9A-6844-BEA1-968A6A83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794E-11BA-B94F-93EC-8227443E7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2987-F434-1F4D-AC77-B64C73B5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7C63-1777-DE4E-BFF0-05C35C21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07C6-4AEA-AF41-91AB-5AD8FA59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720E-FCEE-BF4B-A0F6-23B79C5A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69F8-BE8D-1247-B0A6-74C37015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4E4-E187-0E42-9A5D-B4FA2F73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9DCB-897C-5641-B8D2-76AA2D05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8D52-F162-8C4F-A2C3-CE7CE70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D634F-7045-E947-B42B-571EB321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E799-8473-904D-B1D9-7C1E9D7A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A3A9-3574-9E40-B8F4-6DEB299E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6FD0-E4BA-7741-AAAC-996D9D74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0843-7A19-4147-842D-1A787598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A2F-32AA-6148-99EA-6C3FC95D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1DC6-6274-3B43-A5BE-E6403F7C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52C7-2ED9-8D4E-BACB-6FD80AF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C6C1-72B7-AC42-A404-3642948A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19B1-B46C-2B45-92E7-846FD3CE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9C3-34CE-D247-96BF-A4C5BFED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0BE6E-0EFD-BE42-AD08-30604383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597C-99D5-7A41-A64E-1999F8D2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E014-7400-D342-B41B-3788B941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C4FB-32BF-E84C-8B7B-DFB2154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D143-3FE1-344C-B4F5-59CF66B7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1F2F-6C68-EF48-BABD-0A6B0D0A4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C982-222D-4D46-AF1D-8D6BF0E6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D480-32D3-7F48-AE70-E8235CDB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D4FE0-02B3-E645-8C8B-1F08A695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DC08-2E7D-5347-94AB-AC4A40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FC5-0B0D-F34B-92EC-77277256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DB452-890F-3C49-9393-3087C9C7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A4930-6146-F74A-A017-2A7A402F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9507-2297-B941-A137-433C03AD7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16600-3D16-434E-8FE1-56FA384A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092B8-CDB8-4942-B722-1898CF2A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482FA-09E8-5D43-93C4-0AABC3C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C645B-E2C7-664C-9D4E-1908DFDB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6ECC-4FCD-884E-A52A-423C20FC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88C90-7E12-6F4A-86F0-3D6BF46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5F4FC-61FE-1344-86B0-1E511833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2B351-8796-654F-B5A3-83CDE17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E1406-ED0C-684D-8FC7-E51083DE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A8B90-E39B-754E-8E49-A3C85EFA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C4B5-7711-F446-A1CD-9E9CC2D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FD05-485B-6F4B-ABFB-828FD2CE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7A3F-15F2-C145-BC55-87DA0C91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24B5-B788-AB47-82AC-EE7EA7410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E685-342A-0545-8A21-9B51E58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C2F4E-8415-AC4B-8693-E3BF2AA8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75C1-0E7C-664E-99B9-48E5971E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B10D-187A-1945-8E9C-4C49E653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2473-CE39-6541-B45D-38404C503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6DF6C-C035-D847-926C-EDB40A01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682B7-0EEF-DF41-B360-8537EABA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51F8-965E-1F40-B945-DA930D0A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6B284-3206-D046-AE7A-F55540E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1D1E5-6EFA-2144-9045-F5944248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AB9E-1F89-3844-9D9C-BA916EC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919C-A9D3-E94B-95FC-AF544CA4B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5724-478E-7648-9E25-CC8FED096F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4737-EFE1-6D42-B234-6B303CC1F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571A-4517-004E-8709-2DBE7CB4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892D-BE74-A641-B949-993AE045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16EDB-9736-B146-97A0-6E85BA150260}"/>
              </a:ext>
            </a:extLst>
          </p:cNvPr>
          <p:cNvSpPr/>
          <p:nvPr/>
        </p:nvSpPr>
        <p:spPr>
          <a:xfrm>
            <a:off x="501650" y="0"/>
            <a:ext cx="2700338" cy="6743699"/>
          </a:xfrm>
          <a:prstGeom prst="rect">
            <a:avLst/>
          </a:prstGeom>
          <a:solidFill>
            <a:srgbClr val="0E0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7171-9107-3448-A33D-9EEDD861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2367" y="228598"/>
            <a:ext cx="2282295" cy="4430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759A7B-6CDA-134B-870E-05B5FF018E35}"/>
              </a:ext>
            </a:extLst>
          </p:cNvPr>
          <p:cNvSpPr/>
          <p:nvPr/>
        </p:nvSpPr>
        <p:spPr>
          <a:xfrm>
            <a:off x="710671" y="4953058"/>
            <a:ext cx="2282296" cy="1498600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BE363-9310-EC44-841A-E37218099A52}"/>
              </a:ext>
            </a:extLst>
          </p:cNvPr>
          <p:cNvSpPr txBox="1"/>
          <p:nvPr/>
        </p:nvSpPr>
        <p:spPr>
          <a:xfrm>
            <a:off x="688975" y="4974330"/>
            <a:ext cx="23039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nell Roundhand" panose="02000603080000090004" pitchFamily="2" charset="77"/>
                <a:cs typeface="Apple Chancery" panose="03020702040506060504" pitchFamily="66" charset="-79"/>
              </a:rPr>
              <a:t>The Magician:</a:t>
            </a:r>
          </a:p>
          <a:p>
            <a:pPr algn="ctr"/>
            <a:endParaRPr lang="en-US" sz="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ctr"/>
            <a:r>
              <a:rPr lang="en-US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Create your own reality. This is the start of something new.</a:t>
            </a:r>
          </a:p>
        </p:txBody>
      </p:sp>
    </p:spTree>
    <p:extLst>
      <p:ext uri="{BB962C8B-B14F-4D97-AF65-F5344CB8AC3E}">
        <p14:creationId xmlns:p14="http://schemas.microsoft.com/office/powerpoint/2010/main" val="351640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22F5C-9EB6-E041-A413-48C6A192D022}"/>
              </a:ext>
            </a:extLst>
          </p:cNvPr>
          <p:cNvSpPr txBox="1"/>
          <p:nvPr/>
        </p:nvSpPr>
        <p:spPr>
          <a:xfrm>
            <a:off x="127000" y="36511"/>
            <a:ext cx="2406650" cy="74453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Up Ribbon 1">
            <a:extLst>
              <a:ext uri="{FF2B5EF4-FFF2-40B4-BE49-F238E27FC236}">
                <a16:creationId xmlns:a16="http://schemas.microsoft.com/office/drawing/2014/main" id="{F4852F6A-1B39-E54D-B206-A532E6209B5D}"/>
              </a:ext>
            </a:extLst>
          </p:cNvPr>
          <p:cNvSpPr/>
          <p:nvPr/>
        </p:nvSpPr>
        <p:spPr>
          <a:xfrm>
            <a:off x="3835400" y="209549"/>
            <a:ext cx="2260600" cy="571500"/>
          </a:xfrm>
          <a:prstGeom prst="ribbon2">
            <a:avLst>
              <a:gd name="adj1" fmla="val 16667"/>
              <a:gd name="adj2" fmla="val 723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Snell Roundhand" panose="02000603080000090004" pitchFamily="2" charset="77"/>
                <a:cs typeface="Big Caslon Medium" panose="02000603090000020003" pitchFamily="2" charset="-79"/>
              </a:rPr>
              <a:t>Past</a:t>
            </a:r>
            <a:endParaRPr lang="en-US" sz="2400" b="1" dirty="0">
              <a:solidFill>
                <a:schemeClr val="tx1"/>
              </a:solidFill>
              <a:latin typeface="Snell Roundhand" panose="02000603080000090004" pitchFamily="2" charset="77"/>
              <a:cs typeface="Big Caslon Medium" panose="02000603090000020003" pitchFamily="2" charset="-79"/>
            </a:endParaRPr>
          </a:p>
        </p:txBody>
      </p:sp>
      <p:sp>
        <p:nvSpPr>
          <p:cNvPr id="5" name="Up Ribbon 4">
            <a:extLst>
              <a:ext uri="{FF2B5EF4-FFF2-40B4-BE49-F238E27FC236}">
                <a16:creationId xmlns:a16="http://schemas.microsoft.com/office/drawing/2014/main" id="{863BD948-310D-D945-AA1D-2AD6C9F82C20}"/>
              </a:ext>
            </a:extLst>
          </p:cNvPr>
          <p:cNvSpPr/>
          <p:nvPr/>
        </p:nvSpPr>
        <p:spPr>
          <a:xfrm>
            <a:off x="3835400" y="819148"/>
            <a:ext cx="2260600" cy="571500"/>
          </a:xfrm>
          <a:prstGeom prst="ribbon2">
            <a:avLst>
              <a:gd name="adj1" fmla="val 16667"/>
              <a:gd name="adj2" fmla="val 723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Snell Roundhand" panose="02000603080000090004" pitchFamily="2" charset="77"/>
                <a:cs typeface="Big Caslon Medium" panose="02000603090000020003" pitchFamily="2" charset="-79"/>
              </a:rPr>
              <a:t>Present</a:t>
            </a:r>
            <a:endParaRPr lang="en-US" sz="2400" b="1" dirty="0">
              <a:solidFill>
                <a:schemeClr val="tx1"/>
              </a:solidFill>
              <a:latin typeface="Snell Roundhand" panose="02000603080000090004" pitchFamily="2" charset="77"/>
              <a:cs typeface="Big Caslon Medium" panose="02000603090000020003" pitchFamily="2" charset="-79"/>
            </a:endParaRPr>
          </a:p>
        </p:txBody>
      </p:sp>
      <p:sp>
        <p:nvSpPr>
          <p:cNvPr id="6" name="Up Ribbon 5">
            <a:extLst>
              <a:ext uri="{FF2B5EF4-FFF2-40B4-BE49-F238E27FC236}">
                <a16:creationId xmlns:a16="http://schemas.microsoft.com/office/drawing/2014/main" id="{068E7A1C-C888-1845-88F4-F1175A902537}"/>
              </a:ext>
            </a:extLst>
          </p:cNvPr>
          <p:cNvSpPr/>
          <p:nvPr/>
        </p:nvSpPr>
        <p:spPr>
          <a:xfrm>
            <a:off x="200025" y="123030"/>
            <a:ext cx="2260600" cy="571500"/>
          </a:xfrm>
          <a:prstGeom prst="ribbon2">
            <a:avLst>
              <a:gd name="adj1" fmla="val 16667"/>
              <a:gd name="adj2" fmla="val 723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Snell Roundhand" panose="02000603080000090004" pitchFamily="2" charset="77"/>
                <a:cs typeface="Big Caslon Medium" panose="02000603090000020003" pitchFamily="2" charset="-79"/>
              </a:rPr>
              <a:t>Future</a:t>
            </a:r>
            <a:endParaRPr lang="en-US" sz="2400" b="1" dirty="0">
              <a:solidFill>
                <a:schemeClr val="tx1"/>
              </a:solidFill>
              <a:latin typeface="Snell Roundhand" panose="02000603080000090004" pitchFamily="2" charset="77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788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Big Caslon Medium</vt:lpstr>
      <vt:lpstr>Calibri</vt:lpstr>
      <vt:lpstr>Calibri Light</vt:lpstr>
      <vt:lpstr>Snell Roundhand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Fairley, Ashley C</dc:creator>
  <cp:lastModifiedBy>Fairley, Ashley C</cp:lastModifiedBy>
  <cp:revision>15</cp:revision>
  <dcterms:created xsi:type="dcterms:W3CDTF">2020-06-17T19:19:45Z</dcterms:created>
  <dcterms:modified xsi:type="dcterms:W3CDTF">2020-06-18T19:22:40Z</dcterms:modified>
</cp:coreProperties>
</file>