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3" autoAdjust="0"/>
    <p:restoredTop sz="94660"/>
  </p:normalViewPr>
  <p:slideViewPr>
    <p:cSldViewPr snapToGrid="0">
      <p:cViewPr varScale="1">
        <p:scale>
          <a:sx n="47" d="100"/>
          <a:sy n="47" d="100"/>
        </p:scale>
        <p:origin x="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5B2B-A6B5-440F-BFB3-E0720CD43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5A426-22C6-4859-A77B-88C346A25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E53BC-9BE7-4BDC-9668-E2838BBF7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92-D8D8-41EF-B311-DFB8DFAA6A24}" type="datetimeFigureOut">
              <a:rPr lang="en-IE" smtClean="0"/>
              <a:t>13/05/2020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A2425-9194-4B5F-90FB-48836A14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02F3C-50C9-45B8-83E6-DE4BF0D7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0F36-E746-492E-A984-E0E664B6A8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65100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AAB53-1DF2-409B-B625-0FC3A8B8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434F7E-E6BF-44D1-BF2F-AC5D1761B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89B1B-752C-491D-8837-503A608F7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92-D8D8-41EF-B311-DFB8DFAA6A24}" type="datetimeFigureOut">
              <a:rPr lang="en-IE" smtClean="0"/>
              <a:t>13/05/2020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30142-D2E0-4560-BF30-BBEFDF837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9F8DD-44ED-4921-AA5C-DEF05084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0F36-E746-492E-A984-E0E664B6A8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6507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6A4F71-21E3-4F8D-9F80-781BAFA90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60CA5-E38C-4D5C-8BD4-6B6299CEC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6DA9C-EB49-49FC-832B-B52CB5EA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92-D8D8-41EF-B311-DFB8DFAA6A24}" type="datetimeFigureOut">
              <a:rPr lang="en-IE" smtClean="0"/>
              <a:t>13/05/2020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C2CDD-BCC2-47DA-BB63-A2ED1E71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4AC68-CF64-47B5-9EEC-8598D357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0F36-E746-492E-A984-E0E664B6A8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5600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F3A9-5F1F-477C-B1C0-3F5103C8D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BE297-08DA-46A6-B3C6-6D74C7C50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B66F9-F083-48E7-AB40-563CB01E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92-D8D8-41EF-B311-DFB8DFAA6A24}" type="datetimeFigureOut">
              <a:rPr lang="en-IE" smtClean="0"/>
              <a:t>13/05/2020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A0CFD-08DA-4B23-915D-31E83E0CB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2D48A-9C23-4878-AB02-51ECB7009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0F36-E746-492E-A984-E0E664B6A8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70983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B1EE8-22DD-46D4-A99C-692D91B44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788DF-49E8-45FB-978B-79F02926B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525C2-060C-4D57-A3F7-AE9DD6E7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92-D8D8-41EF-B311-DFB8DFAA6A24}" type="datetimeFigureOut">
              <a:rPr lang="en-IE" smtClean="0"/>
              <a:t>13/05/2020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7B3AF-718F-452D-B2DC-F7D8EC338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FABEC-C965-4DF4-8CA4-B50639D0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0F36-E746-492E-A984-E0E664B6A8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75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C3346-F648-442D-80FA-886EB7E6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F31C7-725F-49F9-BD8A-83DE3AC4F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8A285-1C61-4019-9D90-484C73761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5EA15-A0B1-43EB-9EBC-1835A419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92-D8D8-41EF-B311-DFB8DFAA6A24}" type="datetimeFigureOut">
              <a:rPr lang="en-IE" smtClean="0"/>
              <a:t>13/05/2020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CF0CC-09E7-4A02-8832-3D1E2EA4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64FD7-B4F4-4BC2-B451-8AA16756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0F36-E746-492E-A984-E0E664B6A8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370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FEB91-7950-457F-8E39-866EA878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43B72-528B-4801-9556-659949999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BE2AF-6022-417C-808C-8A1A55424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A43596-B1E2-4233-A646-617911D97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EB0C88-1103-4621-8739-45E2BDBFA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AA9F6A-258B-401E-823D-7C510ACF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92-D8D8-41EF-B311-DFB8DFAA6A24}" type="datetimeFigureOut">
              <a:rPr lang="en-IE" smtClean="0"/>
              <a:t>13/05/2020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7547F5-2947-43BE-B454-88AA6961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A68B55-889F-4E35-A193-54F13EB8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0F36-E746-492E-A984-E0E664B6A8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7401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1DCDA-A777-4CD9-89A0-C750B3CA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362824-9A32-423C-A036-98122BDFE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92-D8D8-41EF-B311-DFB8DFAA6A24}" type="datetimeFigureOut">
              <a:rPr lang="en-IE" smtClean="0"/>
              <a:t>13/05/2020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6679A-4832-4170-B548-D1DF2EFC8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9DA14-691B-417B-9CDE-13AD7066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0F36-E746-492E-A984-E0E664B6A8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966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7DA7D-31FC-4700-8667-3D7EB3106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92-D8D8-41EF-B311-DFB8DFAA6A24}" type="datetimeFigureOut">
              <a:rPr lang="en-IE" smtClean="0"/>
              <a:t>13/05/2020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940B85-896A-4239-8862-81A9778A4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2ECE2-51FA-4C8E-AE15-51AD0ED6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0F36-E746-492E-A984-E0E664B6A8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629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0D35-E424-4E0D-ACB5-80F1440F5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35983-B41D-4A95-BA73-B6ECB2162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89506-4482-448D-ACAA-32755746A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A2AFD-FBDA-43CE-9D12-E7E7335CE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92-D8D8-41EF-B311-DFB8DFAA6A24}" type="datetimeFigureOut">
              <a:rPr lang="en-IE" smtClean="0"/>
              <a:t>13/05/2020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17CDA-58B3-4EF6-B3A4-B53ADAB2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63BAC-B63B-4E69-AE87-E8FE148E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0F36-E746-492E-A984-E0E664B6A8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9708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D5FA9-8F83-4FBE-B49A-341F752A2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4D61B8-B978-4FCF-B500-85A62A4C4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0C43B-061D-496E-A084-899D30836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FBB94-9580-4FDA-A228-8133CBA43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E92-D8D8-41EF-B311-DFB8DFAA6A24}" type="datetimeFigureOut">
              <a:rPr lang="en-IE" smtClean="0"/>
              <a:t>13/05/2020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AE510-37D6-43F1-893F-0D15387F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99C83-270D-4648-8FF3-D04C1F1D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0F36-E746-492E-A984-E0E664B6A8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90102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2D1A9-ABDC-46EB-8222-45F35EA8F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4F24C-7D94-4E10-AC9B-FE98F6298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F4FFD-283A-417E-8DB3-C5F24AB66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E0E92-D8D8-41EF-B311-DFB8DFAA6A24}" type="datetimeFigureOut">
              <a:rPr lang="en-IE" smtClean="0"/>
              <a:t>13/05/2020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AC5DA-6EA8-4421-A818-C09A0364D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C88DD-1A7D-4E97-B908-E7C596DE9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80F36-E746-492E-A984-E0E664B6A8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6614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E1AFF-AAE4-4DBD-B368-771EDA615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IE" sz="7200" b="1"/>
              <a:t>Applied Data Science Capstone Project</a:t>
            </a:r>
            <a:br>
              <a:rPr lang="en-IE" sz="7200"/>
            </a:br>
            <a:endParaRPr lang="en-IE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7458A-114D-464A-A971-757447CB3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IE" sz="2000"/>
              <a:t>Anastasia Falkovskaya</a:t>
            </a:r>
            <a:br>
              <a:rPr lang="en-IE" sz="2000"/>
            </a:br>
            <a:r>
              <a:rPr lang="en-IE" sz="2000"/>
              <a:t>April 13, 2020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20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A3971E-8059-49FC-9D77-CF153BD8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E" b="1">
                <a:solidFill>
                  <a:srgbClr val="FFFFFF"/>
                </a:solidFill>
              </a:rPr>
              <a:t>Introduction</a:t>
            </a:r>
            <a:endParaRPr lang="en-IE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4DB0-C3D2-4D58-8238-010D13886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IE" dirty="0"/>
              <a:t>This is the Capstone Project for IBM Data Science Professional Certificate.</a:t>
            </a:r>
          </a:p>
          <a:p>
            <a:r>
              <a:rPr lang="en-IE" dirty="0"/>
              <a:t> In this project, I will find the most pet friendly borough in Toronto.</a:t>
            </a:r>
          </a:p>
          <a:p>
            <a:r>
              <a:rPr lang="en-IE" dirty="0"/>
              <a:t> Many people moving to a new neighbourhood will be concerned about how pet friendly the area is. My project aims to help people decide which area will be the most pet friendly.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70214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A7A62-C8AC-4D8B-B5BA-F4A92FC32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E" b="1">
                <a:solidFill>
                  <a:srgbClr val="FFFFFF"/>
                </a:solidFill>
              </a:rPr>
              <a:t>Data source</a:t>
            </a:r>
            <a:endParaRPr lang="en-IE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5B49C-B58B-4F69-864E-DAF4F2513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IE" dirty="0"/>
              <a:t>Qualities that determine how pet friendly an area are the number of amenities for pets, such as “pet store”. </a:t>
            </a:r>
          </a:p>
          <a:p>
            <a:r>
              <a:rPr lang="en-IE" dirty="0"/>
              <a:t>The more pet friendly amenities in the area, the more pet friendly the area is. </a:t>
            </a:r>
          </a:p>
          <a:p>
            <a:r>
              <a:rPr lang="en-IE" dirty="0"/>
              <a:t>The source of the data for venues is foursquare, the latitude and longitude of Toronto neighbourhoods, and a list of Toronto neighbourhoods from </a:t>
            </a:r>
            <a:r>
              <a:rPr lang="en-IE" dirty="0" err="1"/>
              <a:t>wikipedia</a:t>
            </a:r>
            <a:r>
              <a:rPr lang="en-IE" dirty="0"/>
              <a:t>.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46111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57647-96A4-4422-8FF5-CFCF9C6C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B83FF-644E-43D8-B6AA-3C21877C0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IE" dirty="0"/>
              <a:t>First, I latitude and longitude data was assigned to Toronto neighbourhoods. </a:t>
            </a:r>
          </a:p>
          <a:p>
            <a:r>
              <a:rPr lang="en-IE" dirty="0"/>
              <a:t>Next, foursquare was used to find venue data for neighbourhoods. </a:t>
            </a:r>
          </a:p>
          <a:p>
            <a:r>
              <a:rPr lang="en-IE" dirty="0"/>
              <a:t>Next, only data about pet stores was segmented. </a:t>
            </a:r>
          </a:p>
          <a:p>
            <a:r>
              <a:rPr lang="en-IE" dirty="0"/>
              <a:t>K-means clustering was used to find which neighbourhoods have the highest occurrence of pet stores.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328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AEC0EA-637E-4EE8-9184-2B29EA72E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E" sz="4000" b="1">
                <a:solidFill>
                  <a:srgbClr val="FFFFFF"/>
                </a:solidFill>
              </a:rPr>
              <a:t>Results and Discussion</a:t>
            </a:r>
            <a:endParaRPr lang="en-IE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6854A-23AC-44C0-ADD8-93CDA77EA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IE" sz="2400"/>
              <a:t>Most pet stores are around cluster 0, which are around Leaside, Willowdale, Studio District, St. James Town, Cabbagetown, Brockton, Parkdale Village, Exhibition Place, and India Bazaar, The Beaches West. </a:t>
            </a:r>
          </a:p>
          <a:p>
            <a:endParaRPr lang="en-IE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7D1854-A0A0-4EA5-BD59-DD03722B32E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9" r="14123" b="-3"/>
          <a:stretch/>
        </p:blipFill>
        <p:spPr bwMode="auto">
          <a:xfrm>
            <a:off x="6098892" y="2492376"/>
            <a:ext cx="4802404" cy="35633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07667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0112C2-6A6F-4BC4-BB6B-D7F35F139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99ED3-96F6-4470-928F-2602181E6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IE" dirty="0"/>
              <a:t>Because these neighbourhoods have amenities for pets, these would be a good place to move for people with pets.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3859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Applied Data Science Capstone Project </vt:lpstr>
      <vt:lpstr>Introduction</vt:lpstr>
      <vt:lpstr>Data source</vt:lpstr>
      <vt:lpstr>Methods</vt:lpstr>
      <vt:lpstr>Results and 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Capstone Project </dc:title>
  <dc:creator>Anastasia Falkovskaya</dc:creator>
  <cp:lastModifiedBy>Anastasia Falkovskaya</cp:lastModifiedBy>
  <cp:revision>1</cp:revision>
  <dcterms:created xsi:type="dcterms:W3CDTF">2020-05-13T21:40:54Z</dcterms:created>
  <dcterms:modified xsi:type="dcterms:W3CDTF">2020-05-13T21:41:14Z</dcterms:modified>
</cp:coreProperties>
</file>