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  <p:sldMasterId id="2147483784" r:id="rId5"/>
    <p:sldMasterId id="2147483789" r:id="rId6"/>
    <p:sldMasterId id="2147484037" r:id="rId7"/>
  </p:sldMasterIdLst>
  <p:notesMasterIdLst>
    <p:notesMasterId r:id="rId12"/>
  </p:notesMasterIdLst>
  <p:handoutMasterIdLst>
    <p:handoutMasterId r:id="rId13"/>
  </p:handoutMasterIdLst>
  <p:sldIdLst>
    <p:sldId id="521" r:id="rId8"/>
    <p:sldId id="524" r:id="rId9"/>
    <p:sldId id="525" r:id="rId10"/>
    <p:sldId id="522" r:id="rId11"/>
  </p:sldIdLst>
  <p:sldSz cx="9144000" cy="6858000" type="screen4x3"/>
  <p:notesSz cx="6797675" cy="992822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C1E"/>
    <a:srgbClr val="000066"/>
    <a:srgbClr val="FF6600"/>
    <a:srgbClr val="00FF00"/>
    <a:srgbClr val="0033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86" autoAdjust="0"/>
    <p:restoredTop sz="95401" autoAdjust="0"/>
  </p:normalViewPr>
  <p:slideViewPr>
    <p:cSldViewPr>
      <p:cViewPr varScale="1">
        <p:scale>
          <a:sx n="87" d="100"/>
          <a:sy n="87" d="100"/>
        </p:scale>
        <p:origin x="160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444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9B92E56-9859-4F0A-A006-F79F3F107A57}" type="datetimeFigureOut">
              <a:rPr lang="es-PE"/>
              <a:pPr>
                <a:defRPr/>
              </a:pPr>
              <a:t>25/04/2019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B4B070E-FAB2-4354-90D6-B33D6E674E4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14596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5C581D8-B719-4601-8375-DA61BC9E42D8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9E77F90-270B-4CBD-90FD-A5B69ADDBAA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465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E77F90-270B-4CBD-90FD-A5B69ADDBAA8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709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58F9-BA2E-4298-A0EC-A9FFC765DC00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4392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58F9-BA2E-4298-A0EC-A9FFC765DC00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38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E77F90-270B-4CBD-90FD-A5B69ADDBAA8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566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emf"/><Relationship Id="rId2" Type="http://schemas.openxmlformats.org/officeDocument/2006/relationships/tags" Target="../tags/tag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oleObject" Target="../embeddings/oleObject4.bin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10" Type="http://schemas.openxmlformats.org/officeDocument/2006/relationships/tags" Target="../tags/tag43.xml"/><Relationship Id="rId19" Type="http://schemas.openxmlformats.org/officeDocument/2006/relationships/oleObject" Target="../embeddings/oleObject5.bin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emf"/><Relationship Id="rId2" Type="http://schemas.openxmlformats.org/officeDocument/2006/relationships/tags" Target="../tags/tag6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slideMaster" Target="../slideMasters/slideMaster3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tags" Target="../tags/tag83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20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19" Type="http://schemas.openxmlformats.org/officeDocument/2006/relationships/oleObject" Target="../embeddings/oleObject8.bin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slideMaster" Target="../slideMasters/slideMaster3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image" Target="../media/image3.emf"/><Relationship Id="rId1" Type="http://schemas.openxmlformats.org/officeDocument/2006/relationships/vmlDrawing" Target="../drawings/vmlDrawing9.v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10" Type="http://schemas.openxmlformats.org/officeDocument/2006/relationships/tags" Target="../tags/tag92.xml"/><Relationship Id="rId19" Type="http://schemas.openxmlformats.org/officeDocument/2006/relationships/oleObject" Target="../embeddings/oleObject9.bin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0" y="6096000"/>
            <a:ext cx="762000" cy="762000"/>
          </a:xfrm>
          <a:prstGeom prst="rtTriangle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 altLang="es-PE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1625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7"/>
          <p:cNvSpPr>
            <a:spLocks noChangeArrowheads="1"/>
          </p:cNvSpPr>
          <p:nvPr userDrawn="1"/>
        </p:nvSpPr>
        <p:spPr bwMode="auto">
          <a:xfrm>
            <a:off x="0" y="6096000"/>
            <a:ext cx="762000" cy="762000"/>
          </a:xfrm>
          <a:prstGeom prst="rtTriangle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 altLang="es-P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1625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0000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78B95-57FE-418E-A464-BA0326A4CE73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4C3E6-94BE-4B3D-8F54-7C7D631AFEE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337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1F40C-B494-486A-A449-9BBE83BF36B4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3861D-2E17-45DD-9857-2998A8B6CC4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35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033E3-BAE6-40EC-A826-D785D0EE9352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32CF7-9EAA-4415-A8E6-6792A240E28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57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McK Title Elements" hidden="1"/>
          <p:cNvGrpSpPr>
            <a:grpSpLocks/>
          </p:cNvGrpSpPr>
          <p:nvPr/>
        </p:nvGrpSpPr>
        <p:grpSpPr bwMode="auto">
          <a:xfrm>
            <a:off x="781050" y="5462588"/>
            <a:ext cx="5035550" cy="495300"/>
            <a:chOff x="1663" y="3106"/>
            <a:chExt cx="3109" cy="305"/>
          </a:xfrm>
        </p:grpSpPr>
        <p:sp>
          <p:nvSpPr>
            <p:cNvPr id="7" name="McK Document type"/>
            <p:cNvSpPr txBox="1">
              <a:spLocks noChangeArrowheads="1"/>
            </p:cNvSpPr>
            <p:nvPr/>
          </p:nvSpPr>
          <p:spPr bwMode="gray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cs typeface="+mn-cs"/>
                </a:rPr>
                <a:t>Document type</a:t>
              </a:r>
            </a:p>
          </p:txBody>
        </p:sp>
        <p:sp>
          <p:nvSpPr>
            <p:cNvPr id="8" name="McK Date"/>
            <p:cNvSpPr txBox="1">
              <a:spLocks noChangeArrowheads="1"/>
            </p:cNvSpPr>
            <p:nvPr/>
          </p:nvSpPr>
          <p:spPr bwMode="gray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cs typeface="+mn-cs"/>
                </a:rPr>
                <a:t>Date</a:t>
              </a:r>
            </a:p>
          </p:txBody>
        </p:sp>
      </p:grpSp>
      <p:sp>
        <p:nvSpPr>
          <p:cNvPr id="9" name="Rectangle 16"/>
          <p:cNvSpPr>
            <a:spLocks noChangeArrowheads="1"/>
          </p:cNvSpPr>
          <p:nvPr userDrawn="1"/>
        </p:nvSpPr>
        <p:spPr bwMode="gray">
          <a:xfrm>
            <a:off x="0" y="6429375"/>
            <a:ext cx="9144000" cy="428625"/>
          </a:xfrm>
          <a:prstGeom prst="rect">
            <a:avLst/>
          </a:prstGeom>
          <a:solidFill>
            <a:srgbClr val="0029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26" tIns="46565" rIns="93126" bIns="46565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s-PE">
              <a:solidFill>
                <a:srgbClr val="000000"/>
              </a:solidFill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gray">
          <a:xfrm>
            <a:off x="781070" y="2786902"/>
            <a:ext cx="6609787" cy="52301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800" b="1" baseline="0">
                <a:solidFill>
                  <a:schemeClr val="tx2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781070" y="4180007"/>
            <a:ext cx="6609787" cy="399906"/>
          </a:xfrm>
        </p:spPr>
        <p:txBody>
          <a:bodyPr>
            <a:spAutoFit/>
          </a:bodyPr>
          <a:lstStyle>
            <a:lvl1pPr>
              <a:defRPr sz="20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041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c id"/>
          <p:cNvSpPr txBox="1">
            <a:spLocks noChangeArrowheads="1"/>
          </p:cNvSpPr>
          <p:nvPr/>
        </p:nvSpPr>
        <p:spPr bwMode="gray">
          <a:xfrm>
            <a:off x="8613775" y="36513"/>
            <a:ext cx="301625" cy="12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800" dirty="0">
                <a:solidFill>
                  <a:srgbClr val="000000"/>
                </a:solidFill>
                <a:latin typeface="Arial"/>
                <a:cs typeface="+mn-cs"/>
              </a:rPr>
              <a:t>Doc ID</a:t>
            </a:r>
          </a:p>
        </p:txBody>
      </p:sp>
      <p:grpSp>
        <p:nvGrpSpPr>
          <p:cNvPr id="7" name="McK Title Elements" hidden="1"/>
          <p:cNvGrpSpPr>
            <a:grpSpLocks/>
          </p:cNvGrpSpPr>
          <p:nvPr/>
        </p:nvGrpSpPr>
        <p:grpSpPr bwMode="auto">
          <a:xfrm>
            <a:off x="781050" y="5462588"/>
            <a:ext cx="5035550" cy="495300"/>
            <a:chOff x="1663" y="3106"/>
            <a:chExt cx="3109" cy="305"/>
          </a:xfrm>
        </p:grpSpPr>
        <p:sp>
          <p:nvSpPr>
            <p:cNvPr id="8" name="McK Document type"/>
            <p:cNvSpPr txBox="1">
              <a:spLocks noChangeArrowheads="1"/>
            </p:cNvSpPr>
            <p:nvPr/>
          </p:nvSpPr>
          <p:spPr bwMode="gray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cs typeface="+mn-cs"/>
                </a:rPr>
                <a:t>Document type</a:t>
              </a:r>
            </a:p>
          </p:txBody>
        </p:sp>
        <p:sp>
          <p:nvSpPr>
            <p:cNvPr id="9" name="McK Date"/>
            <p:cNvSpPr txBox="1">
              <a:spLocks noChangeArrowheads="1"/>
            </p:cNvSpPr>
            <p:nvPr/>
          </p:nvSpPr>
          <p:spPr bwMode="gray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cs typeface="+mn-cs"/>
                </a:rPr>
                <a:t>Date</a:t>
              </a:r>
            </a:p>
          </p:txBody>
        </p:sp>
      </p:grpSp>
      <p:sp>
        <p:nvSpPr>
          <p:cNvPr id="10" name="Rectangle 16"/>
          <p:cNvSpPr>
            <a:spLocks noChangeArrowheads="1"/>
          </p:cNvSpPr>
          <p:nvPr userDrawn="1"/>
        </p:nvSpPr>
        <p:spPr bwMode="gray">
          <a:xfrm>
            <a:off x="0" y="6429375"/>
            <a:ext cx="9144000" cy="428625"/>
          </a:xfrm>
          <a:prstGeom prst="rect">
            <a:avLst/>
          </a:prstGeom>
          <a:solidFill>
            <a:srgbClr val="0029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36" tIns="46570" rIns="93136" bIns="4657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s-PE" sz="16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" t="16942" r="63654" b="27200"/>
          <a:stretch>
            <a:fillRect/>
          </a:stretch>
        </p:blipFill>
        <p:spPr bwMode="gray">
          <a:xfrm>
            <a:off x="5073650" y="958850"/>
            <a:ext cx="19050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gray">
          <a:xfrm>
            <a:off x="781069" y="2786901"/>
            <a:ext cx="6609787" cy="43088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2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781069" y="4180006"/>
            <a:ext cx="6609787" cy="314028"/>
          </a:xfrm>
        </p:spPr>
        <p:txBody>
          <a:bodyPr/>
          <a:lstStyle>
            <a:lvl1pPr>
              <a:defRPr sz="20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6698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40" name="think-cell Slide" r:id="rId19" imgW="360" imgH="360" progId="">
                  <p:embed/>
                </p:oleObj>
              </mc:Choice>
              <mc:Fallback>
                <p:oleObj name="think-cell Slide" r:id="rId1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BottomBar"/>
          <p:cNvSpPr>
            <a:spLocks noChangeArrowheads="1"/>
          </p:cNvSpPr>
          <p:nvPr/>
        </p:nvSpPr>
        <p:spPr bwMode="gray">
          <a:xfrm>
            <a:off x="0" y="6429375"/>
            <a:ext cx="9144000" cy="43021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36" tIns="46570" rIns="93136" bIns="4657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es-PE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SlideBottomBar"/>
          <p:cNvSpPr>
            <a:spLocks noChangeArrowheads="1"/>
          </p:cNvSpPr>
          <p:nvPr/>
        </p:nvSpPr>
        <p:spPr bwMode="gray">
          <a:xfrm>
            <a:off x="0" y="6429375"/>
            <a:ext cx="8686800" cy="430213"/>
          </a:xfrm>
          <a:prstGeom prst="homePlate">
            <a:avLst>
              <a:gd name="adj" fmla="val 2860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36" tIns="46570" rIns="93136" bIns="4657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es-PE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McK 1. On-page tracker" hidden="1"/>
          <p:cNvSpPr>
            <a:spLocks noChangeArrowheads="1"/>
          </p:cNvSpPr>
          <p:nvPr/>
        </p:nvSpPr>
        <p:spPr bwMode="gray">
          <a:xfrm>
            <a:off x="122238" y="17463"/>
            <a:ext cx="8763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s-PE" sz="1400">
                <a:solidFill>
                  <a:srgbClr val="808080"/>
                </a:solidFill>
                <a:latin typeface="Arial" pitchFamily="34" charset="0"/>
              </a:rPr>
              <a:t>TRACKER</a:t>
            </a:r>
          </a:p>
        </p:txBody>
      </p:sp>
      <p:sp>
        <p:nvSpPr>
          <p:cNvPr id="8" name="McK 3. Unit of measure" hidden="1"/>
          <p:cNvSpPr txBox="1">
            <a:spLocks noChangeArrowheads="1"/>
          </p:cNvSpPr>
          <p:nvPr/>
        </p:nvSpPr>
        <p:spPr bwMode="gray">
          <a:xfrm>
            <a:off x="122238" y="542925"/>
            <a:ext cx="879316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  <a:cs typeface="+mn-cs"/>
              </a:rPr>
              <a:t>Unit of measure</a:t>
            </a:r>
          </a:p>
        </p:txBody>
      </p:sp>
      <p:grpSp>
        <p:nvGrpSpPr>
          <p:cNvPr id="9" name="McK Slide Elements" hidden="1"/>
          <p:cNvGrpSpPr>
            <a:grpSpLocks/>
          </p:cNvGrpSpPr>
          <p:nvPr/>
        </p:nvGrpSpPr>
        <p:grpSpPr bwMode="auto">
          <a:xfrm>
            <a:off x="122238" y="6234113"/>
            <a:ext cx="8423275" cy="492125"/>
            <a:chOff x="75" y="3849"/>
            <a:chExt cx="5385" cy="304"/>
          </a:xfrm>
        </p:grpSpPr>
        <p:sp>
          <p:nvSpPr>
            <p:cNvPr id="10" name="McK 4. Footnote"/>
            <p:cNvSpPr txBox="1">
              <a:spLocks noChangeArrowheads="1"/>
            </p:cNvSpPr>
            <p:nvPr/>
          </p:nvSpPr>
          <p:spPr bwMode="gray">
            <a:xfrm>
              <a:off x="75" y="384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cs typeface="+mn-cs"/>
                </a:rPr>
                <a:t>1 Footnote</a:t>
              </a:r>
            </a:p>
          </p:txBody>
        </p:sp>
        <p:sp>
          <p:nvSpPr>
            <p:cNvPr id="11" name="McK 5. Source"/>
            <p:cNvSpPr>
              <a:spLocks noChangeArrowheads="1"/>
            </p:cNvSpPr>
            <p:nvPr/>
          </p:nvSpPr>
          <p:spPr bwMode="gray">
            <a:xfrm>
              <a:off x="229" y="4056"/>
              <a:ext cx="517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477838" indent="-477838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s-PE" sz="1000">
                  <a:solidFill>
                    <a:srgbClr val="FFFFFF"/>
                  </a:solidFill>
                  <a:latin typeface="Arial" pitchFamily="34" charset="0"/>
                </a:rPr>
                <a:t>Source: Source</a:t>
              </a:r>
            </a:p>
          </p:txBody>
        </p:sp>
      </p:grpSp>
      <p:grpSp>
        <p:nvGrpSpPr>
          <p:cNvPr id="12" name="ACET" hidden="1"/>
          <p:cNvGrpSpPr>
            <a:grpSpLocks/>
          </p:cNvGrpSpPr>
          <p:nvPr/>
        </p:nvGrpSpPr>
        <p:grpSpPr bwMode="auto">
          <a:xfrm>
            <a:off x="2343150" y="2163763"/>
            <a:ext cx="4351338" cy="517525"/>
            <a:chOff x="915" y="710"/>
            <a:chExt cx="2686" cy="320"/>
          </a:xfrm>
        </p:grpSpPr>
        <p:cxnSp>
          <p:nvCxnSpPr>
            <p:cNvPr id="13" name="AutoShape 249"/>
            <p:cNvCxnSpPr>
              <a:cxnSpLocks noChangeShapeType="1"/>
              <a:stCxn id="10297" idx="4"/>
              <a:endCxn id="10297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s-PE" sz="1600" b="1">
                  <a:solidFill>
                    <a:srgbClr val="000000"/>
                  </a:solidFill>
                  <a:latin typeface="Arial" pitchFamily="34" charset="0"/>
                </a:rPr>
                <a:t>Title</a:t>
              </a:r>
            </a:p>
            <a:p>
              <a:r>
                <a:rPr lang="en-US" altLang="es-PE" sz="1600">
                  <a:solidFill>
                    <a:srgbClr val="808080"/>
                  </a:solidFill>
                  <a:latin typeface="Arial" pitchFamily="34" charset="0"/>
                </a:rPr>
                <a:t>Unit of measure</a:t>
              </a:r>
            </a:p>
          </p:txBody>
        </p:sp>
      </p:grpSp>
      <p:grpSp>
        <p:nvGrpSpPr>
          <p:cNvPr id="15" name="LegendBoxes" hidden="1"/>
          <p:cNvGrpSpPr>
            <a:grpSpLocks/>
          </p:cNvGrpSpPr>
          <p:nvPr/>
        </p:nvGrpSpPr>
        <p:grpSpPr bwMode="auto">
          <a:xfrm>
            <a:off x="8135938" y="234950"/>
            <a:ext cx="779462" cy="1017588"/>
            <a:chOff x="4936" y="176"/>
            <a:chExt cx="481" cy="628"/>
          </a:xfrm>
        </p:grpSpPr>
        <p:sp>
          <p:nvSpPr>
            <p:cNvPr id="16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17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8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19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0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1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3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24" name="LegendLines" hidden="1"/>
          <p:cNvGrpSpPr>
            <a:grpSpLocks/>
          </p:cNvGrpSpPr>
          <p:nvPr/>
        </p:nvGrpSpPr>
        <p:grpSpPr bwMode="auto">
          <a:xfrm>
            <a:off x="7821613" y="234950"/>
            <a:ext cx="1093787" cy="744538"/>
            <a:chOff x="4750" y="176"/>
            <a:chExt cx="675" cy="460"/>
          </a:xfrm>
        </p:grpSpPr>
        <p:sp>
          <p:nvSpPr>
            <p:cNvPr id="25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26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</p:grpSp>
      <p:grpSp>
        <p:nvGrpSpPr>
          <p:cNvPr id="31" name="McKSticker" hidden="1"/>
          <p:cNvGrpSpPr>
            <a:grpSpLocks/>
          </p:cNvGrpSpPr>
          <p:nvPr/>
        </p:nvGrpSpPr>
        <p:grpSpPr bwMode="auto">
          <a:xfrm>
            <a:off x="7826375" y="234950"/>
            <a:ext cx="1089025" cy="215900"/>
            <a:chOff x="7673881" y="285750"/>
            <a:chExt cx="1066894" cy="212366"/>
          </a:xfrm>
        </p:grpSpPr>
        <p:sp>
          <p:nvSpPr>
            <p:cNvPr id="32" name="StickerRectangle"/>
            <p:cNvSpPr>
              <a:spLocks noChangeArrowheads="1"/>
            </p:cNvSpPr>
            <p:nvPr/>
          </p:nvSpPr>
          <p:spPr bwMode="gray">
            <a:xfrm>
              <a:off x="7673881" y="285750"/>
              <a:ext cx="1066894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>
                <a:buClr>
                  <a:srgbClr val="002960"/>
                </a:buClr>
              </a:pPr>
              <a:r>
                <a:rPr lang="en-US" altLang="es-PE" sz="1200">
                  <a:solidFill>
                    <a:srgbClr val="808080"/>
                  </a:solidFill>
                  <a:latin typeface="Arial" pitchFamily="34" charset="0"/>
                </a:rPr>
                <a:t>PRELIMINARY</a:t>
              </a:r>
            </a:p>
          </p:txBody>
        </p:sp>
        <p:cxnSp>
          <p:nvCxnSpPr>
            <p:cNvPr id="33" name="AutoShape 31"/>
            <p:cNvCxnSpPr>
              <a:cxnSpLocks noChangeShapeType="1"/>
              <a:stCxn id="10279" idx="2"/>
              <a:endCxn id="10279" idx="4"/>
            </p:cNvCxnSpPr>
            <p:nvPr/>
          </p:nvCxnSpPr>
          <p:spPr bwMode="gray">
            <a:xfrm>
              <a:off x="7673881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2"/>
            <p:cNvCxnSpPr>
              <a:cxnSpLocks noChangeShapeType="1"/>
              <a:stCxn id="10279" idx="4"/>
              <a:endCxn id="10279" idx="6"/>
            </p:cNvCxnSpPr>
            <p:nvPr/>
          </p:nvCxnSpPr>
          <p:spPr bwMode="gray">
            <a:xfrm>
              <a:off x="7673881" y="498116"/>
              <a:ext cx="1066894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LegendMoons" hidden="1"/>
          <p:cNvGrpSpPr>
            <a:grpSpLocks/>
          </p:cNvGrpSpPr>
          <p:nvPr/>
        </p:nvGrpSpPr>
        <p:grpSpPr bwMode="auto">
          <a:xfrm>
            <a:off x="8067675" y="234950"/>
            <a:ext cx="847725" cy="1333500"/>
            <a:chOff x="7769225" y="2105025"/>
            <a:chExt cx="830430" cy="1306516"/>
          </a:xfrm>
        </p:grpSpPr>
        <p:grpSp>
          <p:nvGrpSpPr>
            <p:cNvPr id="36" name="MoonLegend1"/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54" name="Oval 38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5" name="Arc 39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7" name="MoonLegend2"/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52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3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8" name="MoonLegend4"/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9" name="MoonLegend5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48" name="Oval 50"/>
              <p:cNvSpPr>
                <a:spLocks noChangeAspect="1" noChangeArrowheads="1"/>
              </p:cNvSpPr>
              <p:nvPr>
                <p:custDataLst>
                  <p:tags r:id="rId1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s-PE" sz="16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9" name="Oval 5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40" name="Legend1"/>
            <p:cNvSpPr>
              <a:spLocks noChangeArrowheads="1"/>
            </p:cNvSpPr>
            <p:nvPr/>
          </p:nvSpPr>
          <p:spPr bwMode="gray">
            <a:xfrm>
              <a:off x="8089900" y="21177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41" name="Legend2"/>
            <p:cNvSpPr>
              <a:spLocks noChangeArrowheads="1"/>
            </p:cNvSpPr>
            <p:nvPr/>
          </p:nvSpPr>
          <p:spPr bwMode="gray">
            <a:xfrm>
              <a:off x="8089900" y="23923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42" name="Legend3"/>
            <p:cNvSpPr>
              <a:spLocks noChangeArrowheads="1"/>
            </p:cNvSpPr>
            <p:nvPr/>
          </p:nvSpPr>
          <p:spPr bwMode="gray">
            <a:xfrm>
              <a:off x="8089900" y="26670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43" name="Legend4"/>
            <p:cNvSpPr>
              <a:spLocks noChangeArrowheads="1"/>
            </p:cNvSpPr>
            <p:nvPr/>
          </p:nvSpPr>
          <p:spPr bwMode="gray">
            <a:xfrm>
              <a:off x="8089900" y="29384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44" name="Legend5"/>
            <p:cNvSpPr>
              <a:spLocks noChangeArrowheads="1"/>
            </p:cNvSpPr>
            <p:nvPr/>
          </p:nvSpPr>
          <p:spPr bwMode="gray">
            <a:xfrm>
              <a:off x="8089900" y="32146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grpSp>
          <p:nvGrpSpPr>
            <p:cNvPr id="45" name="MoonLegend3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46" name="Oval 47"/>
              <p:cNvSpPr>
                <a:spLocks noChangeAspect="1" noChangeArrowheads="1"/>
              </p:cNvSpPr>
              <p:nvPr>
                <p:custDataLst>
                  <p:tags r:id="rId8"/>
                </p:custDataLst>
              </p:nvPr>
            </p:nvSpPr>
            <p:spPr bwMode="gray">
              <a:xfrm>
                <a:off x="4495" y="1198"/>
                <a:ext cx="160" cy="1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7" name="Arc 48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gray">
              <a:xfrm>
                <a:off x="4495" y="1198"/>
                <a:ext cx="160" cy="159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</p:grpSp>
      <p:grpSp>
        <p:nvGrpSpPr>
          <p:cNvPr id="56" name="Group 20"/>
          <p:cNvGrpSpPr>
            <a:grpSpLocks/>
          </p:cNvGrpSpPr>
          <p:nvPr/>
        </p:nvGrpSpPr>
        <p:grpSpPr bwMode="auto">
          <a:xfrm>
            <a:off x="90488" y="6515100"/>
            <a:ext cx="168275" cy="219075"/>
            <a:chOff x="178" y="4022"/>
            <a:chExt cx="104" cy="136"/>
          </a:xfrm>
        </p:grpSpPr>
        <p:sp>
          <p:nvSpPr>
            <p:cNvPr id="57" name="Freeform 21"/>
            <p:cNvSpPr>
              <a:spLocks/>
            </p:cNvSpPr>
            <p:nvPr userDrawn="1"/>
          </p:nvSpPr>
          <p:spPr bwMode="gray">
            <a:xfrm>
              <a:off x="192" y="4022"/>
              <a:ext cx="90" cy="136"/>
            </a:xfrm>
            <a:custGeom>
              <a:avLst/>
              <a:gdLst>
                <a:gd name="T0" fmla="*/ 45 w 90"/>
                <a:gd name="T1" fmla="*/ 0 h 136"/>
                <a:gd name="T2" fmla="*/ 90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45" y="0"/>
                  </a:moveTo>
                  <a:lnTo>
                    <a:pt x="90" y="45"/>
                  </a:lnTo>
                  <a:lnTo>
                    <a:pt x="0" y="136"/>
                  </a:ln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Freeform 22"/>
            <p:cNvSpPr>
              <a:spLocks/>
            </p:cNvSpPr>
            <p:nvPr userDrawn="1"/>
          </p:nvSpPr>
          <p:spPr bwMode="gray">
            <a:xfrm>
              <a:off x="178" y="4044"/>
              <a:ext cx="58" cy="81"/>
            </a:xfrm>
            <a:custGeom>
              <a:avLst/>
              <a:gdLst>
                <a:gd name="T0" fmla="*/ 30 w 58"/>
                <a:gd name="T1" fmla="*/ 0 h 81"/>
                <a:gd name="T2" fmla="*/ 58 w 58"/>
                <a:gd name="T3" fmla="*/ 23 h 81"/>
                <a:gd name="T4" fmla="*/ 0 w 58"/>
                <a:gd name="T5" fmla="*/ 81 h 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81">
                  <a:moveTo>
                    <a:pt x="30" y="0"/>
                  </a:moveTo>
                  <a:lnTo>
                    <a:pt x="58" y="23"/>
                  </a:lnTo>
                  <a:lnTo>
                    <a:pt x="0" y="81"/>
                  </a:lnTo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sp>
        <p:nvSpPr>
          <p:cNvPr id="59" name="Slide Number Placeholder 1"/>
          <p:cNvSpPr txBox="1">
            <a:spLocks/>
          </p:cNvSpPr>
          <p:nvPr userDrawn="1"/>
        </p:nvSpPr>
        <p:spPr bwMode="gray">
          <a:xfrm>
            <a:off x="8780463" y="6486525"/>
            <a:ext cx="173037" cy="31432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605C293-2A01-49EE-AE2A-B4E424ED625C}" type="slidenum">
              <a:rPr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7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21504" y="240968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1679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64" name="think-cell Slide" r:id="rId19" imgW="360" imgH="360" progId="">
                  <p:embed/>
                </p:oleObj>
              </mc:Choice>
              <mc:Fallback>
                <p:oleObj name="think-cell Slide" r:id="rId1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BottomBar"/>
          <p:cNvSpPr>
            <a:spLocks noChangeArrowheads="1"/>
          </p:cNvSpPr>
          <p:nvPr/>
        </p:nvSpPr>
        <p:spPr bwMode="gray">
          <a:xfrm>
            <a:off x="0" y="6429375"/>
            <a:ext cx="9144000" cy="43021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36" tIns="46570" rIns="93136" bIns="4657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es-PE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SlideBottomBar"/>
          <p:cNvSpPr>
            <a:spLocks noChangeArrowheads="1"/>
          </p:cNvSpPr>
          <p:nvPr/>
        </p:nvSpPr>
        <p:spPr bwMode="gray">
          <a:xfrm>
            <a:off x="0" y="6429375"/>
            <a:ext cx="8686800" cy="430213"/>
          </a:xfrm>
          <a:prstGeom prst="homePlate">
            <a:avLst>
              <a:gd name="adj" fmla="val 2860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36" tIns="46570" rIns="93136" bIns="4657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es-PE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McK 1. On-page tracker" hidden="1"/>
          <p:cNvSpPr>
            <a:spLocks noChangeArrowheads="1"/>
          </p:cNvSpPr>
          <p:nvPr/>
        </p:nvSpPr>
        <p:spPr bwMode="gray">
          <a:xfrm>
            <a:off x="122238" y="17463"/>
            <a:ext cx="8763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s-PE" sz="1400">
                <a:solidFill>
                  <a:srgbClr val="808080"/>
                </a:solidFill>
                <a:latin typeface="Arial" pitchFamily="34" charset="0"/>
              </a:rPr>
              <a:t>TRACKER</a:t>
            </a:r>
          </a:p>
        </p:txBody>
      </p:sp>
      <p:sp>
        <p:nvSpPr>
          <p:cNvPr id="7" name="McK 3. Unit of measure" hidden="1"/>
          <p:cNvSpPr txBox="1">
            <a:spLocks noChangeArrowheads="1"/>
          </p:cNvSpPr>
          <p:nvPr/>
        </p:nvSpPr>
        <p:spPr bwMode="gray">
          <a:xfrm>
            <a:off x="122238" y="542925"/>
            <a:ext cx="879316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  <a:cs typeface="+mn-cs"/>
              </a:rPr>
              <a:t>Unit of measure</a:t>
            </a:r>
          </a:p>
        </p:txBody>
      </p:sp>
      <p:grpSp>
        <p:nvGrpSpPr>
          <p:cNvPr id="8" name="McK Slide Elements" hidden="1"/>
          <p:cNvGrpSpPr>
            <a:grpSpLocks/>
          </p:cNvGrpSpPr>
          <p:nvPr/>
        </p:nvGrpSpPr>
        <p:grpSpPr bwMode="auto">
          <a:xfrm>
            <a:off x="122238" y="6234113"/>
            <a:ext cx="8423275" cy="492125"/>
            <a:chOff x="75" y="3849"/>
            <a:chExt cx="5385" cy="304"/>
          </a:xfrm>
        </p:grpSpPr>
        <p:sp>
          <p:nvSpPr>
            <p:cNvPr id="9" name="McK 4. Footnote"/>
            <p:cNvSpPr txBox="1">
              <a:spLocks noChangeArrowheads="1"/>
            </p:cNvSpPr>
            <p:nvPr/>
          </p:nvSpPr>
          <p:spPr bwMode="gray">
            <a:xfrm>
              <a:off x="75" y="384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cs typeface="+mn-cs"/>
                </a:rPr>
                <a:t>1 Footnote</a:t>
              </a:r>
            </a:p>
          </p:txBody>
        </p:sp>
        <p:sp>
          <p:nvSpPr>
            <p:cNvPr id="10" name="McK 5. Source"/>
            <p:cNvSpPr>
              <a:spLocks noChangeArrowheads="1"/>
            </p:cNvSpPr>
            <p:nvPr/>
          </p:nvSpPr>
          <p:spPr bwMode="gray">
            <a:xfrm>
              <a:off x="229" y="4056"/>
              <a:ext cx="517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477838" indent="-477838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s-PE" sz="1000">
                  <a:solidFill>
                    <a:srgbClr val="FFFFFF"/>
                  </a:solidFill>
                  <a:latin typeface="Arial" pitchFamily="34" charset="0"/>
                </a:rPr>
                <a:t>Source: Source</a:t>
              </a:r>
            </a:p>
          </p:txBody>
        </p:sp>
      </p:grpSp>
      <p:grpSp>
        <p:nvGrpSpPr>
          <p:cNvPr id="11" name="ACET" hidden="1"/>
          <p:cNvGrpSpPr>
            <a:grpSpLocks/>
          </p:cNvGrpSpPr>
          <p:nvPr/>
        </p:nvGrpSpPr>
        <p:grpSpPr bwMode="auto">
          <a:xfrm>
            <a:off x="2343150" y="2163763"/>
            <a:ext cx="4351338" cy="517525"/>
            <a:chOff x="915" y="710"/>
            <a:chExt cx="2686" cy="320"/>
          </a:xfrm>
        </p:grpSpPr>
        <p:cxnSp>
          <p:nvCxnSpPr>
            <p:cNvPr id="12" name="AutoShape 249"/>
            <p:cNvCxnSpPr>
              <a:cxnSpLocks noChangeShapeType="1"/>
              <a:stCxn id="11321" idx="4"/>
              <a:endCxn id="11321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s-PE" sz="1600" b="1">
                  <a:solidFill>
                    <a:srgbClr val="000000"/>
                  </a:solidFill>
                  <a:latin typeface="Arial" pitchFamily="34" charset="0"/>
                </a:rPr>
                <a:t>Title</a:t>
              </a:r>
            </a:p>
            <a:p>
              <a:r>
                <a:rPr lang="en-US" altLang="es-PE" sz="1600">
                  <a:solidFill>
                    <a:srgbClr val="808080"/>
                  </a:solidFill>
                  <a:latin typeface="Arial" pitchFamily="34" charset="0"/>
                </a:rPr>
                <a:t>Unit of measure</a:t>
              </a:r>
            </a:p>
          </p:txBody>
        </p:sp>
      </p:grpSp>
      <p:grpSp>
        <p:nvGrpSpPr>
          <p:cNvPr id="14" name="LegendBoxes" hidden="1"/>
          <p:cNvGrpSpPr>
            <a:grpSpLocks/>
          </p:cNvGrpSpPr>
          <p:nvPr/>
        </p:nvGrpSpPr>
        <p:grpSpPr bwMode="auto">
          <a:xfrm>
            <a:off x="8135938" y="234950"/>
            <a:ext cx="779462" cy="1017588"/>
            <a:chOff x="4936" y="176"/>
            <a:chExt cx="481" cy="628"/>
          </a:xfrm>
        </p:grpSpPr>
        <p:sp>
          <p:nvSpPr>
            <p:cNvPr id="15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16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7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18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9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0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2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23" name="LegendLines" hidden="1"/>
          <p:cNvGrpSpPr>
            <a:grpSpLocks/>
          </p:cNvGrpSpPr>
          <p:nvPr/>
        </p:nvGrpSpPr>
        <p:grpSpPr bwMode="auto">
          <a:xfrm>
            <a:off x="7821613" y="234950"/>
            <a:ext cx="1093787" cy="744538"/>
            <a:chOff x="4750" y="176"/>
            <a:chExt cx="675" cy="460"/>
          </a:xfrm>
        </p:grpSpPr>
        <p:sp>
          <p:nvSpPr>
            <p:cNvPr id="24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25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26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8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9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</p:grpSp>
      <p:grpSp>
        <p:nvGrpSpPr>
          <p:cNvPr id="30" name="McKSticker" hidden="1"/>
          <p:cNvGrpSpPr>
            <a:grpSpLocks/>
          </p:cNvGrpSpPr>
          <p:nvPr/>
        </p:nvGrpSpPr>
        <p:grpSpPr bwMode="auto">
          <a:xfrm>
            <a:off x="7826375" y="234950"/>
            <a:ext cx="1089025" cy="215900"/>
            <a:chOff x="7673881" y="285750"/>
            <a:chExt cx="1066894" cy="212366"/>
          </a:xfrm>
        </p:grpSpPr>
        <p:sp>
          <p:nvSpPr>
            <p:cNvPr id="31" name="StickerRectangle"/>
            <p:cNvSpPr>
              <a:spLocks noChangeArrowheads="1"/>
            </p:cNvSpPr>
            <p:nvPr/>
          </p:nvSpPr>
          <p:spPr bwMode="gray">
            <a:xfrm>
              <a:off x="7673881" y="285750"/>
              <a:ext cx="1066894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>
                <a:buClr>
                  <a:srgbClr val="002960"/>
                </a:buClr>
              </a:pPr>
              <a:r>
                <a:rPr lang="en-US" altLang="es-PE" sz="1200">
                  <a:solidFill>
                    <a:srgbClr val="808080"/>
                  </a:solidFill>
                  <a:latin typeface="Arial" pitchFamily="34" charset="0"/>
                </a:rPr>
                <a:t>PRELIMINARY</a:t>
              </a:r>
            </a:p>
          </p:txBody>
        </p:sp>
        <p:cxnSp>
          <p:nvCxnSpPr>
            <p:cNvPr id="32" name="AutoShape 31"/>
            <p:cNvCxnSpPr>
              <a:cxnSpLocks noChangeShapeType="1"/>
              <a:stCxn id="11303" idx="2"/>
              <a:endCxn id="11303" idx="4"/>
            </p:cNvCxnSpPr>
            <p:nvPr/>
          </p:nvCxnSpPr>
          <p:spPr bwMode="gray">
            <a:xfrm>
              <a:off x="7673881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32"/>
            <p:cNvCxnSpPr>
              <a:cxnSpLocks noChangeShapeType="1"/>
              <a:stCxn id="11303" idx="4"/>
              <a:endCxn id="11303" idx="6"/>
            </p:cNvCxnSpPr>
            <p:nvPr/>
          </p:nvCxnSpPr>
          <p:spPr bwMode="gray">
            <a:xfrm>
              <a:off x="7673881" y="498116"/>
              <a:ext cx="1066894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" name="LegendMoons" hidden="1"/>
          <p:cNvGrpSpPr>
            <a:grpSpLocks/>
          </p:cNvGrpSpPr>
          <p:nvPr/>
        </p:nvGrpSpPr>
        <p:grpSpPr bwMode="auto">
          <a:xfrm>
            <a:off x="8067675" y="234950"/>
            <a:ext cx="847725" cy="1333500"/>
            <a:chOff x="7769225" y="2105025"/>
            <a:chExt cx="830430" cy="1306516"/>
          </a:xfrm>
        </p:grpSpPr>
        <p:grpSp>
          <p:nvGrpSpPr>
            <p:cNvPr id="35" name="MoonLegend1"/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53" name="Oval 38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4" name="Arc 39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6" name="MoonLegend2"/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51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2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7" name="MoonLegend4"/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49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0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8" name="MoonLegend5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47" name="Oval 50"/>
              <p:cNvSpPr>
                <a:spLocks noChangeAspect="1" noChangeArrowheads="1"/>
              </p:cNvSpPr>
              <p:nvPr>
                <p:custDataLst>
                  <p:tags r:id="rId1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s-PE" sz="16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8" name="Oval 5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089900" y="21177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089900" y="23923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089900" y="26670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42" name="Legend4"/>
            <p:cNvSpPr>
              <a:spLocks noChangeArrowheads="1"/>
            </p:cNvSpPr>
            <p:nvPr/>
          </p:nvSpPr>
          <p:spPr bwMode="gray">
            <a:xfrm>
              <a:off x="8089900" y="29384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43" name="Legend5"/>
            <p:cNvSpPr>
              <a:spLocks noChangeArrowheads="1"/>
            </p:cNvSpPr>
            <p:nvPr/>
          </p:nvSpPr>
          <p:spPr bwMode="gray">
            <a:xfrm>
              <a:off x="8089900" y="32146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45" name="Oval 47"/>
              <p:cNvSpPr>
                <a:spLocks noChangeAspect="1" noChangeArrowheads="1"/>
              </p:cNvSpPr>
              <p:nvPr>
                <p:custDataLst>
                  <p:tags r:id="rId8"/>
                </p:custDataLst>
              </p:nvPr>
            </p:nvSpPr>
            <p:spPr bwMode="gray">
              <a:xfrm>
                <a:off x="4495" y="1198"/>
                <a:ext cx="160" cy="1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6" name="Arc 48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gray">
              <a:xfrm>
                <a:off x="4495" y="1198"/>
                <a:ext cx="160" cy="159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</p:grp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90488" y="6515100"/>
            <a:ext cx="168275" cy="219075"/>
            <a:chOff x="178" y="4022"/>
            <a:chExt cx="104" cy="136"/>
          </a:xfrm>
        </p:grpSpPr>
        <p:sp>
          <p:nvSpPr>
            <p:cNvPr id="56" name="Freeform 21"/>
            <p:cNvSpPr>
              <a:spLocks/>
            </p:cNvSpPr>
            <p:nvPr userDrawn="1"/>
          </p:nvSpPr>
          <p:spPr bwMode="gray">
            <a:xfrm>
              <a:off x="192" y="4022"/>
              <a:ext cx="90" cy="136"/>
            </a:xfrm>
            <a:custGeom>
              <a:avLst/>
              <a:gdLst>
                <a:gd name="T0" fmla="*/ 45 w 90"/>
                <a:gd name="T1" fmla="*/ 0 h 136"/>
                <a:gd name="T2" fmla="*/ 90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45" y="0"/>
                  </a:moveTo>
                  <a:lnTo>
                    <a:pt x="90" y="45"/>
                  </a:lnTo>
                  <a:lnTo>
                    <a:pt x="0" y="136"/>
                  </a:ln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Freeform 22"/>
            <p:cNvSpPr>
              <a:spLocks/>
            </p:cNvSpPr>
            <p:nvPr userDrawn="1"/>
          </p:nvSpPr>
          <p:spPr bwMode="gray">
            <a:xfrm>
              <a:off x="178" y="4044"/>
              <a:ext cx="58" cy="81"/>
            </a:xfrm>
            <a:custGeom>
              <a:avLst/>
              <a:gdLst>
                <a:gd name="T0" fmla="*/ 30 w 58"/>
                <a:gd name="T1" fmla="*/ 0 h 81"/>
                <a:gd name="T2" fmla="*/ 58 w 58"/>
                <a:gd name="T3" fmla="*/ 23 h 81"/>
                <a:gd name="T4" fmla="*/ 0 w 58"/>
                <a:gd name="T5" fmla="*/ 81 h 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81">
                  <a:moveTo>
                    <a:pt x="30" y="0"/>
                  </a:moveTo>
                  <a:lnTo>
                    <a:pt x="58" y="23"/>
                  </a:lnTo>
                  <a:lnTo>
                    <a:pt x="0" y="81"/>
                  </a:lnTo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sp>
        <p:nvSpPr>
          <p:cNvPr id="58" name="Slide Number Placeholder 1"/>
          <p:cNvSpPr txBox="1">
            <a:spLocks/>
          </p:cNvSpPr>
          <p:nvPr userDrawn="1"/>
        </p:nvSpPr>
        <p:spPr bwMode="gray">
          <a:xfrm>
            <a:off x="8780463" y="6486525"/>
            <a:ext cx="173037" cy="31432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7E49031-B110-4C01-8D3C-202D850E7355}" type="slidenum">
              <a:rPr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7571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c id"/>
          <p:cNvSpPr txBox="1">
            <a:spLocks noChangeArrowheads="1"/>
          </p:cNvSpPr>
          <p:nvPr/>
        </p:nvSpPr>
        <p:spPr bwMode="gray">
          <a:xfrm>
            <a:off x="8613775" y="36513"/>
            <a:ext cx="301625" cy="12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800" dirty="0">
                <a:solidFill>
                  <a:srgbClr val="000000"/>
                </a:solidFill>
                <a:latin typeface="Arial"/>
                <a:cs typeface="+mn-cs"/>
              </a:rPr>
              <a:t>Doc ID</a:t>
            </a:r>
          </a:p>
        </p:txBody>
      </p:sp>
      <p:grpSp>
        <p:nvGrpSpPr>
          <p:cNvPr id="7" name="McK Title Elements" hidden="1"/>
          <p:cNvGrpSpPr>
            <a:grpSpLocks/>
          </p:cNvGrpSpPr>
          <p:nvPr/>
        </p:nvGrpSpPr>
        <p:grpSpPr bwMode="auto">
          <a:xfrm>
            <a:off x="781050" y="5462588"/>
            <a:ext cx="5035550" cy="495300"/>
            <a:chOff x="1663" y="3106"/>
            <a:chExt cx="3109" cy="305"/>
          </a:xfrm>
        </p:grpSpPr>
        <p:sp>
          <p:nvSpPr>
            <p:cNvPr id="8" name="McK Document type"/>
            <p:cNvSpPr txBox="1">
              <a:spLocks noChangeArrowheads="1"/>
            </p:cNvSpPr>
            <p:nvPr/>
          </p:nvSpPr>
          <p:spPr bwMode="gray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cs typeface="+mn-cs"/>
                </a:rPr>
                <a:t>Document type</a:t>
              </a:r>
            </a:p>
          </p:txBody>
        </p:sp>
        <p:sp>
          <p:nvSpPr>
            <p:cNvPr id="9" name="McK Date"/>
            <p:cNvSpPr txBox="1">
              <a:spLocks noChangeArrowheads="1"/>
            </p:cNvSpPr>
            <p:nvPr/>
          </p:nvSpPr>
          <p:spPr bwMode="gray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cs typeface="+mn-cs"/>
                </a:rPr>
                <a:t>Date</a:t>
              </a:r>
            </a:p>
          </p:txBody>
        </p:sp>
      </p:grpSp>
      <p:sp>
        <p:nvSpPr>
          <p:cNvPr id="10" name="Rectangle 16"/>
          <p:cNvSpPr>
            <a:spLocks noChangeArrowheads="1"/>
          </p:cNvSpPr>
          <p:nvPr userDrawn="1"/>
        </p:nvSpPr>
        <p:spPr bwMode="gray">
          <a:xfrm>
            <a:off x="0" y="6429375"/>
            <a:ext cx="9144000" cy="428625"/>
          </a:xfrm>
          <a:prstGeom prst="rect">
            <a:avLst/>
          </a:prstGeom>
          <a:solidFill>
            <a:srgbClr val="0029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36" tIns="46570" rIns="93136" bIns="4657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s-PE" sz="16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" t="16942" r="63654" b="27200"/>
          <a:stretch>
            <a:fillRect/>
          </a:stretch>
        </p:blipFill>
        <p:spPr bwMode="gray">
          <a:xfrm>
            <a:off x="5073650" y="958850"/>
            <a:ext cx="19050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gray">
          <a:xfrm>
            <a:off x="781069" y="2786901"/>
            <a:ext cx="6609787" cy="43088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2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781069" y="4180006"/>
            <a:ext cx="6609787" cy="314028"/>
          </a:xfrm>
        </p:spPr>
        <p:txBody>
          <a:bodyPr/>
          <a:lstStyle>
            <a:lvl1pPr>
              <a:defRPr sz="20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832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12" name="think-cell Slide" r:id="rId19" imgW="360" imgH="360" progId="">
                  <p:embed/>
                </p:oleObj>
              </mc:Choice>
              <mc:Fallback>
                <p:oleObj name="think-cell Slide" r:id="rId1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BottomBar"/>
          <p:cNvSpPr>
            <a:spLocks noChangeArrowheads="1"/>
          </p:cNvSpPr>
          <p:nvPr/>
        </p:nvSpPr>
        <p:spPr bwMode="gray">
          <a:xfrm>
            <a:off x="0" y="6429375"/>
            <a:ext cx="9144000" cy="43021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36" tIns="46570" rIns="93136" bIns="4657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es-PE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SlideBottomBar"/>
          <p:cNvSpPr>
            <a:spLocks noChangeArrowheads="1"/>
          </p:cNvSpPr>
          <p:nvPr/>
        </p:nvSpPr>
        <p:spPr bwMode="gray">
          <a:xfrm>
            <a:off x="0" y="6429375"/>
            <a:ext cx="8686800" cy="430213"/>
          </a:xfrm>
          <a:prstGeom prst="homePlate">
            <a:avLst>
              <a:gd name="adj" fmla="val 2860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36" tIns="46570" rIns="93136" bIns="4657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es-PE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McK 1. On-page tracker" hidden="1"/>
          <p:cNvSpPr>
            <a:spLocks noChangeArrowheads="1"/>
          </p:cNvSpPr>
          <p:nvPr/>
        </p:nvSpPr>
        <p:spPr bwMode="gray">
          <a:xfrm>
            <a:off x="122238" y="17463"/>
            <a:ext cx="8763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s-PE" sz="1400">
                <a:solidFill>
                  <a:srgbClr val="808080"/>
                </a:solidFill>
                <a:latin typeface="Arial" pitchFamily="34" charset="0"/>
              </a:rPr>
              <a:t>TRACKER</a:t>
            </a:r>
          </a:p>
        </p:txBody>
      </p:sp>
      <p:sp>
        <p:nvSpPr>
          <p:cNvPr id="8" name="McK 3. Unit of measure" hidden="1"/>
          <p:cNvSpPr txBox="1">
            <a:spLocks noChangeArrowheads="1"/>
          </p:cNvSpPr>
          <p:nvPr/>
        </p:nvSpPr>
        <p:spPr bwMode="gray">
          <a:xfrm>
            <a:off x="122238" y="542925"/>
            <a:ext cx="879316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  <a:cs typeface="+mn-cs"/>
              </a:rPr>
              <a:t>Unit of measure</a:t>
            </a:r>
          </a:p>
        </p:txBody>
      </p:sp>
      <p:grpSp>
        <p:nvGrpSpPr>
          <p:cNvPr id="9" name="McK Slide Elements" hidden="1"/>
          <p:cNvGrpSpPr>
            <a:grpSpLocks/>
          </p:cNvGrpSpPr>
          <p:nvPr/>
        </p:nvGrpSpPr>
        <p:grpSpPr bwMode="auto">
          <a:xfrm>
            <a:off x="122238" y="6234113"/>
            <a:ext cx="8423275" cy="492125"/>
            <a:chOff x="75" y="3849"/>
            <a:chExt cx="5385" cy="304"/>
          </a:xfrm>
        </p:grpSpPr>
        <p:sp>
          <p:nvSpPr>
            <p:cNvPr id="10" name="McK 4. Footnote"/>
            <p:cNvSpPr txBox="1">
              <a:spLocks noChangeArrowheads="1"/>
            </p:cNvSpPr>
            <p:nvPr/>
          </p:nvSpPr>
          <p:spPr bwMode="gray">
            <a:xfrm>
              <a:off x="75" y="384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cs typeface="+mn-cs"/>
                </a:rPr>
                <a:t>1 Footnote</a:t>
              </a:r>
            </a:p>
          </p:txBody>
        </p:sp>
        <p:sp>
          <p:nvSpPr>
            <p:cNvPr id="11" name="McK 5. Source"/>
            <p:cNvSpPr>
              <a:spLocks noChangeArrowheads="1"/>
            </p:cNvSpPr>
            <p:nvPr/>
          </p:nvSpPr>
          <p:spPr bwMode="gray">
            <a:xfrm>
              <a:off x="229" y="4056"/>
              <a:ext cx="517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477838" indent="-477838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s-PE" sz="1000">
                  <a:solidFill>
                    <a:srgbClr val="FFFFFF"/>
                  </a:solidFill>
                  <a:latin typeface="Arial" pitchFamily="34" charset="0"/>
                </a:rPr>
                <a:t>Source: Source</a:t>
              </a:r>
            </a:p>
          </p:txBody>
        </p:sp>
      </p:grpSp>
      <p:grpSp>
        <p:nvGrpSpPr>
          <p:cNvPr id="12" name="ACET" hidden="1"/>
          <p:cNvGrpSpPr>
            <a:grpSpLocks/>
          </p:cNvGrpSpPr>
          <p:nvPr/>
        </p:nvGrpSpPr>
        <p:grpSpPr bwMode="auto">
          <a:xfrm>
            <a:off x="2343150" y="2163763"/>
            <a:ext cx="4351338" cy="517525"/>
            <a:chOff x="915" y="710"/>
            <a:chExt cx="2686" cy="320"/>
          </a:xfrm>
        </p:grpSpPr>
        <p:cxnSp>
          <p:nvCxnSpPr>
            <p:cNvPr id="13" name="AutoShape 249"/>
            <p:cNvCxnSpPr>
              <a:cxnSpLocks noChangeShapeType="1"/>
              <a:stCxn id="13369" idx="4"/>
              <a:endCxn id="13369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s-PE" sz="1600" b="1">
                  <a:solidFill>
                    <a:srgbClr val="000000"/>
                  </a:solidFill>
                  <a:latin typeface="Arial" pitchFamily="34" charset="0"/>
                </a:rPr>
                <a:t>Title</a:t>
              </a:r>
            </a:p>
            <a:p>
              <a:r>
                <a:rPr lang="en-US" altLang="es-PE" sz="1600">
                  <a:solidFill>
                    <a:srgbClr val="808080"/>
                  </a:solidFill>
                  <a:latin typeface="Arial" pitchFamily="34" charset="0"/>
                </a:rPr>
                <a:t>Unit of measure</a:t>
              </a:r>
            </a:p>
          </p:txBody>
        </p:sp>
      </p:grpSp>
      <p:grpSp>
        <p:nvGrpSpPr>
          <p:cNvPr id="15" name="LegendBoxes" hidden="1"/>
          <p:cNvGrpSpPr>
            <a:grpSpLocks/>
          </p:cNvGrpSpPr>
          <p:nvPr/>
        </p:nvGrpSpPr>
        <p:grpSpPr bwMode="auto">
          <a:xfrm>
            <a:off x="8135938" y="234950"/>
            <a:ext cx="779462" cy="1017588"/>
            <a:chOff x="4936" y="176"/>
            <a:chExt cx="481" cy="628"/>
          </a:xfrm>
        </p:grpSpPr>
        <p:sp>
          <p:nvSpPr>
            <p:cNvPr id="16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17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8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19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0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1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3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24" name="LegendLines" hidden="1"/>
          <p:cNvGrpSpPr>
            <a:grpSpLocks/>
          </p:cNvGrpSpPr>
          <p:nvPr/>
        </p:nvGrpSpPr>
        <p:grpSpPr bwMode="auto">
          <a:xfrm>
            <a:off x="7821613" y="234950"/>
            <a:ext cx="1093787" cy="744538"/>
            <a:chOff x="4750" y="176"/>
            <a:chExt cx="675" cy="460"/>
          </a:xfrm>
        </p:grpSpPr>
        <p:sp>
          <p:nvSpPr>
            <p:cNvPr id="25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26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</p:grpSp>
      <p:grpSp>
        <p:nvGrpSpPr>
          <p:cNvPr id="31" name="McKSticker" hidden="1"/>
          <p:cNvGrpSpPr>
            <a:grpSpLocks/>
          </p:cNvGrpSpPr>
          <p:nvPr/>
        </p:nvGrpSpPr>
        <p:grpSpPr bwMode="auto">
          <a:xfrm>
            <a:off x="7826375" y="234950"/>
            <a:ext cx="1089025" cy="215900"/>
            <a:chOff x="7673881" y="285750"/>
            <a:chExt cx="1066894" cy="212366"/>
          </a:xfrm>
        </p:grpSpPr>
        <p:sp>
          <p:nvSpPr>
            <p:cNvPr id="32" name="StickerRectangle"/>
            <p:cNvSpPr>
              <a:spLocks noChangeArrowheads="1"/>
            </p:cNvSpPr>
            <p:nvPr/>
          </p:nvSpPr>
          <p:spPr bwMode="gray">
            <a:xfrm>
              <a:off x="7673881" y="285750"/>
              <a:ext cx="1066894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>
                <a:buClr>
                  <a:srgbClr val="002960"/>
                </a:buClr>
              </a:pPr>
              <a:r>
                <a:rPr lang="en-US" altLang="es-PE" sz="1200">
                  <a:solidFill>
                    <a:srgbClr val="808080"/>
                  </a:solidFill>
                  <a:latin typeface="Arial" pitchFamily="34" charset="0"/>
                </a:rPr>
                <a:t>PRELIMINARY</a:t>
              </a:r>
            </a:p>
          </p:txBody>
        </p:sp>
        <p:cxnSp>
          <p:nvCxnSpPr>
            <p:cNvPr id="33" name="AutoShape 31"/>
            <p:cNvCxnSpPr>
              <a:cxnSpLocks noChangeShapeType="1"/>
              <a:stCxn id="13351" idx="2"/>
              <a:endCxn id="13351" idx="4"/>
            </p:cNvCxnSpPr>
            <p:nvPr/>
          </p:nvCxnSpPr>
          <p:spPr bwMode="gray">
            <a:xfrm>
              <a:off x="7673881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2"/>
            <p:cNvCxnSpPr>
              <a:cxnSpLocks noChangeShapeType="1"/>
              <a:stCxn id="13351" idx="4"/>
              <a:endCxn id="13351" idx="6"/>
            </p:cNvCxnSpPr>
            <p:nvPr/>
          </p:nvCxnSpPr>
          <p:spPr bwMode="gray">
            <a:xfrm>
              <a:off x="7673881" y="498116"/>
              <a:ext cx="1066894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LegendMoons" hidden="1"/>
          <p:cNvGrpSpPr>
            <a:grpSpLocks/>
          </p:cNvGrpSpPr>
          <p:nvPr/>
        </p:nvGrpSpPr>
        <p:grpSpPr bwMode="auto">
          <a:xfrm>
            <a:off x="8067675" y="234950"/>
            <a:ext cx="847725" cy="1333500"/>
            <a:chOff x="7769225" y="2105025"/>
            <a:chExt cx="830430" cy="1306516"/>
          </a:xfrm>
        </p:grpSpPr>
        <p:grpSp>
          <p:nvGrpSpPr>
            <p:cNvPr id="36" name="MoonLegend1"/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54" name="Oval 38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5" name="Arc 39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7" name="MoonLegend2"/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52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3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8" name="MoonLegend4"/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9" name="MoonLegend5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48" name="Oval 50"/>
              <p:cNvSpPr>
                <a:spLocks noChangeAspect="1" noChangeArrowheads="1"/>
              </p:cNvSpPr>
              <p:nvPr>
                <p:custDataLst>
                  <p:tags r:id="rId1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s-PE" sz="16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9" name="Oval 5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40" name="Legend1"/>
            <p:cNvSpPr>
              <a:spLocks noChangeArrowheads="1"/>
            </p:cNvSpPr>
            <p:nvPr/>
          </p:nvSpPr>
          <p:spPr bwMode="gray">
            <a:xfrm>
              <a:off x="8089900" y="21177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41" name="Legend2"/>
            <p:cNvSpPr>
              <a:spLocks noChangeArrowheads="1"/>
            </p:cNvSpPr>
            <p:nvPr/>
          </p:nvSpPr>
          <p:spPr bwMode="gray">
            <a:xfrm>
              <a:off x="8089900" y="23923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42" name="Legend3"/>
            <p:cNvSpPr>
              <a:spLocks noChangeArrowheads="1"/>
            </p:cNvSpPr>
            <p:nvPr/>
          </p:nvSpPr>
          <p:spPr bwMode="gray">
            <a:xfrm>
              <a:off x="8089900" y="26670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43" name="Legend4"/>
            <p:cNvSpPr>
              <a:spLocks noChangeArrowheads="1"/>
            </p:cNvSpPr>
            <p:nvPr/>
          </p:nvSpPr>
          <p:spPr bwMode="gray">
            <a:xfrm>
              <a:off x="8089900" y="29384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44" name="Legend5"/>
            <p:cNvSpPr>
              <a:spLocks noChangeArrowheads="1"/>
            </p:cNvSpPr>
            <p:nvPr/>
          </p:nvSpPr>
          <p:spPr bwMode="gray">
            <a:xfrm>
              <a:off x="8089900" y="32146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grpSp>
          <p:nvGrpSpPr>
            <p:cNvPr id="45" name="MoonLegend3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46" name="Oval 47"/>
              <p:cNvSpPr>
                <a:spLocks noChangeAspect="1" noChangeArrowheads="1"/>
              </p:cNvSpPr>
              <p:nvPr>
                <p:custDataLst>
                  <p:tags r:id="rId8"/>
                </p:custDataLst>
              </p:nvPr>
            </p:nvSpPr>
            <p:spPr bwMode="gray">
              <a:xfrm>
                <a:off x="4495" y="1198"/>
                <a:ext cx="160" cy="1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7" name="Arc 48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gray">
              <a:xfrm>
                <a:off x="4495" y="1198"/>
                <a:ext cx="160" cy="159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</p:grpSp>
      <p:grpSp>
        <p:nvGrpSpPr>
          <p:cNvPr id="56" name="Group 20"/>
          <p:cNvGrpSpPr>
            <a:grpSpLocks/>
          </p:cNvGrpSpPr>
          <p:nvPr/>
        </p:nvGrpSpPr>
        <p:grpSpPr bwMode="auto">
          <a:xfrm>
            <a:off x="90488" y="6515100"/>
            <a:ext cx="168275" cy="219075"/>
            <a:chOff x="178" y="4022"/>
            <a:chExt cx="104" cy="136"/>
          </a:xfrm>
        </p:grpSpPr>
        <p:sp>
          <p:nvSpPr>
            <p:cNvPr id="57" name="Freeform 21"/>
            <p:cNvSpPr>
              <a:spLocks/>
            </p:cNvSpPr>
            <p:nvPr userDrawn="1"/>
          </p:nvSpPr>
          <p:spPr bwMode="gray">
            <a:xfrm>
              <a:off x="192" y="4022"/>
              <a:ext cx="90" cy="136"/>
            </a:xfrm>
            <a:custGeom>
              <a:avLst/>
              <a:gdLst>
                <a:gd name="T0" fmla="*/ 45 w 90"/>
                <a:gd name="T1" fmla="*/ 0 h 136"/>
                <a:gd name="T2" fmla="*/ 90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45" y="0"/>
                  </a:moveTo>
                  <a:lnTo>
                    <a:pt x="90" y="45"/>
                  </a:lnTo>
                  <a:lnTo>
                    <a:pt x="0" y="136"/>
                  </a:ln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Freeform 22"/>
            <p:cNvSpPr>
              <a:spLocks/>
            </p:cNvSpPr>
            <p:nvPr userDrawn="1"/>
          </p:nvSpPr>
          <p:spPr bwMode="gray">
            <a:xfrm>
              <a:off x="178" y="4044"/>
              <a:ext cx="58" cy="81"/>
            </a:xfrm>
            <a:custGeom>
              <a:avLst/>
              <a:gdLst>
                <a:gd name="T0" fmla="*/ 30 w 58"/>
                <a:gd name="T1" fmla="*/ 0 h 81"/>
                <a:gd name="T2" fmla="*/ 58 w 58"/>
                <a:gd name="T3" fmla="*/ 23 h 81"/>
                <a:gd name="T4" fmla="*/ 0 w 58"/>
                <a:gd name="T5" fmla="*/ 81 h 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81">
                  <a:moveTo>
                    <a:pt x="30" y="0"/>
                  </a:moveTo>
                  <a:lnTo>
                    <a:pt x="58" y="23"/>
                  </a:lnTo>
                  <a:lnTo>
                    <a:pt x="0" y="81"/>
                  </a:lnTo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sp>
        <p:nvSpPr>
          <p:cNvPr id="59" name="Slide Number Placeholder 1"/>
          <p:cNvSpPr txBox="1">
            <a:spLocks/>
          </p:cNvSpPr>
          <p:nvPr userDrawn="1"/>
        </p:nvSpPr>
        <p:spPr bwMode="gray">
          <a:xfrm>
            <a:off x="8780463" y="6486525"/>
            <a:ext cx="173037" cy="31432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C49DAB4-246D-471A-944C-081F7CAC8F1D}" type="slidenum">
              <a:rPr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7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21504" y="240968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80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36" name="think-cell Slide" r:id="rId19" imgW="360" imgH="360" progId="">
                  <p:embed/>
                </p:oleObj>
              </mc:Choice>
              <mc:Fallback>
                <p:oleObj name="think-cell Slide" r:id="rId1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BottomBar"/>
          <p:cNvSpPr>
            <a:spLocks noChangeArrowheads="1"/>
          </p:cNvSpPr>
          <p:nvPr/>
        </p:nvSpPr>
        <p:spPr bwMode="gray">
          <a:xfrm>
            <a:off x="0" y="6429375"/>
            <a:ext cx="9144000" cy="43021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36" tIns="46570" rIns="93136" bIns="4657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es-PE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SlideBottomBar"/>
          <p:cNvSpPr>
            <a:spLocks noChangeArrowheads="1"/>
          </p:cNvSpPr>
          <p:nvPr/>
        </p:nvSpPr>
        <p:spPr bwMode="gray">
          <a:xfrm>
            <a:off x="0" y="6429375"/>
            <a:ext cx="8686800" cy="430213"/>
          </a:xfrm>
          <a:prstGeom prst="homePlate">
            <a:avLst>
              <a:gd name="adj" fmla="val 2860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36" tIns="46570" rIns="93136" bIns="4657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es-PE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McK 1. On-page tracker" hidden="1"/>
          <p:cNvSpPr>
            <a:spLocks noChangeArrowheads="1"/>
          </p:cNvSpPr>
          <p:nvPr/>
        </p:nvSpPr>
        <p:spPr bwMode="gray">
          <a:xfrm>
            <a:off x="122238" y="17463"/>
            <a:ext cx="8763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s-PE" sz="1400">
                <a:solidFill>
                  <a:srgbClr val="808080"/>
                </a:solidFill>
                <a:latin typeface="Arial" pitchFamily="34" charset="0"/>
              </a:rPr>
              <a:t>TRACKER</a:t>
            </a:r>
          </a:p>
        </p:txBody>
      </p:sp>
      <p:sp>
        <p:nvSpPr>
          <p:cNvPr id="7" name="McK 3. Unit of measure" hidden="1"/>
          <p:cNvSpPr txBox="1">
            <a:spLocks noChangeArrowheads="1"/>
          </p:cNvSpPr>
          <p:nvPr/>
        </p:nvSpPr>
        <p:spPr bwMode="gray">
          <a:xfrm>
            <a:off x="122238" y="542925"/>
            <a:ext cx="879316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  <a:cs typeface="+mn-cs"/>
              </a:rPr>
              <a:t>Unit of measure</a:t>
            </a:r>
          </a:p>
        </p:txBody>
      </p:sp>
      <p:grpSp>
        <p:nvGrpSpPr>
          <p:cNvPr id="8" name="McK Slide Elements" hidden="1"/>
          <p:cNvGrpSpPr>
            <a:grpSpLocks/>
          </p:cNvGrpSpPr>
          <p:nvPr/>
        </p:nvGrpSpPr>
        <p:grpSpPr bwMode="auto">
          <a:xfrm>
            <a:off x="122238" y="6234113"/>
            <a:ext cx="8423275" cy="492125"/>
            <a:chOff x="75" y="3849"/>
            <a:chExt cx="5385" cy="304"/>
          </a:xfrm>
        </p:grpSpPr>
        <p:sp>
          <p:nvSpPr>
            <p:cNvPr id="9" name="McK 4. Footnote"/>
            <p:cNvSpPr txBox="1">
              <a:spLocks noChangeArrowheads="1"/>
            </p:cNvSpPr>
            <p:nvPr/>
          </p:nvSpPr>
          <p:spPr bwMode="gray">
            <a:xfrm>
              <a:off x="75" y="384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cs typeface="+mn-cs"/>
                </a:rPr>
                <a:t>1 Footnote</a:t>
              </a:r>
            </a:p>
          </p:txBody>
        </p:sp>
        <p:sp>
          <p:nvSpPr>
            <p:cNvPr id="10" name="McK 5. Source"/>
            <p:cNvSpPr>
              <a:spLocks noChangeArrowheads="1"/>
            </p:cNvSpPr>
            <p:nvPr/>
          </p:nvSpPr>
          <p:spPr bwMode="gray">
            <a:xfrm>
              <a:off x="229" y="4056"/>
              <a:ext cx="517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477838" indent="-477838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s-PE" sz="1000">
                  <a:solidFill>
                    <a:srgbClr val="FFFFFF"/>
                  </a:solidFill>
                  <a:latin typeface="Arial" pitchFamily="34" charset="0"/>
                </a:rPr>
                <a:t>Source: Source</a:t>
              </a:r>
            </a:p>
          </p:txBody>
        </p:sp>
      </p:grpSp>
      <p:grpSp>
        <p:nvGrpSpPr>
          <p:cNvPr id="11" name="ACET" hidden="1"/>
          <p:cNvGrpSpPr>
            <a:grpSpLocks/>
          </p:cNvGrpSpPr>
          <p:nvPr/>
        </p:nvGrpSpPr>
        <p:grpSpPr bwMode="auto">
          <a:xfrm>
            <a:off x="2343150" y="2163763"/>
            <a:ext cx="4351338" cy="517525"/>
            <a:chOff x="915" y="710"/>
            <a:chExt cx="2686" cy="320"/>
          </a:xfrm>
        </p:grpSpPr>
        <p:cxnSp>
          <p:nvCxnSpPr>
            <p:cNvPr id="12" name="AutoShape 249"/>
            <p:cNvCxnSpPr>
              <a:cxnSpLocks noChangeShapeType="1"/>
              <a:stCxn id="14393" idx="4"/>
              <a:endCxn id="14393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s-PE" sz="1600" b="1">
                  <a:solidFill>
                    <a:srgbClr val="000000"/>
                  </a:solidFill>
                  <a:latin typeface="Arial" pitchFamily="34" charset="0"/>
                </a:rPr>
                <a:t>Title</a:t>
              </a:r>
            </a:p>
            <a:p>
              <a:r>
                <a:rPr lang="en-US" altLang="es-PE" sz="1600">
                  <a:solidFill>
                    <a:srgbClr val="808080"/>
                  </a:solidFill>
                  <a:latin typeface="Arial" pitchFamily="34" charset="0"/>
                </a:rPr>
                <a:t>Unit of measure</a:t>
              </a:r>
            </a:p>
          </p:txBody>
        </p:sp>
      </p:grpSp>
      <p:grpSp>
        <p:nvGrpSpPr>
          <p:cNvPr id="14" name="LegendBoxes" hidden="1"/>
          <p:cNvGrpSpPr>
            <a:grpSpLocks/>
          </p:cNvGrpSpPr>
          <p:nvPr/>
        </p:nvGrpSpPr>
        <p:grpSpPr bwMode="auto">
          <a:xfrm>
            <a:off x="8135938" y="234950"/>
            <a:ext cx="779462" cy="1017588"/>
            <a:chOff x="4936" y="176"/>
            <a:chExt cx="481" cy="628"/>
          </a:xfrm>
        </p:grpSpPr>
        <p:sp>
          <p:nvSpPr>
            <p:cNvPr id="15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16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7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18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9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0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2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23" name="LegendLines" hidden="1"/>
          <p:cNvGrpSpPr>
            <a:grpSpLocks/>
          </p:cNvGrpSpPr>
          <p:nvPr/>
        </p:nvGrpSpPr>
        <p:grpSpPr bwMode="auto">
          <a:xfrm>
            <a:off x="7821613" y="234950"/>
            <a:ext cx="1093787" cy="744538"/>
            <a:chOff x="4750" y="176"/>
            <a:chExt cx="675" cy="460"/>
          </a:xfrm>
        </p:grpSpPr>
        <p:sp>
          <p:nvSpPr>
            <p:cNvPr id="24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25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26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27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8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9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</p:grpSp>
      <p:grpSp>
        <p:nvGrpSpPr>
          <p:cNvPr id="30" name="McKSticker" hidden="1"/>
          <p:cNvGrpSpPr>
            <a:grpSpLocks/>
          </p:cNvGrpSpPr>
          <p:nvPr/>
        </p:nvGrpSpPr>
        <p:grpSpPr bwMode="auto">
          <a:xfrm>
            <a:off x="7826375" y="234950"/>
            <a:ext cx="1089025" cy="215900"/>
            <a:chOff x="7673881" y="285750"/>
            <a:chExt cx="1066894" cy="212366"/>
          </a:xfrm>
        </p:grpSpPr>
        <p:sp>
          <p:nvSpPr>
            <p:cNvPr id="31" name="StickerRectangle"/>
            <p:cNvSpPr>
              <a:spLocks noChangeArrowheads="1"/>
            </p:cNvSpPr>
            <p:nvPr/>
          </p:nvSpPr>
          <p:spPr bwMode="gray">
            <a:xfrm>
              <a:off x="7673881" y="285750"/>
              <a:ext cx="1066894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>
                <a:buClr>
                  <a:srgbClr val="002960"/>
                </a:buClr>
              </a:pPr>
              <a:r>
                <a:rPr lang="en-US" altLang="es-PE" sz="1200">
                  <a:solidFill>
                    <a:srgbClr val="808080"/>
                  </a:solidFill>
                  <a:latin typeface="Arial" pitchFamily="34" charset="0"/>
                </a:rPr>
                <a:t>PRELIMINARY</a:t>
              </a:r>
            </a:p>
          </p:txBody>
        </p:sp>
        <p:cxnSp>
          <p:nvCxnSpPr>
            <p:cNvPr id="32" name="AutoShape 31"/>
            <p:cNvCxnSpPr>
              <a:cxnSpLocks noChangeShapeType="1"/>
              <a:stCxn id="14375" idx="2"/>
              <a:endCxn id="14375" idx="4"/>
            </p:cNvCxnSpPr>
            <p:nvPr/>
          </p:nvCxnSpPr>
          <p:spPr bwMode="gray">
            <a:xfrm>
              <a:off x="7673881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32"/>
            <p:cNvCxnSpPr>
              <a:cxnSpLocks noChangeShapeType="1"/>
              <a:stCxn id="14375" idx="4"/>
              <a:endCxn id="14375" idx="6"/>
            </p:cNvCxnSpPr>
            <p:nvPr/>
          </p:nvCxnSpPr>
          <p:spPr bwMode="gray">
            <a:xfrm>
              <a:off x="7673881" y="498116"/>
              <a:ext cx="1066894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" name="LegendMoons" hidden="1"/>
          <p:cNvGrpSpPr>
            <a:grpSpLocks/>
          </p:cNvGrpSpPr>
          <p:nvPr/>
        </p:nvGrpSpPr>
        <p:grpSpPr bwMode="auto">
          <a:xfrm>
            <a:off x="8067675" y="234950"/>
            <a:ext cx="847725" cy="1333500"/>
            <a:chOff x="7769225" y="2105025"/>
            <a:chExt cx="830430" cy="1306516"/>
          </a:xfrm>
        </p:grpSpPr>
        <p:grpSp>
          <p:nvGrpSpPr>
            <p:cNvPr id="35" name="MoonLegend1"/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53" name="Oval 38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4" name="Arc 39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6" name="MoonLegend2"/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51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2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7" name="MoonLegend4"/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49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0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8" name="MoonLegend5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47" name="Oval 50"/>
              <p:cNvSpPr>
                <a:spLocks noChangeAspect="1" noChangeArrowheads="1"/>
              </p:cNvSpPr>
              <p:nvPr>
                <p:custDataLst>
                  <p:tags r:id="rId1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s-PE" sz="16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8" name="Oval 5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089900" y="21177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089900" y="23923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089900" y="26670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42" name="Legend4"/>
            <p:cNvSpPr>
              <a:spLocks noChangeArrowheads="1"/>
            </p:cNvSpPr>
            <p:nvPr/>
          </p:nvSpPr>
          <p:spPr bwMode="gray">
            <a:xfrm>
              <a:off x="8089900" y="29384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43" name="Legend5"/>
            <p:cNvSpPr>
              <a:spLocks noChangeArrowheads="1"/>
            </p:cNvSpPr>
            <p:nvPr/>
          </p:nvSpPr>
          <p:spPr bwMode="gray">
            <a:xfrm>
              <a:off x="8089900" y="32146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45" name="Oval 47"/>
              <p:cNvSpPr>
                <a:spLocks noChangeAspect="1" noChangeArrowheads="1"/>
              </p:cNvSpPr>
              <p:nvPr>
                <p:custDataLst>
                  <p:tags r:id="rId8"/>
                </p:custDataLst>
              </p:nvPr>
            </p:nvSpPr>
            <p:spPr bwMode="gray">
              <a:xfrm>
                <a:off x="4495" y="1198"/>
                <a:ext cx="160" cy="1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6" name="Arc 48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gray">
              <a:xfrm>
                <a:off x="4495" y="1198"/>
                <a:ext cx="160" cy="159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</p:grp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90488" y="6515100"/>
            <a:ext cx="168275" cy="219075"/>
            <a:chOff x="178" y="4022"/>
            <a:chExt cx="104" cy="136"/>
          </a:xfrm>
        </p:grpSpPr>
        <p:sp>
          <p:nvSpPr>
            <p:cNvPr id="56" name="Freeform 21"/>
            <p:cNvSpPr>
              <a:spLocks/>
            </p:cNvSpPr>
            <p:nvPr userDrawn="1"/>
          </p:nvSpPr>
          <p:spPr bwMode="gray">
            <a:xfrm>
              <a:off x="192" y="4022"/>
              <a:ext cx="90" cy="136"/>
            </a:xfrm>
            <a:custGeom>
              <a:avLst/>
              <a:gdLst>
                <a:gd name="T0" fmla="*/ 45 w 90"/>
                <a:gd name="T1" fmla="*/ 0 h 136"/>
                <a:gd name="T2" fmla="*/ 90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45" y="0"/>
                  </a:moveTo>
                  <a:lnTo>
                    <a:pt x="90" y="45"/>
                  </a:lnTo>
                  <a:lnTo>
                    <a:pt x="0" y="136"/>
                  </a:ln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Freeform 22"/>
            <p:cNvSpPr>
              <a:spLocks/>
            </p:cNvSpPr>
            <p:nvPr userDrawn="1"/>
          </p:nvSpPr>
          <p:spPr bwMode="gray">
            <a:xfrm>
              <a:off x="178" y="4044"/>
              <a:ext cx="58" cy="81"/>
            </a:xfrm>
            <a:custGeom>
              <a:avLst/>
              <a:gdLst>
                <a:gd name="T0" fmla="*/ 30 w 58"/>
                <a:gd name="T1" fmla="*/ 0 h 81"/>
                <a:gd name="T2" fmla="*/ 58 w 58"/>
                <a:gd name="T3" fmla="*/ 23 h 81"/>
                <a:gd name="T4" fmla="*/ 0 w 58"/>
                <a:gd name="T5" fmla="*/ 81 h 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81">
                  <a:moveTo>
                    <a:pt x="30" y="0"/>
                  </a:moveTo>
                  <a:lnTo>
                    <a:pt x="58" y="23"/>
                  </a:lnTo>
                  <a:lnTo>
                    <a:pt x="0" y="81"/>
                  </a:lnTo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sp>
        <p:nvSpPr>
          <p:cNvPr id="58" name="Slide Number Placeholder 1"/>
          <p:cNvSpPr txBox="1">
            <a:spLocks/>
          </p:cNvSpPr>
          <p:nvPr userDrawn="1"/>
        </p:nvSpPr>
        <p:spPr bwMode="gray">
          <a:xfrm>
            <a:off x="8780463" y="6486525"/>
            <a:ext cx="173037" cy="31432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D0E58DB7-12BC-4076-A588-3058D23DDC0D}" type="slidenum">
              <a:rPr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746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501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4439" indent="0" algn="ctr">
              <a:buNone/>
              <a:defRPr/>
            </a:lvl2pPr>
            <a:lvl3pPr marL="908890" indent="0" algn="ctr">
              <a:buNone/>
              <a:defRPr/>
            </a:lvl3pPr>
            <a:lvl4pPr marL="1363338" indent="0" algn="ctr">
              <a:buNone/>
              <a:defRPr/>
            </a:lvl4pPr>
            <a:lvl5pPr marL="1817783" indent="0" algn="ctr">
              <a:buNone/>
              <a:defRPr/>
            </a:lvl5pPr>
            <a:lvl6pPr marL="2272227" indent="0" algn="ctr">
              <a:buNone/>
              <a:defRPr/>
            </a:lvl6pPr>
            <a:lvl7pPr marL="2726678" indent="0" algn="ctr">
              <a:buNone/>
              <a:defRPr/>
            </a:lvl7pPr>
            <a:lvl8pPr marL="3181124" indent="0" algn="ctr">
              <a:buNone/>
              <a:defRPr/>
            </a:lvl8pPr>
            <a:lvl9pPr marL="3635568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fld id="{5CB0618D-3FB5-4AA2-9BC2-DDEE2D9715E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714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ED49F-A25C-4090-8575-72C4E5679434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0A9DC-8781-4593-AC89-C95BEFB95E3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6297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fld id="{ADB54E55-056C-4219-ABF9-6D7F7ECDE9F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094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4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4439" indent="0">
              <a:buNone/>
              <a:defRPr sz="1800"/>
            </a:lvl2pPr>
            <a:lvl3pPr marL="908890" indent="0">
              <a:buNone/>
              <a:defRPr sz="1600"/>
            </a:lvl3pPr>
            <a:lvl4pPr marL="1363338" indent="0">
              <a:buNone/>
              <a:defRPr sz="1400"/>
            </a:lvl4pPr>
            <a:lvl5pPr marL="1817783" indent="0">
              <a:buNone/>
              <a:defRPr sz="1400"/>
            </a:lvl5pPr>
            <a:lvl6pPr marL="2272227" indent="0">
              <a:buNone/>
              <a:defRPr sz="1400"/>
            </a:lvl6pPr>
            <a:lvl7pPr marL="2726678" indent="0">
              <a:buNone/>
              <a:defRPr sz="1400"/>
            </a:lvl7pPr>
            <a:lvl8pPr marL="3181124" indent="0">
              <a:buNone/>
              <a:defRPr sz="1400"/>
            </a:lvl8pPr>
            <a:lvl9pPr marL="3635568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7B6FE1C-0FE4-4E4B-9E7C-02BB6E9081A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8143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58" y="1600200"/>
            <a:ext cx="3810001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57" y="1600200"/>
            <a:ext cx="3810001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4A89F72-3A51-4A40-B25F-E63723CC955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5322366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14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439" indent="0">
              <a:buNone/>
              <a:defRPr sz="2000" b="1"/>
            </a:lvl2pPr>
            <a:lvl3pPr marL="908890" indent="0">
              <a:buNone/>
              <a:defRPr sz="1800" b="1"/>
            </a:lvl3pPr>
            <a:lvl4pPr marL="1363338" indent="0">
              <a:buNone/>
              <a:defRPr sz="1600" b="1"/>
            </a:lvl4pPr>
            <a:lvl5pPr marL="1817783" indent="0">
              <a:buNone/>
              <a:defRPr sz="1600" b="1"/>
            </a:lvl5pPr>
            <a:lvl6pPr marL="2272227" indent="0">
              <a:buNone/>
              <a:defRPr sz="1600" b="1"/>
            </a:lvl6pPr>
            <a:lvl7pPr marL="2726678" indent="0">
              <a:buNone/>
              <a:defRPr sz="1600" b="1"/>
            </a:lvl7pPr>
            <a:lvl8pPr marL="3181124" indent="0">
              <a:buNone/>
              <a:defRPr sz="1600" b="1"/>
            </a:lvl8pPr>
            <a:lvl9pPr marL="363556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14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439" indent="0">
              <a:buNone/>
              <a:defRPr sz="2000" b="1"/>
            </a:lvl2pPr>
            <a:lvl3pPr marL="908890" indent="0">
              <a:buNone/>
              <a:defRPr sz="1800" b="1"/>
            </a:lvl3pPr>
            <a:lvl4pPr marL="1363338" indent="0">
              <a:buNone/>
              <a:defRPr sz="1600" b="1"/>
            </a:lvl4pPr>
            <a:lvl5pPr marL="1817783" indent="0">
              <a:buNone/>
              <a:defRPr sz="1600" b="1"/>
            </a:lvl5pPr>
            <a:lvl6pPr marL="2272227" indent="0">
              <a:buNone/>
              <a:defRPr sz="1600" b="1"/>
            </a:lvl6pPr>
            <a:lvl7pPr marL="2726678" indent="0">
              <a:buNone/>
              <a:defRPr sz="1600" b="1"/>
            </a:lvl7pPr>
            <a:lvl8pPr marL="3181124" indent="0">
              <a:buNone/>
              <a:defRPr sz="1600" b="1"/>
            </a:lvl8pPr>
            <a:lvl9pPr marL="363556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fld id="{AB37B694-23D7-46CB-B586-8BE1BC74356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0010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CC7FBFA-04D0-452D-9618-C6A73020A8A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1266755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3128878-36D8-41EB-9977-A4E427DBA46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653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59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12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59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4439" indent="0">
              <a:buNone/>
              <a:defRPr sz="1200"/>
            </a:lvl2pPr>
            <a:lvl3pPr marL="908890" indent="0">
              <a:buNone/>
              <a:defRPr sz="1000"/>
            </a:lvl3pPr>
            <a:lvl4pPr marL="1363338" indent="0">
              <a:buNone/>
              <a:defRPr sz="900"/>
            </a:lvl4pPr>
            <a:lvl5pPr marL="1817783" indent="0">
              <a:buNone/>
              <a:defRPr sz="900"/>
            </a:lvl5pPr>
            <a:lvl6pPr marL="2272227" indent="0">
              <a:buNone/>
              <a:defRPr sz="900"/>
            </a:lvl6pPr>
            <a:lvl7pPr marL="2726678" indent="0">
              <a:buNone/>
              <a:defRPr sz="900"/>
            </a:lvl7pPr>
            <a:lvl8pPr marL="3181124" indent="0">
              <a:buNone/>
              <a:defRPr sz="900"/>
            </a:lvl8pPr>
            <a:lvl9pPr marL="363556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fld id="{96FCF3FD-3588-43BD-B59B-4D4AC620E7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8496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4439" indent="0">
              <a:buNone/>
              <a:defRPr sz="2800"/>
            </a:lvl2pPr>
            <a:lvl3pPr marL="908890" indent="0">
              <a:buNone/>
              <a:defRPr sz="2400"/>
            </a:lvl3pPr>
            <a:lvl4pPr marL="1363338" indent="0">
              <a:buNone/>
              <a:defRPr sz="2000"/>
            </a:lvl4pPr>
            <a:lvl5pPr marL="1817783" indent="0">
              <a:buNone/>
              <a:defRPr sz="2000"/>
            </a:lvl5pPr>
            <a:lvl6pPr marL="2272227" indent="0">
              <a:buNone/>
              <a:defRPr sz="2000"/>
            </a:lvl6pPr>
            <a:lvl7pPr marL="2726678" indent="0">
              <a:buNone/>
              <a:defRPr sz="2000"/>
            </a:lvl7pPr>
            <a:lvl8pPr marL="3181124" indent="0">
              <a:buNone/>
              <a:defRPr sz="2000"/>
            </a:lvl8pPr>
            <a:lvl9pPr marL="3635568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4439" indent="0">
              <a:buNone/>
              <a:defRPr sz="1200"/>
            </a:lvl2pPr>
            <a:lvl3pPr marL="908890" indent="0">
              <a:buNone/>
              <a:defRPr sz="1000"/>
            </a:lvl3pPr>
            <a:lvl4pPr marL="1363338" indent="0">
              <a:buNone/>
              <a:defRPr sz="900"/>
            </a:lvl4pPr>
            <a:lvl5pPr marL="1817783" indent="0">
              <a:buNone/>
              <a:defRPr sz="900"/>
            </a:lvl5pPr>
            <a:lvl6pPr marL="2272227" indent="0">
              <a:buNone/>
              <a:defRPr sz="900"/>
            </a:lvl6pPr>
            <a:lvl7pPr marL="2726678" indent="0">
              <a:buNone/>
              <a:defRPr sz="900"/>
            </a:lvl7pPr>
            <a:lvl8pPr marL="3181124" indent="0">
              <a:buNone/>
              <a:defRPr sz="900"/>
            </a:lvl8pPr>
            <a:lvl9pPr marL="363556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fld id="{9358D644-E054-4E84-91B1-EE2F3E77C3C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824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fld id="{F72321A3-74F2-4DBE-A2DA-AED44EEF0B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6575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562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5626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fld id="{68687A49-DCE9-4A18-8231-2A765486D8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58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0006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53075-1C78-42DF-BB91-9C53513BF5C0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1C888-2490-4322-91D3-341984E1A3C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2141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59842" y="3357011"/>
            <a:ext cx="5616624" cy="2841178"/>
          </a:xfrm>
        </p:spPr>
        <p:txBody>
          <a:bodyPr>
            <a:normAutofit/>
          </a:bodyPr>
          <a:lstStyle>
            <a:lvl1pPr marL="271408" marR="0" indent="-271408" algn="l" defTabSz="9088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28611" indent="-175152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35568" indent="0">
              <a:buNone/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fld id="{252EF54B-0E80-4AE5-81AA-2F71A76116C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96642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80920" cy="432048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5536" y="2420888"/>
            <a:ext cx="8280920" cy="432048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4439" indent="0">
              <a:buNone/>
              <a:defRPr sz="2000" b="1"/>
            </a:lvl2pPr>
            <a:lvl3pPr marL="908890" indent="0">
              <a:buNone/>
              <a:defRPr sz="1800" b="1"/>
            </a:lvl3pPr>
            <a:lvl4pPr marL="1363338" indent="0">
              <a:buNone/>
              <a:defRPr sz="1600" b="1"/>
            </a:lvl4pPr>
            <a:lvl5pPr marL="1817783" indent="0">
              <a:buNone/>
              <a:defRPr sz="1600" b="1"/>
            </a:lvl5pPr>
            <a:lvl6pPr marL="2272227" indent="0">
              <a:buNone/>
              <a:defRPr sz="1600" b="1"/>
            </a:lvl6pPr>
            <a:lvl7pPr marL="2726678" indent="0">
              <a:buNone/>
              <a:defRPr sz="1600" b="1"/>
            </a:lvl7pPr>
            <a:lvl8pPr marL="3181124" indent="0">
              <a:buNone/>
              <a:defRPr sz="1600" b="1"/>
            </a:lvl8pPr>
            <a:lvl9pPr marL="363556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95536" y="2964111"/>
            <a:ext cx="8280920" cy="3273227"/>
          </a:xfrm>
        </p:spPr>
        <p:txBody>
          <a:bodyPr/>
          <a:lstStyle>
            <a:lvl1pPr marL="0" marR="0" indent="0" algn="l" defTabSz="9088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  <a:prstGeom prst="rect">
            <a:avLst/>
          </a:prstGeom>
        </p:spPr>
        <p:txBody>
          <a:bodyPr lIns="90890" tIns="45448" rIns="90890" bIns="45448"/>
          <a:lstStyle>
            <a:lvl1pPr algn="l">
              <a:defRPr dirty="0">
                <a:solidFill>
                  <a:prstClr val="blac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027988" y="6356350"/>
            <a:ext cx="658812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fld id="{DA93B2A6-8529-44A6-B9B6-0EFCEFD199D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12466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80920" cy="432048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5536" y="2420888"/>
            <a:ext cx="8280920" cy="432048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4439" indent="0">
              <a:buNone/>
              <a:defRPr sz="2000" b="1"/>
            </a:lvl2pPr>
            <a:lvl3pPr marL="908890" indent="0">
              <a:buNone/>
              <a:defRPr sz="1800" b="1"/>
            </a:lvl3pPr>
            <a:lvl4pPr marL="1363338" indent="0">
              <a:buNone/>
              <a:defRPr sz="1600" b="1"/>
            </a:lvl4pPr>
            <a:lvl5pPr marL="1817783" indent="0">
              <a:buNone/>
              <a:defRPr sz="1600" b="1"/>
            </a:lvl5pPr>
            <a:lvl6pPr marL="2272227" indent="0">
              <a:buNone/>
              <a:defRPr sz="1600" b="1"/>
            </a:lvl6pPr>
            <a:lvl7pPr marL="2726678" indent="0">
              <a:buNone/>
              <a:defRPr sz="1600" b="1"/>
            </a:lvl7pPr>
            <a:lvl8pPr marL="3181124" indent="0">
              <a:buNone/>
              <a:defRPr sz="1600" b="1"/>
            </a:lvl8pPr>
            <a:lvl9pPr marL="363556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95536" y="2964111"/>
            <a:ext cx="8280920" cy="3273227"/>
          </a:xfrm>
        </p:spPr>
        <p:txBody>
          <a:bodyPr/>
          <a:lstStyle>
            <a:lvl1pPr marL="0" marR="0" indent="0" algn="l" defTabSz="9088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  <a:prstGeom prst="rect">
            <a:avLst/>
          </a:prstGeom>
        </p:spPr>
        <p:txBody>
          <a:bodyPr lIns="90890" tIns="45448" rIns="90890" bIns="45448"/>
          <a:lstStyle>
            <a:lvl1pPr algn="l">
              <a:defRPr dirty="0">
                <a:solidFill>
                  <a:prstClr val="blac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027988" y="6356350"/>
            <a:ext cx="658812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fld id="{254322EA-ED94-48F4-A86F-E9FA2A602BC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98003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80920" cy="432048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5536" y="2420888"/>
            <a:ext cx="8280920" cy="432048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4439" indent="0">
              <a:buNone/>
              <a:defRPr sz="2000" b="1"/>
            </a:lvl2pPr>
            <a:lvl3pPr marL="908890" indent="0">
              <a:buNone/>
              <a:defRPr sz="1800" b="1"/>
            </a:lvl3pPr>
            <a:lvl4pPr marL="1363338" indent="0">
              <a:buNone/>
              <a:defRPr sz="1600" b="1"/>
            </a:lvl4pPr>
            <a:lvl5pPr marL="1817783" indent="0">
              <a:buNone/>
              <a:defRPr sz="1600" b="1"/>
            </a:lvl5pPr>
            <a:lvl6pPr marL="2272227" indent="0">
              <a:buNone/>
              <a:defRPr sz="1600" b="1"/>
            </a:lvl6pPr>
            <a:lvl7pPr marL="2726678" indent="0">
              <a:buNone/>
              <a:defRPr sz="1600" b="1"/>
            </a:lvl7pPr>
            <a:lvl8pPr marL="3181124" indent="0">
              <a:buNone/>
              <a:defRPr sz="1600" b="1"/>
            </a:lvl8pPr>
            <a:lvl9pPr marL="363556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95536" y="2964111"/>
            <a:ext cx="8280920" cy="3273227"/>
          </a:xfrm>
        </p:spPr>
        <p:txBody>
          <a:bodyPr/>
          <a:lstStyle>
            <a:lvl1pPr marL="0" marR="0" indent="0" algn="l" defTabSz="9088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  <a:prstGeom prst="rect">
            <a:avLst/>
          </a:prstGeom>
        </p:spPr>
        <p:txBody>
          <a:bodyPr lIns="90890" tIns="45448" rIns="90890" bIns="45448"/>
          <a:lstStyle>
            <a:lvl1pPr algn="l">
              <a:defRPr dirty="0">
                <a:solidFill>
                  <a:prstClr val="blac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027988" y="6356350"/>
            <a:ext cx="658812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fld id="{912CBCFA-AFC1-43CB-96DE-236E9758BFA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98874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80920" cy="432048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5536" y="2420888"/>
            <a:ext cx="8280920" cy="432048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4439" indent="0">
              <a:buNone/>
              <a:defRPr sz="2000" b="1"/>
            </a:lvl2pPr>
            <a:lvl3pPr marL="908890" indent="0">
              <a:buNone/>
              <a:defRPr sz="1800" b="1"/>
            </a:lvl3pPr>
            <a:lvl4pPr marL="1363338" indent="0">
              <a:buNone/>
              <a:defRPr sz="1600" b="1"/>
            </a:lvl4pPr>
            <a:lvl5pPr marL="1817783" indent="0">
              <a:buNone/>
              <a:defRPr sz="1600" b="1"/>
            </a:lvl5pPr>
            <a:lvl6pPr marL="2272227" indent="0">
              <a:buNone/>
              <a:defRPr sz="1600" b="1"/>
            </a:lvl6pPr>
            <a:lvl7pPr marL="2726678" indent="0">
              <a:buNone/>
              <a:defRPr sz="1600" b="1"/>
            </a:lvl7pPr>
            <a:lvl8pPr marL="3181124" indent="0">
              <a:buNone/>
              <a:defRPr sz="1600" b="1"/>
            </a:lvl8pPr>
            <a:lvl9pPr marL="363556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95536" y="2964111"/>
            <a:ext cx="8280920" cy="3273227"/>
          </a:xfrm>
        </p:spPr>
        <p:txBody>
          <a:bodyPr/>
          <a:lstStyle>
            <a:lvl1pPr marL="0" marR="0" indent="0" algn="l" defTabSz="9088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  <a:prstGeom prst="rect">
            <a:avLst/>
          </a:prstGeom>
        </p:spPr>
        <p:txBody>
          <a:bodyPr lIns="90890" tIns="45448" rIns="90890" bIns="45448"/>
          <a:lstStyle>
            <a:lvl1pPr algn="l">
              <a:defRPr dirty="0">
                <a:solidFill>
                  <a:prstClr val="blac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027988" y="6356350"/>
            <a:ext cx="658812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fld id="{353EC7E1-92CE-4DD1-86BF-E4355819C4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64167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80920" cy="432048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5536" y="2420888"/>
            <a:ext cx="8280920" cy="432048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4439" indent="0">
              <a:buNone/>
              <a:defRPr sz="2000" b="1"/>
            </a:lvl2pPr>
            <a:lvl3pPr marL="908890" indent="0">
              <a:buNone/>
              <a:defRPr sz="1800" b="1"/>
            </a:lvl3pPr>
            <a:lvl4pPr marL="1363338" indent="0">
              <a:buNone/>
              <a:defRPr sz="1600" b="1"/>
            </a:lvl4pPr>
            <a:lvl5pPr marL="1817783" indent="0">
              <a:buNone/>
              <a:defRPr sz="1600" b="1"/>
            </a:lvl5pPr>
            <a:lvl6pPr marL="2272227" indent="0">
              <a:buNone/>
              <a:defRPr sz="1600" b="1"/>
            </a:lvl6pPr>
            <a:lvl7pPr marL="2726678" indent="0">
              <a:buNone/>
              <a:defRPr sz="1600" b="1"/>
            </a:lvl7pPr>
            <a:lvl8pPr marL="3181124" indent="0">
              <a:buNone/>
              <a:defRPr sz="1600" b="1"/>
            </a:lvl8pPr>
            <a:lvl9pPr marL="363556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95536" y="2964111"/>
            <a:ext cx="8280920" cy="3273227"/>
          </a:xfrm>
        </p:spPr>
        <p:txBody>
          <a:bodyPr/>
          <a:lstStyle>
            <a:lvl1pPr marL="0" marR="0" indent="0" algn="l" defTabSz="9088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  <a:prstGeom prst="rect">
            <a:avLst/>
          </a:prstGeom>
        </p:spPr>
        <p:txBody>
          <a:bodyPr lIns="90890" tIns="45448" rIns="90890" bIns="45448"/>
          <a:lstStyle>
            <a:lvl1pPr algn="l">
              <a:defRPr dirty="0">
                <a:solidFill>
                  <a:prstClr val="blac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027988" y="6356350"/>
            <a:ext cx="658812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fld id="{75FCA35C-CE8B-4EDE-9348-855B92B9668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35188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80920" cy="432048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5536" y="2420888"/>
            <a:ext cx="8280920" cy="432048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4439" indent="0">
              <a:buNone/>
              <a:defRPr sz="2000" b="1"/>
            </a:lvl2pPr>
            <a:lvl3pPr marL="908890" indent="0">
              <a:buNone/>
              <a:defRPr sz="1800" b="1"/>
            </a:lvl3pPr>
            <a:lvl4pPr marL="1363338" indent="0">
              <a:buNone/>
              <a:defRPr sz="1600" b="1"/>
            </a:lvl4pPr>
            <a:lvl5pPr marL="1817783" indent="0">
              <a:buNone/>
              <a:defRPr sz="1600" b="1"/>
            </a:lvl5pPr>
            <a:lvl6pPr marL="2272227" indent="0">
              <a:buNone/>
              <a:defRPr sz="1600" b="1"/>
            </a:lvl6pPr>
            <a:lvl7pPr marL="2726678" indent="0">
              <a:buNone/>
              <a:defRPr sz="1600" b="1"/>
            </a:lvl7pPr>
            <a:lvl8pPr marL="3181124" indent="0">
              <a:buNone/>
              <a:defRPr sz="1600" b="1"/>
            </a:lvl8pPr>
            <a:lvl9pPr marL="363556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95536" y="2964111"/>
            <a:ext cx="8280920" cy="3273227"/>
          </a:xfrm>
        </p:spPr>
        <p:txBody>
          <a:bodyPr/>
          <a:lstStyle>
            <a:lvl1pPr marL="0" marR="0" indent="0" algn="l" defTabSz="9088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  <a:prstGeom prst="rect">
            <a:avLst/>
          </a:prstGeom>
        </p:spPr>
        <p:txBody>
          <a:bodyPr lIns="90890" tIns="45448" rIns="90890" bIns="45448"/>
          <a:lstStyle>
            <a:lvl1pPr algn="l">
              <a:defRPr dirty="0">
                <a:solidFill>
                  <a:prstClr val="blac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027988" y="6356350"/>
            <a:ext cx="658812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fld id="{EC6EB18D-CCF1-429F-858D-072B7A567A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83129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455980"/>
      </p:ext>
    </p:extLst>
  </p:cSld>
  <p:clrMapOvr>
    <a:masterClrMapping/>
  </p:clrMapOvr>
  <p:transition advClick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91443"/>
      </p:ext>
    </p:extLst>
  </p:cSld>
  <p:clrMapOvr>
    <a:masterClrMapping/>
  </p:clrMapOvr>
  <p:transition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80920" cy="432048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5536" y="2420888"/>
            <a:ext cx="8280920" cy="432048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4439" indent="0">
              <a:buNone/>
              <a:defRPr sz="2000" b="1"/>
            </a:lvl2pPr>
            <a:lvl3pPr marL="908890" indent="0">
              <a:buNone/>
              <a:defRPr sz="1800" b="1"/>
            </a:lvl3pPr>
            <a:lvl4pPr marL="1363338" indent="0">
              <a:buNone/>
              <a:defRPr sz="1600" b="1"/>
            </a:lvl4pPr>
            <a:lvl5pPr marL="1817783" indent="0">
              <a:buNone/>
              <a:defRPr sz="1600" b="1"/>
            </a:lvl5pPr>
            <a:lvl6pPr marL="2272227" indent="0">
              <a:buNone/>
              <a:defRPr sz="1600" b="1"/>
            </a:lvl6pPr>
            <a:lvl7pPr marL="2726678" indent="0">
              <a:buNone/>
              <a:defRPr sz="1600" b="1"/>
            </a:lvl7pPr>
            <a:lvl8pPr marL="3181124" indent="0">
              <a:buNone/>
              <a:defRPr sz="1600" b="1"/>
            </a:lvl8pPr>
            <a:lvl9pPr marL="363556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95536" y="2964111"/>
            <a:ext cx="8280920" cy="3273227"/>
          </a:xfrm>
        </p:spPr>
        <p:txBody>
          <a:bodyPr/>
          <a:lstStyle>
            <a:lvl1pPr marL="0" marR="0" indent="0" algn="l" defTabSz="9088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  <a:prstGeom prst="rect">
            <a:avLst/>
          </a:prstGeom>
        </p:spPr>
        <p:txBody>
          <a:bodyPr lIns="90890" tIns="45448" rIns="90890" bIns="45448"/>
          <a:lstStyle>
            <a:lvl1pPr algn="l">
              <a:defRPr dirty="0">
                <a:solidFill>
                  <a:prstClr val="blac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027988" y="6356350"/>
            <a:ext cx="658812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fld id="{FFF2F7EC-0CE5-4931-8C3B-B2067C03CDB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36958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B15A9-615C-4F97-919C-F5E9FAA67155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B5E44-8667-40D9-AC20-46A126612DA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36597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80920" cy="432048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5536" y="2420888"/>
            <a:ext cx="8280920" cy="432048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4439" indent="0">
              <a:buNone/>
              <a:defRPr sz="2000" b="1"/>
            </a:lvl2pPr>
            <a:lvl3pPr marL="908890" indent="0">
              <a:buNone/>
              <a:defRPr sz="1800" b="1"/>
            </a:lvl3pPr>
            <a:lvl4pPr marL="1363338" indent="0">
              <a:buNone/>
              <a:defRPr sz="1600" b="1"/>
            </a:lvl4pPr>
            <a:lvl5pPr marL="1817783" indent="0">
              <a:buNone/>
              <a:defRPr sz="1600" b="1"/>
            </a:lvl5pPr>
            <a:lvl6pPr marL="2272227" indent="0">
              <a:buNone/>
              <a:defRPr sz="1600" b="1"/>
            </a:lvl6pPr>
            <a:lvl7pPr marL="2726678" indent="0">
              <a:buNone/>
              <a:defRPr sz="1600" b="1"/>
            </a:lvl7pPr>
            <a:lvl8pPr marL="3181124" indent="0">
              <a:buNone/>
              <a:defRPr sz="1600" b="1"/>
            </a:lvl8pPr>
            <a:lvl9pPr marL="363556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95536" y="2964111"/>
            <a:ext cx="8280920" cy="3273227"/>
          </a:xfrm>
        </p:spPr>
        <p:txBody>
          <a:bodyPr/>
          <a:lstStyle>
            <a:lvl1pPr marL="0" marR="0" indent="0" algn="l" defTabSz="9088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  <a:prstGeom prst="rect">
            <a:avLst/>
          </a:prstGeom>
        </p:spPr>
        <p:txBody>
          <a:bodyPr lIns="90890" tIns="45448" rIns="90890" bIns="45448"/>
          <a:lstStyle>
            <a:lvl1pPr algn="l">
              <a:defRPr dirty="0">
                <a:solidFill>
                  <a:prstClr val="blac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027988" y="6356350"/>
            <a:ext cx="658812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fld id="{C5D5F763-7146-4FA4-8611-D77C436579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52445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80920" cy="432048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5536" y="2420888"/>
            <a:ext cx="8280920" cy="432048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4439" indent="0">
              <a:buNone/>
              <a:defRPr sz="2000" b="1"/>
            </a:lvl2pPr>
            <a:lvl3pPr marL="908890" indent="0">
              <a:buNone/>
              <a:defRPr sz="1800" b="1"/>
            </a:lvl3pPr>
            <a:lvl4pPr marL="1363338" indent="0">
              <a:buNone/>
              <a:defRPr sz="1600" b="1"/>
            </a:lvl4pPr>
            <a:lvl5pPr marL="1817783" indent="0">
              <a:buNone/>
              <a:defRPr sz="1600" b="1"/>
            </a:lvl5pPr>
            <a:lvl6pPr marL="2272227" indent="0">
              <a:buNone/>
              <a:defRPr sz="1600" b="1"/>
            </a:lvl6pPr>
            <a:lvl7pPr marL="2726678" indent="0">
              <a:buNone/>
              <a:defRPr sz="1600" b="1"/>
            </a:lvl7pPr>
            <a:lvl8pPr marL="3181124" indent="0">
              <a:buNone/>
              <a:defRPr sz="1600" b="1"/>
            </a:lvl8pPr>
            <a:lvl9pPr marL="363556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95536" y="2964111"/>
            <a:ext cx="8280920" cy="3273227"/>
          </a:xfrm>
        </p:spPr>
        <p:txBody>
          <a:bodyPr/>
          <a:lstStyle>
            <a:lvl1pPr marL="0" marR="0" indent="0" algn="l" defTabSz="9088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  <a:prstGeom prst="rect">
            <a:avLst/>
          </a:prstGeom>
        </p:spPr>
        <p:txBody>
          <a:bodyPr lIns="90890" tIns="45448" rIns="90890" bIns="45448"/>
          <a:lstStyle>
            <a:lvl1pPr algn="l">
              <a:defRPr dirty="0">
                <a:solidFill>
                  <a:prstClr val="blac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027988" y="6356350"/>
            <a:ext cx="658812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fld id="{102A82C5-0FFB-4C28-9A16-7E2A8FA5CAF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5578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54FAC-0CED-4B27-9923-1EAD86CEA3B7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A4C9E-1956-473A-845D-AB58882B7BE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556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68254-8DDA-41FA-9DD0-90EA376333EB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0C6D0-7AF0-41B8-B31F-FD156E171A9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340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AEA53-208A-49D1-A490-2DF2B9C44774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48209-41F6-46D1-B225-2414FD1AFFE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941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6D97A-CC59-4C11-97FC-78FFE1CFE185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C918-B77A-4A3C-AF78-18DD43F7F4A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131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7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178E9-526F-4629-AEC3-947F3F1CEA42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FC0D0-C906-45E9-9477-94AF243C06D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73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15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5" Type="http://schemas.openxmlformats.org/officeDocument/2006/relationships/vmlDrawing" Target="../drawings/vmlDrawing2.vml"/><Relationship Id="rId15" Type="http://schemas.openxmlformats.org/officeDocument/2006/relationships/tags" Target="../tags/tag11.xml"/><Relationship Id="rId23" Type="http://schemas.openxmlformats.org/officeDocument/2006/relationships/image" Target="../media/image3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theme" Target="../theme/theme2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3" Type="http://schemas.openxmlformats.org/officeDocument/2006/relationships/slideLayout" Target="../slideLayouts/slideLayout18.xml"/><Relationship Id="rId21" Type="http://schemas.openxmlformats.org/officeDocument/2006/relationships/tags" Target="../tags/tag66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" Type="http://schemas.openxmlformats.org/officeDocument/2006/relationships/slideLayout" Target="../slideLayouts/slideLayout1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1" Type="http://schemas.openxmlformats.org/officeDocument/2006/relationships/slideLayout" Target="../slideLayouts/slideLayout1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vmlDrawing" Target="../drawings/vmlDrawing6.vml"/><Relationship Id="rId15" Type="http://schemas.openxmlformats.org/officeDocument/2006/relationships/tags" Target="../tags/tag60.xml"/><Relationship Id="rId23" Type="http://schemas.openxmlformats.org/officeDocument/2006/relationships/image" Target="../media/image3.emf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4" Type="http://schemas.openxmlformats.org/officeDocument/2006/relationships/theme" Target="../theme/theme3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oleObject" Target="../embeddings/oleObject6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MX" altLang="es-PE"/>
              <a:t>Título de la diapositiva (arial 24, color naranja, altas y bajas)</a:t>
            </a:r>
            <a:endParaRPr lang="es-ES" altLang="es-PE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altLang="es-PE"/>
              <a:t>Arial primer nivel, arial 17 color azul</a:t>
            </a:r>
            <a:endParaRPr lang="es-ES_tradnl" altLang="es-PE"/>
          </a:p>
          <a:p>
            <a:pPr lvl="1"/>
            <a:r>
              <a:rPr lang="es-MX" altLang="es-PE"/>
              <a:t>Arial segundo nivel, arial 14 color azul</a:t>
            </a:r>
            <a:endParaRPr lang="es-ES_tradnl" altLang="es-PE"/>
          </a:p>
          <a:p>
            <a:pPr lvl="2"/>
            <a:r>
              <a:rPr lang="es-MX" altLang="es-PE"/>
              <a:t>Arial tercer nivel, arial 14 color azul</a:t>
            </a:r>
            <a:endParaRPr lang="es-ES_tradnl" altLang="es-PE"/>
          </a:p>
          <a:p>
            <a:pPr lvl="3"/>
            <a:r>
              <a:rPr lang="es-MX" altLang="es-PE"/>
              <a:t>Arial cuarto nivel, arial 14 color azul</a:t>
            </a:r>
            <a:endParaRPr lang="es-ES_tradnl" altLang="es-PE"/>
          </a:p>
          <a:p>
            <a:pPr lvl="4"/>
            <a:r>
              <a:rPr lang="es-MX" altLang="es-PE"/>
              <a:t>Arial quinto nivel, arial 14 color azul</a:t>
            </a:r>
            <a:endParaRPr lang="es-ES_tradnl" alt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66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5E0386B-64AA-4881-A509-5B06F902B133}" type="datetimeFigureOut">
              <a:rPr lang="es-ES"/>
              <a:pPr>
                <a:defRPr/>
              </a:pPr>
              <a:t>25/04/2019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rgbClr val="FF66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66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27B3EA-9E1C-4E2F-870E-19C892A1B1D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0" y="6096000"/>
            <a:ext cx="762000" cy="762000"/>
          </a:xfrm>
          <a:prstGeom prst="rtTriangle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 altLang="es-PE"/>
          </a:p>
        </p:txBody>
      </p:sp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0" y="6096000"/>
            <a:ext cx="762000" cy="762000"/>
          </a:xfrm>
          <a:prstGeom prst="rtTriangle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86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rgbClr val="FF660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Ø"/>
        <a:defRPr sz="1700" kern="1200">
          <a:solidFill>
            <a:srgbClr val="000066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 3" pitchFamily="18" charset="2"/>
        <a:buChar char=""/>
        <a:defRPr sz="1400" kern="1200">
          <a:solidFill>
            <a:srgbClr val="000066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 3" pitchFamily="18" charset="2"/>
        <a:buChar char=""/>
        <a:defRPr sz="1400" kern="1200">
          <a:solidFill>
            <a:srgbClr val="000066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 3" pitchFamily="18" charset="2"/>
        <a:buChar char=""/>
        <a:defRPr sz="1400" kern="1200">
          <a:solidFill>
            <a:srgbClr val="000066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 3" pitchFamily="18" charset="2"/>
        <a:buChar char=""/>
        <a:defRPr sz="1400" kern="1200">
          <a:solidFill>
            <a:srgbClr val="000066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" name="think-cell Slide" r:id="rId22" imgW="360" imgH="360" progId="">
                  <p:embed/>
                </p:oleObj>
              </mc:Choice>
              <mc:Fallback>
                <p:oleObj name="think-cell Slide" r:id="rId22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SlideBottomBar"/>
          <p:cNvSpPr>
            <a:spLocks noChangeArrowheads="1"/>
          </p:cNvSpPr>
          <p:nvPr/>
        </p:nvSpPr>
        <p:spPr bwMode="gray">
          <a:xfrm>
            <a:off x="0" y="6429375"/>
            <a:ext cx="9144000" cy="43021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36" tIns="46570" rIns="93136" bIns="4657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es-PE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52" name="SlideBottomBar"/>
          <p:cNvSpPr>
            <a:spLocks noChangeArrowheads="1"/>
          </p:cNvSpPr>
          <p:nvPr/>
        </p:nvSpPr>
        <p:spPr bwMode="gray">
          <a:xfrm>
            <a:off x="0" y="6429375"/>
            <a:ext cx="8686800" cy="430213"/>
          </a:xfrm>
          <a:prstGeom prst="homePlate">
            <a:avLst>
              <a:gd name="adj" fmla="val 2860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36" tIns="46570" rIns="93136" bIns="4657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es-PE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53" name="Rectangle 286"/>
          <p:cNvSpPr>
            <a:spLocks noGrp="1" noChangeArrowheads="1"/>
          </p:cNvSpPr>
          <p:nvPr>
            <p:ph type="body" idx="1"/>
          </p:nvPr>
        </p:nvSpPr>
        <p:spPr bwMode="gray">
          <a:xfrm>
            <a:off x="2343150" y="2738438"/>
            <a:ext cx="4389438" cy="125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2054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241300"/>
            <a:ext cx="879316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2055" name="McK 1. On-page tracker" hidden="1"/>
          <p:cNvSpPr>
            <a:spLocks noChangeArrowheads="1"/>
          </p:cNvSpPr>
          <p:nvPr/>
        </p:nvSpPr>
        <p:spPr bwMode="gray">
          <a:xfrm>
            <a:off x="122238" y="17463"/>
            <a:ext cx="8763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s-PE" sz="1400">
                <a:solidFill>
                  <a:srgbClr val="808080"/>
                </a:solidFill>
                <a:latin typeface="Arial" pitchFamily="34" charset="0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gray">
          <a:xfrm>
            <a:off x="122238" y="542925"/>
            <a:ext cx="879316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  <a:cs typeface="+mn-cs"/>
              </a:rPr>
              <a:t>Unit of measure</a:t>
            </a:r>
          </a:p>
        </p:txBody>
      </p:sp>
      <p:grpSp>
        <p:nvGrpSpPr>
          <p:cNvPr id="2057" name="McK Slide Elements" hidden="1"/>
          <p:cNvGrpSpPr>
            <a:grpSpLocks/>
          </p:cNvGrpSpPr>
          <p:nvPr/>
        </p:nvGrpSpPr>
        <p:grpSpPr bwMode="auto">
          <a:xfrm>
            <a:off x="122238" y="6234113"/>
            <a:ext cx="8423275" cy="492125"/>
            <a:chOff x="75" y="3849"/>
            <a:chExt cx="5385" cy="30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gray">
            <a:xfrm>
              <a:off x="75" y="384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cs typeface="+mn-cs"/>
                </a:rPr>
                <a:t>1 Footnote</a:t>
              </a:r>
            </a:p>
          </p:txBody>
        </p:sp>
        <p:sp>
          <p:nvSpPr>
            <p:cNvPr id="2107" name="McK 5. Source"/>
            <p:cNvSpPr>
              <a:spLocks noChangeArrowheads="1"/>
            </p:cNvSpPr>
            <p:nvPr/>
          </p:nvSpPr>
          <p:spPr bwMode="gray">
            <a:xfrm>
              <a:off x="229" y="4056"/>
              <a:ext cx="517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477838" indent="-477838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s-PE" sz="1000">
                  <a:solidFill>
                    <a:srgbClr val="FFFFFF"/>
                  </a:solidFill>
                  <a:latin typeface="Arial" pitchFamily="34" charset="0"/>
                </a:rPr>
                <a:t>Source: Source</a:t>
              </a:r>
            </a:p>
          </p:txBody>
        </p:sp>
      </p:grpSp>
      <p:grpSp>
        <p:nvGrpSpPr>
          <p:cNvPr id="2058" name="ACET" hidden="1"/>
          <p:cNvGrpSpPr>
            <a:grpSpLocks/>
          </p:cNvGrpSpPr>
          <p:nvPr/>
        </p:nvGrpSpPr>
        <p:grpSpPr bwMode="auto">
          <a:xfrm>
            <a:off x="2343150" y="2163763"/>
            <a:ext cx="4351338" cy="517525"/>
            <a:chOff x="915" y="710"/>
            <a:chExt cx="2686" cy="320"/>
          </a:xfrm>
        </p:grpSpPr>
        <p:cxnSp>
          <p:nvCxnSpPr>
            <p:cNvPr id="2104" name="AutoShape 249"/>
            <p:cNvCxnSpPr>
              <a:cxnSpLocks noChangeShapeType="1"/>
              <a:stCxn id="2105" idx="4"/>
              <a:endCxn id="2105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05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s-PE" sz="1600" b="1">
                  <a:solidFill>
                    <a:srgbClr val="000000"/>
                  </a:solidFill>
                  <a:latin typeface="Arial" pitchFamily="34" charset="0"/>
                </a:rPr>
                <a:t>Title</a:t>
              </a:r>
            </a:p>
            <a:p>
              <a:r>
                <a:rPr lang="en-US" altLang="es-PE" sz="1600">
                  <a:solidFill>
                    <a:srgbClr val="808080"/>
                  </a:solidFill>
                  <a:latin typeface="Arial" pitchFamily="34" charset="0"/>
                </a:rPr>
                <a:t>Unit of measure</a:t>
              </a:r>
            </a:p>
          </p:txBody>
        </p:sp>
      </p:grpSp>
      <p:sp>
        <p:nvSpPr>
          <p:cNvPr id="22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8780463" y="6486525"/>
            <a:ext cx="173037" cy="3143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F2B6AF-EB79-4C05-A9B7-EA90A6E1014D}" type="slidenum">
              <a:rPr/>
              <a:pPr>
                <a:defRPr/>
              </a:pPr>
              <a:t>‹Nº›</a:t>
            </a:fld>
            <a:endParaRPr dirty="0"/>
          </a:p>
        </p:txBody>
      </p:sp>
      <p:grpSp>
        <p:nvGrpSpPr>
          <p:cNvPr id="2060" name="LegendBoxes" hidden="1"/>
          <p:cNvGrpSpPr>
            <a:grpSpLocks/>
          </p:cNvGrpSpPr>
          <p:nvPr/>
        </p:nvGrpSpPr>
        <p:grpSpPr bwMode="auto">
          <a:xfrm>
            <a:off x="8135938" y="234950"/>
            <a:ext cx="779462" cy="1017588"/>
            <a:chOff x="4936" y="176"/>
            <a:chExt cx="481" cy="628"/>
          </a:xfrm>
        </p:grpSpPr>
        <p:sp>
          <p:nvSpPr>
            <p:cNvPr id="2096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097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098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099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00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101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02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103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2061" name="LegendLines" hidden="1"/>
          <p:cNvGrpSpPr>
            <a:grpSpLocks/>
          </p:cNvGrpSpPr>
          <p:nvPr/>
        </p:nvGrpSpPr>
        <p:grpSpPr bwMode="auto">
          <a:xfrm>
            <a:off x="7821613" y="234950"/>
            <a:ext cx="1093787" cy="744538"/>
            <a:chOff x="4750" y="176"/>
            <a:chExt cx="675" cy="460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2093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094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095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</p:grpSp>
      <p:grpSp>
        <p:nvGrpSpPr>
          <p:cNvPr id="2062" name="McKSticker" hidden="1"/>
          <p:cNvGrpSpPr>
            <a:grpSpLocks/>
          </p:cNvGrpSpPr>
          <p:nvPr/>
        </p:nvGrpSpPr>
        <p:grpSpPr bwMode="auto">
          <a:xfrm>
            <a:off x="7826375" y="234950"/>
            <a:ext cx="1089025" cy="215900"/>
            <a:chOff x="7673881" y="285750"/>
            <a:chExt cx="1066894" cy="212366"/>
          </a:xfrm>
        </p:grpSpPr>
        <p:sp>
          <p:nvSpPr>
            <p:cNvPr id="2087" name="StickerRectangle"/>
            <p:cNvSpPr>
              <a:spLocks noChangeArrowheads="1"/>
            </p:cNvSpPr>
            <p:nvPr/>
          </p:nvSpPr>
          <p:spPr bwMode="gray">
            <a:xfrm>
              <a:off x="7673881" y="285750"/>
              <a:ext cx="1066894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>
                <a:buClr>
                  <a:srgbClr val="002960"/>
                </a:buClr>
              </a:pPr>
              <a:r>
                <a:rPr lang="en-US" altLang="es-PE" sz="1200">
                  <a:solidFill>
                    <a:srgbClr val="808080"/>
                  </a:solidFill>
                  <a:latin typeface="Arial" pitchFamily="34" charset="0"/>
                </a:rPr>
                <a:t>PRELIMINARY</a:t>
              </a:r>
            </a:p>
          </p:txBody>
        </p:sp>
        <p:cxnSp>
          <p:nvCxnSpPr>
            <p:cNvPr id="2088" name="AutoShape 31"/>
            <p:cNvCxnSpPr>
              <a:cxnSpLocks noChangeShapeType="1"/>
              <a:stCxn id="2087" idx="2"/>
              <a:endCxn id="2087" idx="4"/>
            </p:cNvCxnSpPr>
            <p:nvPr/>
          </p:nvCxnSpPr>
          <p:spPr bwMode="gray">
            <a:xfrm>
              <a:off x="7673881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9" name="AutoShape 32"/>
            <p:cNvCxnSpPr>
              <a:cxnSpLocks noChangeShapeType="1"/>
              <a:stCxn id="2087" idx="4"/>
              <a:endCxn id="2087" idx="6"/>
            </p:cNvCxnSpPr>
            <p:nvPr/>
          </p:nvCxnSpPr>
          <p:spPr bwMode="gray">
            <a:xfrm>
              <a:off x="7673881" y="498116"/>
              <a:ext cx="1066894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63" name="LegendMoons" hidden="1"/>
          <p:cNvGrpSpPr>
            <a:grpSpLocks/>
          </p:cNvGrpSpPr>
          <p:nvPr/>
        </p:nvGrpSpPr>
        <p:grpSpPr bwMode="auto">
          <a:xfrm>
            <a:off x="8067675" y="234950"/>
            <a:ext cx="847725" cy="1333500"/>
            <a:chOff x="7769225" y="2105025"/>
            <a:chExt cx="830430" cy="1306516"/>
          </a:xfrm>
        </p:grpSpPr>
        <p:grpSp>
          <p:nvGrpSpPr>
            <p:cNvPr id="2067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83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4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2068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81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2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2069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79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0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2070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2079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s-PE" sz="16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8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2071" name="Legend1"/>
            <p:cNvSpPr>
              <a:spLocks noChangeArrowheads="1"/>
            </p:cNvSpPr>
            <p:nvPr/>
          </p:nvSpPr>
          <p:spPr bwMode="gray">
            <a:xfrm>
              <a:off x="8089900" y="21177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072" name="Legend2"/>
            <p:cNvSpPr>
              <a:spLocks noChangeArrowheads="1"/>
            </p:cNvSpPr>
            <p:nvPr/>
          </p:nvSpPr>
          <p:spPr bwMode="gray">
            <a:xfrm>
              <a:off x="8089900" y="23923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073" name="Legend3"/>
            <p:cNvSpPr>
              <a:spLocks noChangeArrowheads="1"/>
            </p:cNvSpPr>
            <p:nvPr/>
          </p:nvSpPr>
          <p:spPr bwMode="gray">
            <a:xfrm>
              <a:off x="8089900" y="26670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074" name="Legend4"/>
            <p:cNvSpPr>
              <a:spLocks noChangeArrowheads="1"/>
            </p:cNvSpPr>
            <p:nvPr/>
          </p:nvSpPr>
          <p:spPr bwMode="gray">
            <a:xfrm>
              <a:off x="8089900" y="29384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2075" name="Legend5"/>
            <p:cNvSpPr>
              <a:spLocks noChangeArrowheads="1"/>
            </p:cNvSpPr>
            <p:nvPr/>
          </p:nvSpPr>
          <p:spPr bwMode="gray">
            <a:xfrm>
              <a:off x="8089900" y="32146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grpSp>
          <p:nvGrpSpPr>
            <p:cNvPr id="2076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75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gray">
              <a:xfrm>
                <a:off x="4495" y="1198"/>
                <a:ext cx="160" cy="1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6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59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</p:grpSp>
      <p:grpSp>
        <p:nvGrpSpPr>
          <p:cNvPr id="2064" name="Group 20"/>
          <p:cNvGrpSpPr>
            <a:grpSpLocks/>
          </p:cNvGrpSpPr>
          <p:nvPr/>
        </p:nvGrpSpPr>
        <p:grpSpPr bwMode="auto">
          <a:xfrm>
            <a:off x="90488" y="6515100"/>
            <a:ext cx="168275" cy="219075"/>
            <a:chOff x="178" y="4022"/>
            <a:chExt cx="104" cy="136"/>
          </a:xfrm>
        </p:grpSpPr>
        <p:sp>
          <p:nvSpPr>
            <p:cNvPr id="2065" name="Freeform 21"/>
            <p:cNvSpPr>
              <a:spLocks/>
            </p:cNvSpPr>
            <p:nvPr userDrawn="1"/>
          </p:nvSpPr>
          <p:spPr bwMode="gray">
            <a:xfrm>
              <a:off x="192" y="4022"/>
              <a:ext cx="90" cy="136"/>
            </a:xfrm>
            <a:custGeom>
              <a:avLst/>
              <a:gdLst>
                <a:gd name="T0" fmla="*/ 45 w 90"/>
                <a:gd name="T1" fmla="*/ 0 h 136"/>
                <a:gd name="T2" fmla="*/ 90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45" y="0"/>
                  </a:moveTo>
                  <a:lnTo>
                    <a:pt x="90" y="45"/>
                  </a:lnTo>
                  <a:lnTo>
                    <a:pt x="0" y="136"/>
                  </a:ln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66" name="Freeform 22"/>
            <p:cNvSpPr>
              <a:spLocks/>
            </p:cNvSpPr>
            <p:nvPr userDrawn="1"/>
          </p:nvSpPr>
          <p:spPr bwMode="gray">
            <a:xfrm>
              <a:off x="178" y="4044"/>
              <a:ext cx="58" cy="81"/>
            </a:xfrm>
            <a:custGeom>
              <a:avLst/>
              <a:gdLst>
                <a:gd name="T0" fmla="*/ 30 w 58"/>
                <a:gd name="T1" fmla="*/ 0 h 81"/>
                <a:gd name="T2" fmla="*/ 58 w 58"/>
                <a:gd name="T3" fmla="*/ 23 h 81"/>
                <a:gd name="T4" fmla="*/ 0 w 58"/>
                <a:gd name="T5" fmla="*/ 81 h 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81">
                  <a:moveTo>
                    <a:pt x="30" y="0"/>
                  </a:moveTo>
                  <a:lnTo>
                    <a:pt x="58" y="23"/>
                  </a:lnTo>
                  <a:lnTo>
                    <a:pt x="0" y="81"/>
                  </a:lnTo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</p:sldLayoutIdLst>
  <p:hf hdr="0" ftr="0" dt="0"/>
  <p:txStyles>
    <p:titleStyle>
      <a:lvl1pPr algn="l" defTabSz="911225" rtl="0" fontAlgn="base">
        <a:spcBef>
          <a:spcPct val="0"/>
        </a:spcBef>
        <a:spcAft>
          <a:spcPct val="0"/>
        </a:spcAft>
        <a:tabLst>
          <a:tab pos="274638" algn="l"/>
        </a:tabLs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1225" rtl="0" fontAlgn="base">
        <a:spcBef>
          <a:spcPct val="0"/>
        </a:spcBef>
        <a:spcAft>
          <a:spcPct val="0"/>
        </a:spcAft>
        <a:tabLst>
          <a:tab pos="274638" algn="l"/>
        </a:tabLst>
        <a:defRPr sz="1900" b="1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l" defTabSz="911225" rtl="0" fontAlgn="base">
        <a:spcBef>
          <a:spcPct val="0"/>
        </a:spcBef>
        <a:spcAft>
          <a:spcPct val="0"/>
        </a:spcAft>
        <a:tabLst>
          <a:tab pos="274638" algn="l"/>
        </a:tabLst>
        <a:defRPr sz="1900" b="1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l" defTabSz="911225" rtl="0" fontAlgn="base">
        <a:spcBef>
          <a:spcPct val="0"/>
        </a:spcBef>
        <a:spcAft>
          <a:spcPct val="0"/>
        </a:spcAft>
        <a:tabLst>
          <a:tab pos="274638" algn="l"/>
        </a:tabLst>
        <a:defRPr sz="1900" b="1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l" defTabSz="911225" rtl="0" fontAlgn="base">
        <a:spcBef>
          <a:spcPct val="0"/>
        </a:spcBef>
        <a:spcAft>
          <a:spcPct val="0"/>
        </a:spcAft>
        <a:tabLst>
          <a:tab pos="274638" algn="l"/>
        </a:tabLst>
        <a:defRPr sz="1900" b="1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65781" algn="l" defTabSz="91217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1581" algn="l" defTabSz="91217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7371" algn="l" defTabSz="91217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3155" algn="l" defTabSz="91217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algn="l" defTabSz="911225" rtl="0" fontAlgn="base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6850" indent="-195263" algn="l" defTabSz="911225" rtl="0" fontAlgn="base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▪"/>
        <a:defRPr sz="1600">
          <a:solidFill>
            <a:schemeClr val="tx1"/>
          </a:solidFill>
          <a:latin typeface="+mn-lt"/>
          <a:ea typeface="ＭＳ Ｐゴシック" pitchFamily="34" charset="-128"/>
        </a:defRPr>
      </a:lvl2pPr>
      <a:lvl3pPr marL="465138" indent="-266700" algn="l" defTabSz="911225" rtl="0" fontAlgn="base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–"/>
        <a:defRPr sz="1600">
          <a:solidFill>
            <a:schemeClr val="tx1"/>
          </a:solidFill>
          <a:latin typeface="+mn-lt"/>
          <a:ea typeface="ＭＳ Ｐゴシック" pitchFamily="34" charset="-128"/>
        </a:defRPr>
      </a:lvl3pPr>
      <a:lvl4pPr marL="625475" indent="-157163" algn="l" defTabSz="911225" rtl="0" fontAlgn="base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▫"/>
        <a:defRPr sz="1600">
          <a:solidFill>
            <a:schemeClr val="tx1"/>
          </a:solidFill>
          <a:latin typeface="+mn-lt"/>
          <a:ea typeface="ＭＳ Ｐゴシック" pitchFamily="34" charset="-128"/>
        </a:defRPr>
      </a:lvl4pPr>
      <a:lvl5pPr marL="763588" indent="-131763" algn="l" defTabSz="911225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ＭＳ Ｐゴシック" pitchFamily="34" charset="-128"/>
        </a:defRPr>
      </a:lvl5pPr>
      <a:lvl6pPr marL="763895" indent="-132620" algn="l" defTabSz="91217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3895" indent="-132620" algn="l" defTabSz="91217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3895" indent="-132620" algn="l" defTabSz="91217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3895" indent="-132620" algn="l" defTabSz="91217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5781" algn="l" defTabSz="93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1581" algn="l" defTabSz="93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7371" algn="l" defTabSz="93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55" algn="l" defTabSz="93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8947" algn="l" defTabSz="93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4735" algn="l" defTabSz="93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0525" algn="l" defTabSz="93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6315" algn="l" defTabSz="93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0" name="think-cell Slide" r:id="rId22" imgW="360" imgH="360" progId="">
                  <p:embed/>
                </p:oleObj>
              </mc:Choice>
              <mc:Fallback>
                <p:oleObj name="think-cell Slide" r:id="rId22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SlideBottomBar"/>
          <p:cNvSpPr>
            <a:spLocks noChangeArrowheads="1"/>
          </p:cNvSpPr>
          <p:nvPr/>
        </p:nvSpPr>
        <p:spPr bwMode="gray">
          <a:xfrm>
            <a:off x="0" y="6429375"/>
            <a:ext cx="9144000" cy="43021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36" tIns="46570" rIns="93136" bIns="4657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es-PE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76" name="SlideBottomBar"/>
          <p:cNvSpPr>
            <a:spLocks noChangeArrowheads="1"/>
          </p:cNvSpPr>
          <p:nvPr/>
        </p:nvSpPr>
        <p:spPr bwMode="gray">
          <a:xfrm>
            <a:off x="0" y="6429375"/>
            <a:ext cx="8686800" cy="430213"/>
          </a:xfrm>
          <a:prstGeom prst="homePlate">
            <a:avLst>
              <a:gd name="adj" fmla="val 2860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36" tIns="46570" rIns="93136" bIns="4657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es-PE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77" name="Rectangle 286"/>
          <p:cNvSpPr>
            <a:spLocks noGrp="1" noChangeArrowheads="1"/>
          </p:cNvSpPr>
          <p:nvPr>
            <p:ph type="body" idx="1"/>
          </p:nvPr>
        </p:nvSpPr>
        <p:spPr bwMode="gray">
          <a:xfrm>
            <a:off x="2343150" y="2738438"/>
            <a:ext cx="4389438" cy="125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3078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241300"/>
            <a:ext cx="879316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3079" name="McK 1. On-page tracker" hidden="1"/>
          <p:cNvSpPr>
            <a:spLocks noChangeArrowheads="1"/>
          </p:cNvSpPr>
          <p:nvPr/>
        </p:nvSpPr>
        <p:spPr bwMode="gray">
          <a:xfrm>
            <a:off x="122238" y="17463"/>
            <a:ext cx="8763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s-PE" sz="1400">
                <a:solidFill>
                  <a:srgbClr val="808080"/>
                </a:solidFill>
                <a:latin typeface="Arial" pitchFamily="34" charset="0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gray">
          <a:xfrm>
            <a:off x="122238" y="542925"/>
            <a:ext cx="879316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  <a:cs typeface="+mn-cs"/>
              </a:rPr>
              <a:t>Unit of measure</a:t>
            </a:r>
          </a:p>
        </p:txBody>
      </p:sp>
      <p:grpSp>
        <p:nvGrpSpPr>
          <p:cNvPr id="3081" name="McK Slide Elements" hidden="1"/>
          <p:cNvGrpSpPr>
            <a:grpSpLocks/>
          </p:cNvGrpSpPr>
          <p:nvPr/>
        </p:nvGrpSpPr>
        <p:grpSpPr bwMode="auto">
          <a:xfrm>
            <a:off x="122238" y="6234113"/>
            <a:ext cx="8423275" cy="492125"/>
            <a:chOff x="75" y="3849"/>
            <a:chExt cx="5385" cy="30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gray">
            <a:xfrm>
              <a:off x="75" y="384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cs typeface="+mn-cs"/>
                </a:rPr>
                <a:t>1 Footnote</a:t>
              </a:r>
            </a:p>
          </p:txBody>
        </p:sp>
        <p:sp>
          <p:nvSpPr>
            <p:cNvPr id="3131" name="McK 5. Source"/>
            <p:cNvSpPr>
              <a:spLocks noChangeArrowheads="1"/>
            </p:cNvSpPr>
            <p:nvPr/>
          </p:nvSpPr>
          <p:spPr bwMode="gray">
            <a:xfrm>
              <a:off x="229" y="4056"/>
              <a:ext cx="517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477838" indent="-477838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tabLst>
                  <a:tab pos="477838" algn="l"/>
                </a:tabLs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s-PE" sz="1000">
                  <a:solidFill>
                    <a:srgbClr val="FFFFFF"/>
                  </a:solidFill>
                  <a:latin typeface="Arial" pitchFamily="34" charset="0"/>
                </a:rPr>
                <a:t>Source: Source</a:t>
              </a:r>
            </a:p>
          </p:txBody>
        </p:sp>
      </p:grpSp>
      <p:grpSp>
        <p:nvGrpSpPr>
          <p:cNvPr id="3082" name="ACET" hidden="1"/>
          <p:cNvGrpSpPr>
            <a:grpSpLocks/>
          </p:cNvGrpSpPr>
          <p:nvPr/>
        </p:nvGrpSpPr>
        <p:grpSpPr bwMode="auto">
          <a:xfrm>
            <a:off x="2343150" y="2163763"/>
            <a:ext cx="4351338" cy="517525"/>
            <a:chOff x="915" y="710"/>
            <a:chExt cx="2686" cy="320"/>
          </a:xfrm>
        </p:grpSpPr>
        <p:cxnSp>
          <p:nvCxnSpPr>
            <p:cNvPr id="3128" name="AutoShape 249"/>
            <p:cNvCxnSpPr>
              <a:cxnSpLocks noChangeShapeType="1"/>
              <a:stCxn id="3129" idx="4"/>
              <a:endCxn id="3129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9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s-PE" sz="1600" b="1">
                  <a:solidFill>
                    <a:srgbClr val="000000"/>
                  </a:solidFill>
                  <a:latin typeface="Arial" pitchFamily="34" charset="0"/>
                </a:rPr>
                <a:t>Title</a:t>
              </a:r>
            </a:p>
            <a:p>
              <a:r>
                <a:rPr lang="en-US" altLang="es-PE" sz="1600">
                  <a:solidFill>
                    <a:srgbClr val="808080"/>
                  </a:solidFill>
                  <a:latin typeface="Arial" pitchFamily="34" charset="0"/>
                </a:rPr>
                <a:t>Unit of measure</a:t>
              </a:r>
            </a:p>
          </p:txBody>
        </p:sp>
      </p:grpSp>
      <p:sp>
        <p:nvSpPr>
          <p:cNvPr id="22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8780463" y="6486525"/>
            <a:ext cx="173037" cy="3143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9C45D6A-13A5-49AE-85B5-5101BA12F440}" type="slidenum">
              <a:rPr/>
              <a:pPr>
                <a:defRPr/>
              </a:pPr>
              <a:t>‹Nº›</a:t>
            </a:fld>
            <a:endParaRPr dirty="0"/>
          </a:p>
        </p:txBody>
      </p:sp>
      <p:grpSp>
        <p:nvGrpSpPr>
          <p:cNvPr id="3084" name="LegendBoxes" hidden="1"/>
          <p:cNvGrpSpPr>
            <a:grpSpLocks/>
          </p:cNvGrpSpPr>
          <p:nvPr/>
        </p:nvGrpSpPr>
        <p:grpSpPr bwMode="auto">
          <a:xfrm>
            <a:off x="8135938" y="234950"/>
            <a:ext cx="779462" cy="1017588"/>
            <a:chOff x="4936" y="176"/>
            <a:chExt cx="481" cy="628"/>
          </a:xfrm>
        </p:grpSpPr>
        <p:sp>
          <p:nvSpPr>
            <p:cNvPr id="3120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3121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122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3123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124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3125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126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3127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s-PE" sz="16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3085" name="LegendLines" hidden="1"/>
          <p:cNvGrpSpPr>
            <a:grpSpLocks/>
          </p:cNvGrpSpPr>
          <p:nvPr/>
        </p:nvGrpSpPr>
        <p:grpSpPr bwMode="auto">
          <a:xfrm>
            <a:off x="7821613" y="234950"/>
            <a:ext cx="1093787" cy="744538"/>
            <a:chOff x="4750" y="176"/>
            <a:chExt cx="675" cy="460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dirty="0">
                <a:solidFill>
                  <a:srgbClr val="000000"/>
                </a:solidFill>
                <a:latin typeface="+mn-lt"/>
                <a:cs typeface="+mn-cs"/>
              </a:endParaRPr>
            </a:p>
          </p:txBody>
        </p:sp>
        <p:sp>
          <p:nvSpPr>
            <p:cNvPr id="3117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3118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3119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</p:grpSp>
      <p:grpSp>
        <p:nvGrpSpPr>
          <p:cNvPr id="3086" name="McKSticker" hidden="1"/>
          <p:cNvGrpSpPr>
            <a:grpSpLocks/>
          </p:cNvGrpSpPr>
          <p:nvPr/>
        </p:nvGrpSpPr>
        <p:grpSpPr bwMode="auto">
          <a:xfrm>
            <a:off x="7826375" y="234950"/>
            <a:ext cx="1089025" cy="215900"/>
            <a:chOff x="7673881" y="285750"/>
            <a:chExt cx="1066894" cy="212366"/>
          </a:xfrm>
        </p:grpSpPr>
        <p:sp>
          <p:nvSpPr>
            <p:cNvPr id="3111" name="StickerRectangle"/>
            <p:cNvSpPr>
              <a:spLocks noChangeArrowheads="1"/>
            </p:cNvSpPr>
            <p:nvPr/>
          </p:nvSpPr>
          <p:spPr bwMode="gray">
            <a:xfrm>
              <a:off x="7673881" y="285750"/>
              <a:ext cx="1066894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>
                <a:buClr>
                  <a:srgbClr val="002960"/>
                </a:buClr>
              </a:pPr>
              <a:r>
                <a:rPr lang="en-US" altLang="es-PE" sz="1200">
                  <a:solidFill>
                    <a:srgbClr val="808080"/>
                  </a:solidFill>
                  <a:latin typeface="Arial" pitchFamily="34" charset="0"/>
                </a:rPr>
                <a:t>PRELIMINARY</a:t>
              </a:r>
            </a:p>
          </p:txBody>
        </p:sp>
        <p:cxnSp>
          <p:nvCxnSpPr>
            <p:cNvPr id="3112" name="AutoShape 31"/>
            <p:cNvCxnSpPr>
              <a:cxnSpLocks noChangeShapeType="1"/>
              <a:stCxn id="3111" idx="2"/>
              <a:endCxn id="3111" idx="4"/>
            </p:cNvCxnSpPr>
            <p:nvPr/>
          </p:nvCxnSpPr>
          <p:spPr bwMode="gray">
            <a:xfrm>
              <a:off x="7673881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13" name="AutoShape 32"/>
            <p:cNvCxnSpPr>
              <a:cxnSpLocks noChangeShapeType="1"/>
              <a:stCxn id="3111" idx="4"/>
              <a:endCxn id="3111" idx="6"/>
            </p:cNvCxnSpPr>
            <p:nvPr/>
          </p:nvCxnSpPr>
          <p:spPr bwMode="gray">
            <a:xfrm>
              <a:off x="7673881" y="498116"/>
              <a:ext cx="1066894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87" name="LegendMoons" hidden="1"/>
          <p:cNvGrpSpPr>
            <a:grpSpLocks/>
          </p:cNvGrpSpPr>
          <p:nvPr/>
        </p:nvGrpSpPr>
        <p:grpSpPr bwMode="auto">
          <a:xfrm>
            <a:off x="8067675" y="234950"/>
            <a:ext cx="847725" cy="1333500"/>
            <a:chOff x="7769225" y="2105025"/>
            <a:chExt cx="830430" cy="1306516"/>
          </a:xfrm>
        </p:grpSpPr>
        <p:grpSp>
          <p:nvGrpSpPr>
            <p:cNvPr id="3091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83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4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092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81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2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093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79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0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3094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3103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s-PE" sz="16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8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3095" name="Legend1"/>
            <p:cNvSpPr>
              <a:spLocks noChangeArrowheads="1"/>
            </p:cNvSpPr>
            <p:nvPr/>
          </p:nvSpPr>
          <p:spPr bwMode="gray">
            <a:xfrm>
              <a:off x="8089900" y="21177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3096" name="Legend2"/>
            <p:cNvSpPr>
              <a:spLocks noChangeArrowheads="1"/>
            </p:cNvSpPr>
            <p:nvPr/>
          </p:nvSpPr>
          <p:spPr bwMode="gray">
            <a:xfrm>
              <a:off x="8089900" y="23923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3097" name="Legend3"/>
            <p:cNvSpPr>
              <a:spLocks noChangeArrowheads="1"/>
            </p:cNvSpPr>
            <p:nvPr/>
          </p:nvSpPr>
          <p:spPr bwMode="gray">
            <a:xfrm>
              <a:off x="8089900" y="26670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3098" name="Legend4"/>
            <p:cNvSpPr>
              <a:spLocks noChangeArrowheads="1"/>
            </p:cNvSpPr>
            <p:nvPr/>
          </p:nvSpPr>
          <p:spPr bwMode="gray">
            <a:xfrm>
              <a:off x="8089900" y="29384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sp>
          <p:nvSpPr>
            <p:cNvPr id="3099" name="Legend5"/>
            <p:cNvSpPr>
              <a:spLocks noChangeArrowheads="1"/>
            </p:cNvSpPr>
            <p:nvPr/>
          </p:nvSpPr>
          <p:spPr bwMode="gray">
            <a:xfrm>
              <a:off x="8089900" y="32146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altLang="es-PE" sz="1200">
                  <a:solidFill>
                    <a:srgbClr val="000000"/>
                  </a:solidFill>
                  <a:latin typeface="Arial" pitchFamily="34" charset="0"/>
                </a:rPr>
                <a:t>Legend</a:t>
              </a:r>
            </a:p>
          </p:txBody>
        </p:sp>
        <p:grpSp>
          <p:nvGrpSpPr>
            <p:cNvPr id="3100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75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gray">
              <a:xfrm>
                <a:off x="4495" y="1198"/>
                <a:ext cx="160" cy="1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6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59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</p:grpSp>
      <p:grpSp>
        <p:nvGrpSpPr>
          <p:cNvPr id="3088" name="Group 20"/>
          <p:cNvGrpSpPr>
            <a:grpSpLocks/>
          </p:cNvGrpSpPr>
          <p:nvPr/>
        </p:nvGrpSpPr>
        <p:grpSpPr bwMode="auto">
          <a:xfrm>
            <a:off x="90488" y="6515100"/>
            <a:ext cx="168275" cy="219075"/>
            <a:chOff x="178" y="4022"/>
            <a:chExt cx="104" cy="136"/>
          </a:xfrm>
        </p:grpSpPr>
        <p:sp>
          <p:nvSpPr>
            <p:cNvPr id="3089" name="Freeform 21"/>
            <p:cNvSpPr>
              <a:spLocks/>
            </p:cNvSpPr>
            <p:nvPr userDrawn="1"/>
          </p:nvSpPr>
          <p:spPr bwMode="gray">
            <a:xfrm>
              <a:off x="192" y="4022"/>
              <a:ext cx="90" cy="136"/>
            </a:xfrm>
            <a:custGeom>
              <a:avLst/>
              <a:gdLst>
                <a:gd name="T0" fmla="*/ 45 w 90"/>
                <a:gd name="T1" fmla="*/ 0 h 136"/>
                <a:gd name="T2" fmla="*/ 90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45" y="0"/>
                  </a:moveTo>
                  <a:lnTo>
                    <a:pt x="90" y="45"/>
                  </a:lnTo>
                  <a:lnTo>
                    <a:pt x="0" y="136"/>
                  </a:ln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90" name="Freeform 22"/>
            <p:cNvSpPr>
              <a:spLocks/>
            </p:cNvSpPr>
            <p:nvPr userDrawn="1"/>
          </p:nvSpPr>
          <p:spPr bwMode="gray">
            <a:xfrm>
              <a:off x="178" y="4044"/>
              <a:ext cx="58" cy="81"/>
            </a:xfrm>
            <a:custGeom>
              <a:avLst/>
              <a:gdLst>
                <a:gd name="T0" fmla="*/ 30 w 58"/>
                <a:gd name="T1" fmla="*/ 0 h 81"/>
                <a:gd name="T2" fmla="*/ 58 w 58"/>
                <a:gd name="T3" fmla="*/ 23 h 81"/>
                <a:gd name="T4" fmla="*/ 0 w 58"/>
                <a:gd name="T5" fmla="*/ 81 h 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81">
                  <a:moveTo>
                    <a:pt x="30" y="0"/>
                  </a:moveTo>
                  <a:lnTo>
                    <a:pt x="58" y="23"/>
                  </a:lnTo>
                  <a:lnTo>
                    <a:pt x="0" y="81"/>
                  </a:lnTo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</p:sldLayoutIdLst>
  <p:hf hdr="0" ftr="0" dt="0"/>
  <p:txStyles>
    <p:titleStyle>
      <a:lvl1pPr algn="l" defTabSz="911225" rtl="0" fontAlgn="base">
        <a:spcBef>
          <a:spcPct val="0"/>
        </a:spcBef>
        <a:spcAft>
          <a:spcPct val="0"/>
        </a:spcAft>
        <a:tabLst>
          <a:tab pos="274638" algn="l"/>
        </a:tabLs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1225" rtl="0" fontAlgn="base">
        <a:spcBef>
          <a:spcPct val="0"/>
        </a:spcBef>
        <a:spcAft>
          <a:spcPct val="0"/>
        </a:spcAft>
        <a:tabLst>
          <a:tab pos="274638" algn="l"/>
        </a:tabLst>
        <a:defRPr sz="1900" b="1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l" defTabSz="911225" rtl="0" fontAlgn="base">
        <a:spcBef>
          <a:spcPct val="0"/>
        </a:spcBef>
        <a:spcAft>
          <a:spcPct val="0"/>
        </a:spcAft>
        <a:tabLst>
          <a:tab pos="274638" algn="l"/>
        </a:tabLst>
        <a:defRPr sz="1900" b="1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l" defTabSz="911225" rtl="0" fontAlgn="base">
        <a:spcBef>
          <a:spcPct val="0"/>
        </a:spcBef>
        <a:spcAft>
          <a:spcPct val="0"/>
        </a:spcAft>
        <a:tabLst>
          <a:tab pos="274638" algn="l"/>
        </a:tabLst>
        <a:defRPr sz="1900" b="1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l" defTabSz="911225" rtl="0" fontAlgn="base">
        <a:spcBef>
          <a:spcPct val="0"/>
        </a:spcBef>
        <a:spcAft>
          <a:spcPct val="0"/>
        </a:spcAft>
        <a:tabLst>
          <a:tab pos="274638" algn="l"/>
        </a:tabLst>
        <a:defRPr sz="1900" b="1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65781" algn="l" defTabSz="91217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1581" algn="l" defTabSz="91217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7371" algn="l" defTabSz="91217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3155" algn="l" defTabSz="91217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algn="l" defTabSz="911225" rtl="0" fontAlgn="base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6850" indent="-195263" algn="l" defTabSz="911225" rtl="0" fontAlgn="base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▪"/>
        <a:defRPr sz="1600">
          <a:solidFill>
            <a:schemeClr val="tx1"/>
          </a:solidFill>
          <a:latin typeface="+mn-lt"/>
          <a:ea typeface="ＭＳ Ｐゴシック" pitchFamily="34" charset="-128"/>
        </a:defRPr>
      </a:lvl2pPr>
      <a:lvl3pPr marL="465138" indent="-266700" algn="l" defTabSz="911225" rtl="0" fontAlgn="base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–"/>
        <a:defRPr sz="1600">
          <a:solidFill>
            <a:schemeClr val="tx1"/>
          </a:solidFill>
          <a:latin typeface="+mn-lt"/>
          <a:ea typeface="ＭＳ Ｐゴシック" pitchFamily="34" charset="-128"/>
        </a:defRPr>
      </a:lvl3pPr>
      <a:lvl4pPr marL="625475" indent="-157163" algn="l" defTabSz="911225" rtl="0" fontAlgn="base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▫"/>
        <a:defRPr sz="1600">
          <a:solidFill>
            <a:schemeClr val="tx1"/>
          </a:solidFill>
          <a:latin typeface="+mn-lt"/>
          <a:ea typeface="ＭＳ Ｐゴシック" pitchFamily="34" charset="-128"/>
        </a:defRPr>
      </a:lvl4pPr>
      <a:lvl5pPr marL="763588" indent="-131763" algn="l" defTabSz="911225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ＭＳ Ｐゴシック" pitchFamily="34" charset="-128"/>
        </a:defRPr>
      </a:lvl5pPr>
      <a:lvl6pPr marL="763895" indent="-132620" algn="l" defTabSz="91217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3895" indent="-132620" algn="l" defTabSz="91217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3895" indent="-132620" algn="l" defTabSz="91217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3895" indent="-132620" algn="l" defTabSz="91217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5781" algn="l" defTabSz="93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1581" algn="l" defTabSz="93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7371" algn="l" defTabSz="93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55" algn="l" defTabSz="93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8947" algn="l" defTabSz="93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4735" algn="l" defTabSz="93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0525" algn="l" defTabSz="93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6315" algn="l" defTabSz="93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90" tIns="45448" rIns="90890" bIns="45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altLang="es-PE"/>
              <a:t>Bullet primer nivel, arial 17 color azul</a:t>
            </a:r>
            <a:endParaRPr lang="es-ES_tradnl" altLang="es-PE"/>
          </a:p>
          <a:p>
            <a:pPr lvl="1"/>
            <a:r>
              <a:rPr lang="es-MX" altLang="es-PE"/>
              <a:t>Bullet segundo nivel, arial 14 color azul</a:t>
            </a:r>
            <a:endParaRPr lang="es-ES_tradnl" altLang="es-PE"/>
          </a:p>
          <a:p>
            <a:pPr lvl="2"/>
            <a:r>
              <a:rPr lang="es-MX" altLang="es-PE"/>
              <a:t>Bullet tercer nivel, arial 14 color azul</a:t>
            </a:r>
            <a:endParaRPr lang="es-ES_tradnl" altLang="es-PE"/>
          </a:p>
          <a:p>
            <a:pPr lvl="3"/>
            <a:r>
              <a:rPr lang="es-MX" altLang="es-PE"/>
              <a:t>Bullet cuarto nivel, arial 14 color azul</a:t>
            </a:r>
            <a:endParaRPr lang="es-ES_tradnl" altLang="es-PE"/>
          </a:p>
          <a:p>
            <a:pPr lvl="4"/>
            <a:r>
              <a:rPr lang="es-MX" altLang="es-PE"/>
              <a:t>Bullet quinto nivel, arial 14 color azul</a:t>
            </a:r>
            <a:endParaRPr lang="es-ES_tradnl" altLang="es-P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90" tIns="45448" rIns="90890" bIns="45448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prstClr val="blac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1DCB477-CD17-4316-AEE0-CC961CB227B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4100" name="AutoShape 7"/>
          <p:cNvSpPr>
            <a:spLocks noChangeArrowheads="1"/>
          </p:cNvSpPr>
          <p:nvPr/>
        </p:nvSpPr>
        <p:spPr bwMode="auto">
          <a:xfrm>
            <a:off x="0" y="6096000"/>
            <a:ext cx="762000" cy="76200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90" tIns="45448" rIns="90890" bIns="45448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 altLang="es-PE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01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90" tIns="45448" rIns="90890" bIns="454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MX" altLang="es-PE"/>
              <a:t>Título de la diapositiva (arial 24, color naranja, altas y bajas)</a:t>
            </a:r>
            <a:endParaRPr lang="es-ES_tradnl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  <p:sldLayoutId id="2147484174" r:id="rId12"/>
    <p:sldLayoutId id="2147484175" r:id="rId13"/>
    <p:sldLayoutId id="2147484176" r:id="rId14"/>
    <p:sldLayoutId id="2147484177" r:id="rId15"/>
    <p:sldLayoutId id="2147484178" r:id="rId16"/>
    <p:sldLayoutId id="2147484179" r:id="rId17"/>
    <p:sldLayoutId id="2147484180" r:id="rId18"/>
    <p:sldLayoutId id="2147484181" r:id="rId19"/>
    <p:sldLayoutId id="2147484182" r:id="rId20"/>
    <p:sldLayoutId id="2147484183" r:id="rId21"/>
    <p:sldLayoutId id="2147484184" r:id="rId22"/>
    <p:sldLayoutId id="2147484185" r:id="rId23"/>
  </p:sldLayoutIdLst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Formata Regular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Formata Regular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Formata Regular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Formata Regular" pitchFamily="34" charset="0"/>
        </a:defRPr>
      </a:lvl5pPr>
      <a:lvl6pPr marL="454439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Formata Regular" pitchFamily="34" charset="0"/>
        </a:defRPr>
      </a:lvl6pPr>
      <a:lvl7pPr marL="90889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Formata Regular" pitchFamily="34" charset="0"/>
        </a:defRPr>
      </a:lvl7pPr>
      <a:lvl8pPr marL="1363338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Formata Regular" pitchFamily="34" charset="0"/>
        </a:defRPr>
      </a:lvl8pPr>
      <a:lvl9pPr marL="1817783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6600"/>
          </a:solidFill>
          <a:latin typeface="Formata Regular" pitchFamily="34" charset="0"/>
        </a:defRPr>
      </a:lvl9pPr>
    </p:titleStyle>
    <p:bodyStyle>
      <a:lvl1pPr marL="339725" indent="-339725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ebdings" pitchFamily="18" charset="2"/>
        <a:buChar char="4"/>
        <a:defRPr sz="1700">
          <a:solidFill>
            <a:srgbClr val="000066"/>
          </a:solidFill>
          <a:latin typeface="+mn-lt"/>
          <a:ea typeface="+mn-ea"/>
          <a:cs typeface="+mn-cs"/>
        </a:defRPr>
      </a:lvl1pPr>
      <a:lvl2pPr marL="738188" indent="-282575" algn="l" rtl="0" fontAlgn="base">
        <a:spcBef>
          <a:spcPct val="20000"/>
        </a:spcBef>
        <a:spcAft>
          <a:spcPct val="0"/>
        </a:spcAft>
        <a:buClr>
          <a:srgbClr val="FF6600"/>
        </a:buClr>
        <a:buChar char="&gt;"/>
        <a:defRPr sz="1400">
          <a:solidFill>
            <a:srgbClr val="000066"/>
          </a:solidFill>
          <a:latin typeface="+mn-lt"/>
        </a:defRPr>
      </a:lvl2pPr>
      <a:lvl3pPr marL="1135063" indent="-227013" algn="l" rtl="0" fontAlgn="base">
        <a:spcBef>
          <a:spcPct val="20000"/>
        </a:spcBef>
        <a:spcAft>
          <a:spcPct val="0"/>
        </a:spcAft>
        <a:buClr>
          <a:srgbClr val="FF6600"/>
        </a:buClr>
        <a:buChar char="&gt;"/>
        <a:defRPr sz="1400">
          <a:solidFill>
            <a:srgbClr val="000066"/>
          </a:solidFill>
          <a:latin typeface="+mn-lt"/>
        </a:defRPr>
      </a:lvl3pPr>
      <a:lvl4pPr marL="1589088" indent="-227013" algn="l" rtl="0" fontAlgn="base">
        <a:spcBef>
          <a:spcPct val="20000"/>
        </a:spcBef>
        <a:spcAft>
          <a:spcPct val="0"/>
        </a:spcAft>
        <a:buClr>
          <a:srgbClr val="FF6600"/>
        </a:buClr>
        <a:buChar char="&gt;"/>
        <a:defRPr sz="1400">
          <a:solidFill>
            <a:srgbClr val="000066"/>
          </a:solidFill>
          <a:latin typeface="+mn-lt"/>
        </a:defRPr>
      </a:lvl4pPr>
      <a:lvl5pPr marL="2044700" indent="-227013" algn="l" rtl="0" fontAlgn="base">
        <a:spcBef>
          <a:spcPct val="20000"/>
        </a:spcBef>
        <a:spcAft>
          <a:spcPct val="0"/>
        </a:spcAft>
        <a:buClr>
          <a:srgbClr val="FF6600"/>
        </a:buClr>
        <a:buChar char="&gt;"/>
        <a:defRPr sz="1400">
          <a:solidFill>
            <a:srgbClr val="000066"/>
          </a:solidFill>
          <a:latin typeface="+mn-lt"/>
        </a:defRPr>
      </a:lvl5pPr>
      <a:lvl6pPr marL="2499452" indent="-227218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&gt;"/>
        <a:defRPr sz="1400">
          <a:solidFill>
            <a:srgbClr val="000066"/>
          </a:solidFill>
          <a:latin typeface="+mn-lt"/>
        </a:defRPr>
      </a:lvl6pPr>
      <a:lvl7pPr marL="2953900" indent="-227218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&gt;"/>
        <a:defRPr sz="1400">
          <a:solidFill>
            <a:srgbClr val="000066"/>
          </a:solidFill>
          <a:latin typeface="+mn-lt"/>
        </a:defRPr>
      </a:lvl7pPr>
      <a:lvl8pPr marL="3408343" indent="-227218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&gt;"/>
        <a:defRPr sz="1400">
          <a:solidFill>
            <a:srgbClr val="000066"/>
          </a:solidFill>
          <a:latin typeface="+mn-lt"/>
        </a:defRPr>
      </a:lvl8pPr>
      <a:lvl9pPr marL="3862789" indent="-227218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&gt;"/>
        <a:defRPr sz="1400">
          <a:solidFill>
            <a:srgbClr val="000066"/>
          </a:solidFill>
          <a:latin typeface="+mn-lt"/>
        </a:defRPr>
      </a:lvl9pPr>
    </p:bodyStyle>
    <p:otherStyle>
      <a:defPPr>
        <a:defRPr lang="es-ES"/>
      </a:defPPr>
      <a:lvl1pPr marL="0" algn="l" defTabSz="9088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439" algn="l" defTabSz="9088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8890" algn="l" defTabSz="9088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338" algn="l" defTabSz="9088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7783" algn="l" defTabSz="9088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2227" algn="l" defTabSz="9088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6678" algn="l" defTabSz="9088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1124" algn="l" defTabSz="9088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5568" algn="l" defTabSz="9088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 descr="ppt-18.3.13 RGB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805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750" y="3789363"/>
            <a:ext cx="8112125" cy="52228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b="0" dirty="0" err="1">
                <a:solidFill>
                  <a:srgbClr val="0D50A7"/>
                </a:solidFill>
                <a:latin typeface="Flexo Heavy It"/>
                <a:ea typeface="+mn-ea"/>
                <a:cs typeface="Flexo Heavy It"/>
              </a:rPr>
              <a:t>Seguimiento</a:t>
            </a:r>
            <a:r>
              <a:rPr lang="en-US" b="0" dirty="0">
                <a:solidFill>
                  <a:srgbClr val="0D50A7"/>
                </a:solidFill>
                <a:latin typeface="Flexo Heavy It"/>
                <a:ea typeface="+mn-ea"/>
                <a:cs typeface="Flexo Heavy It"/>
              </a:rPr>
              <a:t> Req. </a:t>
            </a:r>
            <a:r>
              <a:rPr lang="en-US" b="0" dirty="0" err="1">
                <a:solidFill>
                  <a:srgbClr val="0D50A7"/>
                </a:solidFill>
                <a:latin typeface="Flexo Heavy It"/>
                <a:ea typeface="+mn-ea"/>
                <a:cs typeface="Flexo Heavy It"/>
              </a:rPr>
              <a:t>División</a:t>
            </a:r>
            <a:r>
              <a:rPr lang="en-US" b="0" dirty="0">
                <a:solidFill>
                  <a:srgbClr val="0D50A7"/>
                </a:solidFill>
                <a:latin typeface="Flexo Heavy It"/>
                <a:ea typeface="+mn-ea"/>
                <a:cs typeface="Flexo Heavy It"/>
              </a:rPr>
              <a:t> </a:t>
            </a:r>
            <a:r>
              <a:rPr lang="en-US" b="0" dirty="0" err="1">
                <a:solidFill>
                  <a:srgbClr val="0D50A7"/>
                </a:solidFill>
                <a:latin typeface="Flexo Heavy It"/>
                <a:ea typeface="+mn-ea"/>
                <a:cs typeface="Flexo Heavy It"/>
              </a:rPr>
              <a:t>comercial</a:t>
            </a:r>
            <a:endParaRPr lang="en-US" b="0" dirty="0">
              <a:solidFill>
                <a:srgbClr val="0D50A7"/>
              </a:solidFill>
              <a:latin typeface="Flexo Heavy It"/>
              <a:ea typeface="+mn-ea"/>
              <a:cs typeface="Flexo Heavy It"/>
            </a:endParaRPr>
          </a:p>
        </p:txBody>
      </p:sp>
      <p:sp>
        <p:nvSpPr>
          <p:cNvPr id="53252" name="3 CuadroTexto"/>
          <p:cNvSpPr txBox="1">
            <a:spLocks noChangeArrowheads="1"/>
          </p:cNvSpPr>
          <p:nvPr/>
        </p:nvSpPr>
        <p:spPr bwMode="auto">
          <a:xfrm>
            <a:off x="611188" y="5491163"/>
            <a:ext cx="2520950" cy="34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46" tIns="46574" rIns="93146" bIns="46574">
            <a:spAutoFit/>
          </a:bodyPr>
          <a:lstStyle>
            <a:lvl1pPr marL="155575" indent="-15557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Clr>
                <a:srgbClr val="002960"/>
              </a:buClr>
            </a:pPr>
            <a:r>
              <a:rPr lang="es-PE" altLang="es-PE" sz="1600" dirty="0">
                <a:solidFill>
                  <a:srgbClr val="FE6C1E"/>
                </a:solidFill>
                <a:latin typeface="Flexo Medium It"/>
                <a:ea typeface="Flexo Medium It"/>
                <a:cs typeface="Flexo Medium It"/>
              </a:rPr>
              <a:t>Abril de 2019</a:t>
            </a:r>
          </a:p>
        </p:txBody>
      </p:sp>
      <p:sp>
        <p:nvSpPr>
          <p:cNvPr id="53253" name="2 CuadroTexto"/>
          <p:cNvSpPr txBox="1">
            <a:spLocks noChangeArrowheads="1"/>
          </p:cNvSpPr>
          <p:nvPr/>
        </p:nvSpPr>
        <p:spPr bwMode="auto">
          <a:xfrm>
            <a:off x="539749" y="4299268"/>
            <a:ext cx="8435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46" tIns="46574" rIns="93146" bIns="46574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altLang="es-PE" sz="1600" dirty="0">
                <a:solidFill>
                  <a:srgbClr val="FE6C1E"/>
                </a:solidFill>
                <a:latin typeface="Flexo Medium It"/>
                <a:ea typeface="Flexo Medium It"/>
                <a:cs typeface="Flexo Medium It"/>
              </a:rPr>
              <a:t>Soluciones de Negocio</a:t>
            </a:r>
          </a:p>
        </p:txBody>
      </p:sp>
    </p:spTree>
    <p:extLst>
      <p:ext uri="{BB962C8B-B14F-4D97-AF65-F5344CB8AC3E}">
        <p14:creationId xmlns:p14="http://schemas.microsoft.com/office/powerpoint/2010/main" val="343118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7772400" cy="540296"/>
          </a:xfrm>
        </p:spPr>
        <p:txBody>
          <a:bodyPr anchor="t"/>
          <a:lstStyle/>
          <a:p>
            <a:r>
              <a:rPr lang="es-PE" dirty="0">
                <a:latin typeface="Flexo" pitchFamily="50" charset="0"/>
              </a:rPr>
              <a:t>Gestión de Usuarios TI</a:t>
            </a:r>
            <a:endParaRPr lang="es-PE" sz="2000" b="0" i="1" dirty="0">
              <a:solidFill>
                <a:srgbClr val="000066"/>
              </a:solidFill>
              <a:latin typeface="Flexo" pitchFamily="50" charset="0"/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9E8361C8-FC13-4384-BD72-F97AD9F501BB}"/>
              </a:ext>
            </a:extLst>
          </p:cNvPr>
          <p:cNvSpPr txBox="1">
            <a:spLocks/>
          </p:cNvSpPr>
          <p:nvPr/>
        </p:nvSpPr>
        <p:spPr bwMode="auto">
          <a:xfrm>
            <a:off x="395536" y="836712"/>
            <a:ext cx="8573312" cy="54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9pPr>
          </a:lstStyle>
          <a:p>
            <a:r>
              <a:rPr lang="es-PE" sz="2000" b="0" i="1" dirty="0">
                <a:solidFill>
                  <a:srgbClr val="000066"/>
                </a:solidFill>
                <a:latin typeface="Flexo" pitchFamily="50" charset="0"/>
                <a:cs typeface="Arial" pitchFamily="34" charset="0"/>
              </a:rPr>
              <a:t>Estado al  25/04 </a:t>
            </a:r>
            <a:r>
              <a:rPr lang="es-PE" sz="2000" b="0" i="1" dirty="0">
                <a:solidFill>
                  <a:srgbClr val="FFC000"/>
                </a:solidFill>
                <a:latin typeface="Flexo" pitchFamily="50" charset="0"/>
                <a:cs typeface="Arial" pitchFamily="34" charset="0"/>
              </a:rPr>
              <a:t>(</a:t>
            </a:r>
            <a:r>
              <a:rPr lang="es-PE" sz="2000" dirty="0">
                <a:solidFill>
                  <a:srgbClr val="FFC000"/>
                </a:solidFill>
              </a:rPr>
              <a:t>A. PLANEAMIENTO Y TRANSFORMACIÓN DE LA EXPERIENCIA COMERCIAL)</a:t>
            </a:r>
            <a:endParaRPr lang="es-PE" sz="2000" b="0" i="1" dirty="0">
              <a:solidFill>
                <a:srgbClr val="FFC000"/>
              </a:solidFill>
              <a:latin typeface="Flexo" pitchFamily="50" charset="0"/>
              <a:cs typeface="Arial" pitchFamily="34" charset="0"/>
            </a:endParaRPr>
          </a:p>
        </p:txBody>
      </p:sp>
      <p:graphicFrame>
        <p:nvGraphicFramePr>
          <p:cNvPr id="8" name="6 Tabla">
            <a:extLst>
              <a:ext uri="{FF2B5EF4-FFF2-40B4-BE49-F238E27FC236}">
                <a16:creationId xmlns:a16="http://schemas.microsoft.com/office/drawing/2014/main" id="{F4A046AC-6255-4F62-8AD6-E2D3FFEF6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61136"/>
              </p:ext>
            </p:extLst>
          </p:nvPr>
        </p:nvGraphicFramePr>
        <p:xfrm>
          <a:off x="179512" y="1533609"/>
          <a:ext cx="8789336" cy="4226755"/>
        </p:xfrm>
        <a:graphic>
          <a:graphicData uri="http://schemas.openxmlformats.org/drawingml/2006/table">
            <a:tbl>
              <a:tblPr/>
              <a:tblGrid>
                <a:gridCol w="158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641">
                  <a:extLst>
                    <a:ext uri="{9D8B030D-6E8A-4147-A177-3AD203B41FA5}">
                      <a16:colId xmlns:a16="http://schemas.microsoft.com/office/drawing/2014/main" val="240109055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59110886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10757711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22961833"/>
                    </a:ext>
                  </a:extLst>
                </a:gridCol>
                <a:gridCol w="3316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539"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743" marR="7743" marT="77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PE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Flexo" pitchFamily="50" charset="0"/>
                          <a:ea typeface="+mn-ea"/>
                          <a:cs typeface="+mn-cs"/>
                        </a:rPr>
                        <a:t>Requerimiento</a:t>
                      </a:r>
                    </a:p>
                  </a:txBody>
                  <a:tcPr marL="7743" marR="7743" marT="774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PE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Flexo" pitchFamily="50" charset="0"/>
                          <a:ea typeface="+mn-ea"/>
                          <a:cs typeface="+mn-cs"/>
                        </a:rPr>
                        <a:t>Detalle</a:t>
                      </a:r>
                    </a:p>
                  </a:txBody>
                  <a:tcPr marL="7743" marR="7743" marT="774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PE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Flexo" pitchFamily="50" charset="0"/>
                          <a:ea typeface="+mn-ea"/>
                          <a:cs typeface="+mn-cs"/>
                        </a:rPr>
                        <a:t>Inicio</a:t>
                      </a:r>
                    </a:p>
                  </a:txBody>
                  <a:tcPr marL="7743" marR="7743" marT="774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PE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Flexo" pitchFamily="50" charset="0"/>
                          <a:ea typeface="+mn-ea"/>
                          <a:cs typeface="+mn-cs"/>
                        </a:rPr>
                        <a:t>Fin</a:t>
                      </a:r>
                    </a:p>
                  </a:txBody>
                  <a:tcPr marL="7743" marR="7743" marT="774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PE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Flexo" pitchFamily="50" charset="0"/>
                          <a:ea typeface="+mn-ea"/>
                          <a:cs typeface="+mn-cs"/>
                        </a:rPr>
                        <a:t>Usuario</a:t>
                      </a:r>
                    </a:p>
                  </a:txBody>
                  <a:tcPr marL="7743" marR="7743" marT="774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PE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Flexo" pitchFamily="50" charset="0"/>
                          <a:ea typeface="+mn-ea"/>
                          <a:cs typeface="+mn-cs"/>
                        </a:rPr>
                        <a:t>Estado</a:t>
                      </a:r>
                    </a:p>
                  </a:txBody>
                  <a:tcPr marL="7743" marR="7743" marT="774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PE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Flexo" pitchFamily="50" charset="0"/>
                          <a:ea typeface="+mn-ea"/>
                          <a:cs typeface="+mn-cs"/>
                        </a:rPr>
                        <a:t>Comentario</a:t>
                      </a:r>
                    </a:p>
                  </a:txBody>
                  <a:tcPr marL="7743" marR="7743" marT="774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497">
                <a:tc>
                  <a:txBody>
                    <a:bodyPr/>
                    <a:lstStyle/>
                    <a:p>
                      <a:pPr algn="l" rtl="0" fontAlgn="ctr"/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Flexo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E026_Sistema de Gestión de Efectividad Comercial</a:t>
                      </a:r>
                    </a:p>
                    <a:p>
                      <a:pPr algn="l" rtl="0" fontAlgn="ctr"/>
                      <a:endParaRPr lang="es-PE" sz="1000" b="0" i="0" u="none" strike="noStrike" kern="1200" dirty="0">
                        <a:solidFill>
                          <a:srgbClr val="000066"/>
                        </a:solidFill>
                        <a:effectLst/>
                        <a:latin typeface="Flexo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En el resumen de Planificación, no se visualiza la etiqueta “CONTACTO PYME”.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19/03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s-PE" sz="1000" b="0" i="0" u="none" strike="noStrike" kern="1200" dirty="0">
                        <a:solidFill>
                          <a:srgbClr val="000066"/>
                        </a:solidFill>
                        <a:effectLst/>
                        <a:latin typeface="Flexo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Jefferson Pérez Sánchez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En curso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b="1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INC000001090962</a:t>
                      </a:r>
                    </a:p>
                    <a:p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Se identificó el inconveniente en desarrollo y se solicitó al usuario su confirmación en producción.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497">
                <a:tc>
                  <a:txBody>
                    <a:bodyPr/>
                    <a:lstStyle/>
                    <a:p>
                      <a:pPr algn="l" rtl="0" fontAlgn="ctr"/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Flexo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E026_Sistema de Gestión de Efectividad Comercial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los EENN no pueden registrar sus operaciones de clientes nuevos ya que en el formulario de registro no se están desplegando las opciones “Tipo de Contacto” ni  “resultado”.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21/03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s-PE" sz="1000" b="0" i="0" u="none" strike="noStrike" kern="1200" dirty="0">
                        <a:solidFill>
                          <a:srgbClr val="000066"/>
                        </a:solidFill>
                        <a:effectLst/>
                        <a:latin typeface="Flexo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Jefferson Perez Sanchez</a:t>
                      </a:r>
                    </a:p>
                    <a:p>
                      <a:pPr algn="l" rtl="0" fontAlgn="ctr"/>
                      <a:endParaRPr lang="es-PE" sz="1000" b="0" i="0" u="none" strike="noStrike" kern="1200" dirty="0">
                        <a:solidFill>
                          <a:srgbClr val="000066"/>
                        </a:solidFill>
                        <a:effectLst/>
                        <a:latin typeface="Flexo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En Curso</a:t>
                      </a:r>
                    </a:p>
                    <a:p>
                      <a:pPr algn="l" rtl="0" fontAlgn="ctr"/>
                      <a:endParaRPr lang="es-PE" sz="1000" b="0" i="0" u="none" strike="noStrike" kern="1200" dirty="0">
                        <a:solidFill>
                          <a:srgbClr val="000066"/>
                        </a:solidFill>
                        <a:effectLst/>
                        <a:latin typeface="Flexo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b="1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INC000001094017</a:t>
                      </a:r>
                      <a:endParaRPr lang="es-PE" sz="1000" b="0" i="0" u="none" strike="noStrike" kern="1200" baseline="0" dirty="0">
                        <a:solidFill>
                          <a:srgbClr val="000066"/>
                        </a:solidFill>
                        <a:effectLst/>
                        <a:latin typeface="Flexo"/>
                        <a:ea typeface="+mn-ea"/>
                        <a:cs typeface="+mn-cs"/>
                      </a:endParaRPr>
                    </a:p>
                    <a:p>
                      <a:r>
                        <a:rPr lang="es-PE" sz="1000" b="0" i="0" u="none" strike="noStrike" kern="1200" baseline="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Se atendió, está pendiente aprobación de fechas en el calendario de pases para su despliegue en producción.</a:t>
                      </a:r>
                      <a:endParaRPr lang="es-PE" sz="1000" b="0" i="0" u="none" strike="noStrike" kern="1200" dirty="0">
                        <a:solidFill>
                          <a:srgbClr val="000066"/>
                        </a:solidFill>
                        <a:effectLst/>
                        <a:latin typeface="Flexo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497">
                <a:tc>
                  <a:txBody>
                    <a:bodyPr/>
                    <a:lstStyle/>
                    <a:p>
                      <a:pPr algn="l" rtl="0" fontAlgn="ctr"/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Flexo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E026_Sistema de Gestión de Efectividad Comercial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Inconvenientes en la carga de orgánico.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27/03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s-PE" sz="1000" b="0" i="0" u="none" strike="noStrike" kern="1200" dirty="0">
                        <a:solidFill>
                          <a:srgbClr val="000066"/>
                        </a:solidFill>
                        <a:effectLst/>
                        <a:latin typeface="Flexo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Jefferson Perez Sanchez</a:t>
                      </a:r>
                    </a:p>
                    <a:p>
                      <a:pPr algn="l" rtl="0" fontAlgn="ctr"/>
                      <a:endParaRPr lang="es-PE" sz="1000" b="0" i="0" u="none" strike="noStrike" kern="1200" dirty="0">
                        <a:solidFill>
                          <a:srgbClr val="000066"/>
                        </a:solidFill>
                        <a:effectLst/>
                        <a:latin typeface="Flexo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En Curso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1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INC000001101750</a:t>
                      </a:r>
                      <a:endParaRPr lang="es-PE" sz="1000" b="0" i="0" u="none" strike="noStrike" kern="1200" dirty="0">
                        <a:solidFill>
                          <a:srgbClr val="000066"/>
                        </a:solidFill>
                        <a:effectLst/>
                        <a:latin typeface="Flexo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Se atendió. Está pendiente despliegue en producción (25/04).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Ratificación 26/04.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497">
                <a:tc>
                  <a:txBody>
                    <a:bodyPr/>
                    <a:lstStyle/>
                    <a:p>
                      <a:pPr algn="l" rtl="0" fontAlgn="ctr"/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Flexo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E026_Sistema de Gestión de Efectividad Comercial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Problemas de acceso para actualizar los datos de la agencia.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03/04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s-PE" sz="1000" b="0" i="0" u="none" strike="noStrike" kern="1200" dirty="0">
                        <a:solidFill>
                          <a:srgbClr val="000066"/>
                        </a:solidFill>
                        <a:effectLst/>
                        <a:latin typeface="Flexo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Katherine Murrugarra </a:t>
                      </a:r>
                      <a:endParaRPr lang="es-PE" sz="1000" b="0" i="0" u="none" strike="noStrike" kern="1200" dirty="0">
                        <a:solidFill>
                          <a:srgbClr val="000066"/>
                        </a:solidFill>
                        <a:effectLst/>
                        <a:latin typeface="Flexo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En Curso</a:t>
                      </a:r>
                    </a:p>
                    <a:p>
                      <a:pPr algn="l" rtl="0" fontAlgn="ctr"/>
                      <a:endParaRPr lang="es-PE" sz="1000" b="0" i="0" u="none" strike="noStrike" kern="1200" dirty="0">
                        <a:solidFill>
                          <a:srgbClr val="000066"/>
                        </a:solidFill>
                        <a:effectLst/>
                        <a:latin typeface="Flexo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1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WO0000003950603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Se atendió. Está pendiente despliegue en producción y definir la fecha del pase.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95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7772400" cy="540296"/>
          </a:xfrm>
        </p:spPr>
        <p:txBody>
          <a:bodyPr anchor="t"/>
          <a:lstStyle/>
          <a:p>
            <a:r>
              <a:rPr lang="es-PE" dirty="0">
                <a:latin typeface="Flexo" pitchFamily="50" charset="0"/>
              </a:rPr>
              <a:t>Gestión de Usuarios TI</a:t>
            </a:r>
            <a:endParaRPr lang="es-PE" sz="2000" b="0" i="1" dirty="0">
              <a:solidFill>
                <a:srgbClr val="000066"/>
              </a:solidFill>
              <a:latin typeface="Flexo" pitchFamily="50" charset="0"/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9E8361C8-FC13-4384-BD72-F97AD9F501BB}"/>
              </a:ext>
            </a:extLst>
          </p:cNvPr>
          <p:cNvSpPr txBox="1">
            <a:spLocks/>
          </p:cNvSpPr>
          <p:nvPr/>
        </p:nvSpPr>
        <p:spPr bwMode="auto">
          <a:xfrm>
            <a:off x="395536" y="836712"/>
            <a:ext cx="8573312" cy="54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6600"/>
                </a:solidFill>
                <a:latin typeface="Formata Regular" pitchFamily="34" charset="0"/>
              </a:defRPr>
            </a:lvl9pPr>
          </a:lstStyle>
          <a:p>
            <a:r>
              <a:rPr lang="es-PE" sz="2000" b="0" i="1" dirty="0">
                <a:solidFill>
                  <a:srgbClr val="000066"/>
                </a:solidFill>
                <a:latin typeface="Flexo" pitchFamily="50" charset="0"/>
                <a:cs typeface="Arial" pitchFamily="34" charset="0"/>
              </a:rPr>
              <a:t>Estado al  25/04 </a:t>
            </a:r>
            <a:r>
              <a:rPr lang="es-PE" sz="2000" b="0" i="1" dirty="0">
                <a:solidFill>
                  <a:srgbClr val="FFC000"/>
                </a:solidFill>
                <a:latin typeface="Flexo" pitchFamily="50" charset="0"/>
                <a:cs typeface="Arial" pitchFamily="34" charset="0"/>
              </a:rPr>
              <a:t>(</a:t>
            </a:r>
            <a:r>
              <a:rPr lang="es-PE" sz="2000" dirty="0">
                <a:solidFill>
                  <a:srgbClr val="FFC000"/>
                </a:solidFill>
              </a:rPr>
              <a:t>A. PLANEAMIENTO Y TRANSFORMACIÓN DE LA EXPERIENCIA COMERCIAL)</a:t>
            </a:r>
            <a:endParaRPr lang="es-PE" sz="2000" b="0" i="1" dirty="0">
              <a:solidFill>
                <a:srgbClr val="FFC000"/>
              </a:solidFill>
              <a:latin typeface="Flexo" pitchFamily="50" charset="0"/>
              <a:cs typeface="Arial" pitchFamily="34" charset="0"/>
            </a:endParaRPr>
          </a:p>
        </p:txBody>
      </p:sp>
      <p:graphicFrame>
        <p:nvGraphicFramePr>
          <p:cNvPr id="8" name="6 Tabla">
            <a:extLst>
              <a:ext uri="{FF2B5EF4-FFF2-40B4-BE49-F238E27FC236}">
                <a16:creationId xmlns:a16="http://schemas.microsoft.com/office/drawing/2014/main" id="{F4A046AC-6255-4F62-8AD6-E2D3FFEF6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991958"/>
              </p:ext>
            </p:extLst>
          </p:nvPr>
        </p:nvGraphicFramePr>
        <p:xfrm>
          <a:off x="179512" y="1533609"/>
          <a:ext cx="8789336" cy="2559361"/>
        </p:xfrm>
        <a:graphic>
          <a:graphicData uri="http://schemas.openxmlformats.org/drawingml/2006/table">
            <a:tbl>
              <a:tblPr/>
              <a:tblGrid>
                <a:gridCol w="158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641">
                  <a:extLst>
                    <a:ext uri="{9D8B030D-6E8A-4147-A177-3AD203B41FA5}">
                      <a16:colId xmlns:a16="http://schemas.microsoft.com/office/drawing/2014/main" val="240109055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59110886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10757711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22961833"/>
                    </a:ext>
                  </a:extLst>
                </a:gridCol>
                <a:gridCol w="3316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539"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743" marR="7743" marT="77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PE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Flexo" pitchFamily="50" charset="0"/>
                          <a:ea typeface="+mn-ea"/>
                          <a:cs typeface="+mn-cs"/>
                        </a:rPr>
                        <a:t>Requerimiento</a:t>
                      </a:r>
                    </a:p>
                  </a:txBody>
                  <a:tcPr marL="7743" marR="7743" marT="774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PE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Flexo" pitchFamily="50" charset="0"/>
                          <a:ea typeface="+mn-ea"/>
                          <a:cs typeface="+mn-cs"/>
                        </a:rPr>
                        <a:t>Detalle</a:t>
                      </a:r>
                    </a:p>
                  </a:txBody>
                  <a:tcPr marL="7743" marR="7743" marT="774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PE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Flexo" pitchFamily="50" charset="0"/>
                          <a:ea typeface="+mn-ea"/>
                          <a:cs typeface="+mn-cs"/>
                        </a:rPr>
                        <a:t>Inicio</a:t>
                      </a:r>
                    </a:p>
                  </a:txBody>
                  <a:tcPr marL="7743" marR="7743" marT="774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PE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Flexo" pitchFamily="50" charset="0"/>
                          <a:ea typeface="+mn-ea"/>
                          <a:cs typeface="+mn-cs"/>
                        </a:rPr>
                        <a:t>Fin</a:t>
                      </a:r>
                    </a:p>
                  </a:txBody>
                  <a:tcPr marL="7743" marR="7743" marT="774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PE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Flexo" pitchFamily="50" charset="0"/>
                          <a:ea typeface="+mn-ea"/>
                          <a:cs typeface="+mn-cs"/>
                        </a:rPr>
                        <a:t>Usuario</a:t>
                      </a:r>
                    </a:p>
                  </a:txBody>
                  <a:tcPr marL="7743" marR="7743" marT="774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PE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Flexo" pitchFamily="50" charset="0"/>
                          <a:ea typeface="+mn-ea"/>
                          <a:cs typeface="+mn-cs"/>
                        </a:rPr>
                        <a:t>Estado</a:t>
                      </a:r>
                    </a:p>
                  </a:txBody>
                  <a:tcPr marL="7743" marR="7743" marT="774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PE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Flexo" pitchFamily="50" charset="0"/>
                          <a:ea typeface="+mn-ea"/>
                          <a:cs typeface="+mn-cs"/>
                        </a:rPr>
                        <a:t>Comentario</a:t>
                      </a:r>
                    </a:p>
                  </a:txBody>
                  <a:tcPr marL="7743" marR="7743" marT="774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497">
                <a:tc>
                  <a:txBody>
                    <a:bodyPr/>
                    <a:lstStyle/>
                    <a:p>
                      <a:pPr algn="l" rtl="0" fontAlgn="ctr"/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Flexo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E026_Sistema de Gestión de Efectividad Comercial</a:t>
                      </a:r>
                    </a:p>
                    <a:p>
                      <a:pPr algn="l" rtl="0" fontAlgn="ctr"/>
                      <a:endParaRPr lang="es-PE" sz="1000" b="0" i="0" u="none" strike="noStrike" kern="1200" dirty="0">
                        <a:solidFill>
                          <a:srgbClr val="000066"/>
                        </a:solidFill>
                        <a:effectLst/>
                        <a:latin typeface="Flexo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Revisión del módulo de GESTION DE EFECTIVO, opción BILLETES PRESUNTAMENTE FALSOS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16/04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s-PE" sz="1000" b="0" i="0" u="none" strike="noStrike" kern="1200" dirty="0">
                        <a:solidFill>
                          <a:srgbClr val="000066"/>
                        </a:solidFill>
                        <a:effectLst/>
                        <a:latin typeface="Flexo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Jefferson Pérez Sánchez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En curso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b="1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INC000001126465</a:t>
                      </a:r>
                    </a:p>
                    <a:p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En revisión por parte de Everis</a:t>
                      </a:r>
                      <a:r>
                        <a:rPr lang="es-PE" sz="1000" b="1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497">
                <a:tc>
                  <a:txBody>
                    <a:bodyPr/>
                    <a:lstStyle/>
                    <a:p>
                      <a:pPr algn="l" rtl="0" fontAlgn="ctr"/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Flexo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E026_Sistema de Gestión de Efectividad Comercial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Error de visualización de datos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22/04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s-PE" sz="1000" b="0" i="0" u="none" strike="noStrike" kern="1200" dirty="0">
                        <a:solidFill>
                          <a:srgbClr val="000066"/>
                        </a:solidFill>
                        <a:effectLst/>
                        <a:latin typeface="Flexo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Lisset Jimenez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000" b="0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En Curso</a:t>
                      </a:r>
                    </a:p>
                    <a:p>
                      <a:pPr algn="l" rtl="0" fontAlgn="ctr"/>
                      <a:endParaRPr lang="es-PE" sz="1000" b="0" i="0" u="none" strike="noStrike" kern="1200" dirty="0">
                        <a:solidFill>
                          <a:srgbClr val="000066"/>
                        </a:solidFill>
                        <a:effectLst/>
                        <a:latin typeface="Flexo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000" b="1" i="0" u="none" strike="noStrike" kern="120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INC000001131322</a:t>
                      </a:r>
                    </a:p>
                    <a:p>
                      <a:r>
                        <a:rPr lang="es-PE" sz="1000" b="0" i="0" u="none" strike="noStrike" kern="1200" baseline="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Se atendió. Está pendiente la conformidad del usuario</a:t>
                      </a:r>
                      <a:r>
                        <a:rPr lang="es-PE" sz="1000" b="1" i="0" u="none" strike="noStrike" kern="1200" baseline="0" dirty="0">
                          <a:solidFill>
                            <a:srgbClr val="000066"/>
                          </a:solidFill>
                          <a:effectLst/>
                          <a:latin typeface="Flexo"/>
                          <a:ea typeface="+mn-ea"/>
                          <a:cs typeface="+mn-cs"/>
                        </a:rPr>
                        <a:t>.</a:t>
                      </a:r>
                      <a:endParaRPr lang="es-PE" sz="1000" b="0" i="0" u="none" strike="noStrike" kern="1200" baseline="0" dirty="0">
                        <a:solidFill>
                          <a:srgbClr val="000066"/>
                        </a:solidFill>
                        <a:effectLst/>
                        <a:latin typeface="Flexo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30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 descr="ppt-18.3.13 RGB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805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750" y="3789363"/>
            <a:ext cx="8112125" cy="52228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b="0" dirty="0">
                <a:solidFill>
                  <a:srgbClr val="0D50A7"/>
                </a:solidFill>
                <a:latin typeface="Flexo Heavy It"/>
                <a:ea typeface="+mn-ea"/>
                <a:cs typeface="Flexo Heavy It"/>
              </a:rPr>
              <a:t>Estado Req. </a:t>
            </a:r>
            <a:r>
              <a:rPr lang="en-US" b="0" dirty="0" err="1">
                <a:solidFill>
                  <a:srgbClr val="0D50A7"/>
                </a:solidFill>
                <a:latin typeface="Flexo Heavy It"/>
                <a:ea typeface="+mn-ea"/>
                <a:cs typeface="Flexo Heavy It"/>
              </a:rPr>
              <a:t>Chicos</a:t>
            </a:r>
            <a:r>
              <a:rPr lang="en-US" b="0" dirty="0">
                <a:solidFill>
                  <a:srgbClr val="0D50A7"/>
                </a:solidFill>
                <a:latin typeface="Flexo Heavy It"/>
                <a:ea typeface="+mn-ea"/>
                <a:cs typeface="Flexo Heavy It"/>
              </a:rPr>
              <a:t>  - Division </a:t>
            </a:r>
            <a:r>
              <a:rPr lang="en-US" b="0" dirty="0" err="1">
                <a:solidFill>
                  <a:srgbClr val="0D50A7"/>
                </a:solidFill>
                <a:latin typeface="Flexo Heavy It"/>
                <a:ea typeface="+mn-ea"/>
                <a:cs typeface="Flexo Heavy It"/>
              </a:rPr>
              <a:t>comercial</a:t>
            </a:r>
            <a:endParaRPr lang="en-US" b="0" dirty="0">
              <a:solidFill>
                <a:srgbClr val="0D50A7"/>
              </a:solidFill>
              <a:latin typeface="Flexo Heavy It"/>
              <a:ea typeface="+mn-ea"/>
              <a:cs typeface="Flexo Heavy It"/>
            </a:endParaRPr>
          </a:p>
        </p:txBody>
      </p:sp>
      <p:sp>
        <p:nvSpPr>
          <p:cNvPr id="53252" name="3 CuadroTexto"/>
          <p:cNvSpPr txBox="1">
            <a:spLocks noChangeArrowheads="1"/>
          </p:cNvSpPr>
          <p:nvPr/>
        </p:nvSpPr>
        <p:spPr bwMode="auto">
          <a:xfrm>
            <a:off x="611188" y="5491163"/>
            <a:ext cx="2520950" cy="34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46" tIns="46574" rIns="93146" bIns="46574">
            <a:spAutoFit/>
          </a:bodyPr>
          <a:lstStyle>
            <a:lvl1pPr marL="155575" indent="-15557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Clr>
                <a:srgbClr val="002960"/>
              </a:buClr>
            </a:pPr>
            <a:r>
              <a:rPr lang="es-PE" altLang="es-PE" sz="1600" dirty="0">
                <a:solidFill>
                  <a:srgbClr val="FE6C1E"/>
                </a:solidFill>
                <a:latin typeface="Flexo Medium It"/>
                <a:ea typeface="Flexo Medium It"/>
                <a:cs typeface="Flexo Medium It"/>
              </a:rPr>
              <a:t>Abril de 2019</a:t>
            </a:r>
          </a:p>
        </p:txBody>
      </p:sp>
      <p:sp>
        <p:nvSpPr>
          <p:cNvPr id="53253" name="2 CuadroTexto"/>
          <p:cNvSpPr txBox="1">
            <a:spLocks noChangeArrowheads="1"/>
          </p:cNvSpPr>
          <p:nvPr/>
        </p:nvSpPr>
        <p:spPr bwMode="auto">
          <a:xfrm>
            <a:off x="539749" y="4299268"/>
            <a:ext cx="8435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46" tIns="46574" rIns="93146" bIns="46574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altLang="es-PE" sz="1600" dirty="0">
                <a:solidFill>
                  <a:srgbClr val="FE6C1E"/>
                </a:solidFill>
                <a:latin typeface="Flexo Medium It"/>
                <a:ea typeface="Flexo Medium It"/>
                <a:cs typeface="Flexo Medium It"/>
              </a:rPr>
              <a:t>Soluciones de Negocio</a:t>
            </a:r>
          </a:p>
        </p:txBody>
      </p:sp>
    </p:spTree>
    <p:extLst>
      <p:ext uri="{BB962C8B-B14F-4D97-AF65-F5344CB8AC3E}">
        <p14:creationId xmlns:p14="http://schemas.microsoft.com/office/powerpoint/2010/main" val="3680991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heme/theme1.xml><?xml version="1.0" encoding="utf-8"?>
<a:theme xmlns:a="http://schemas.openxmlformats.org/drawingml/2006/main" name="BCP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3_BCP_CF_ BPK053">
  <a:themeElements>
    <a:clrScheme name="Current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DCE6F2"/>
      </a:accent1>
      <a:accent2>
        <a:srgbClr val="9DB1CF"/>
      </a:accent2>
      <a:accent3>
        <a:srgbClr val="002960"/>
      </a:accent3>
      <a:accent4>
        <a:srgbClr val="FF6600"/>
      </a:accent4>
      <a:accent5>
        <a:srgbClr val="FF6600"/>
      </a:accent5>
      <a:accent6>
        <a:srgbClr val="808080"/>
      </a:accent6>
      <a:hlink>
        <a:srgbClr val="002960"/>
      </a:hlink>
      <a:folHlink>
        <a:srgbClr val="FF660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3_BCP_CF_ BPK053 1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DCE6F2"/>
        </a:accent1>
        <a:accent2>
          <a:srgbClr val="9DB1CF"/>
        </a:accent2>
        <a:accent3>
          <a:srgbClr val="FFFFFF"/>
        </a:accent3>
        <a:accent4>
          <a:srgbClr val="000000"/>
        </a:accent4>
        <a:accent5>
          <a:srgbClr val="EBF0F7"/>
        </a:accent5>
        <a:accent6>
          <a:srgbClr val="8EA0BB"/>
        </a:accent6>
        <a:hlink>
          <a:srgbClr val="00296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9_BCP_CF_ BPK053">
  <a:themeElements>
    <a:clrScheme name="Current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DCE6F2"/>
      </a:accent1>
      <a:accent2>
        <a:srgbClr val="9DB1CF"/>
      </a:accent2>
      <a:accent3>
        <a:srgbClr val="002960"/>
      </a:accent3>
      <a:accent4>
        <a:srgbClr val="FF6600"/>
      </a:accent4>
      <a:accent5>
        <a:srgbClr val="FF6600"/>
      </a:accent5>
      <a:accent6>
        <a:srgbClr val="808080"/>
      </a:accent6>
      <a:hlink>
        <a:srgbClr val="002960"/>
      </a:hlink>
      <a:folHlink>
        <a:srgbClr val="FF660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9_BCP_CF_ BPK053 1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DCE6F2"/>
        </a:accent1>
        <a:accent2>
          <a:srgbClr val="9DB1CF"/>
        </a:accent2>
        <a:accent3>
          <a:srgbClr val="FFFFFF"/>
        </a:accent3>
        <a:accent4>
          <a:srgbClr val="000000"/>
        </a:accent4>
        <a:accent5>
          <a:srgbClr val="EBF0F7"/>
        </a:accent5>
        <a:accent6>
          <a:srgbClr val="8EA0BB"/>
        </a:accent6>
        <a:hlink>
          <a:srgbClr val="00296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C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lantilla nueva imagen">
      <a:majorFont>
        <a:latin typeface="Formata Regular"/>
        <a:ea typeface=""/>
        <a:cs typeface=""/>
      </a:majorFont>
      <a:minorFont>
        <a:latin typeface="Format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Formata Regular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Formata Regular" pitchFamily="34" charset="0"/>
          </a:defRPr>
        </a:defPPr>
      </a:lstStyle>
    </a:lnDef>
  </a:objectDefaults>
  <a:extraClrSchemeLst>
    <a:extraClrScheme>
      <a:clrScheme name="plantilla nueva imag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nueva imag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nueva imag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nueva imag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nueva imag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nueva imag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nueva imag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7a63ae98c9331042c85a0ce3caf3b722">
  <xsd:schema xmlns:xsd="http://www.w3.org/2001/XMLSchema" xmlns:p="http://schemas.microsoft.com/office/2006/metadata/properties" targetNamespace="http://schemas.microsoft.com/office/2006/metadata/properties" ma:root="true" ma:fieldsID="643ad641ad674e858ec36190b61f65c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23347F-356F-4D42-9A7F-3F36D55B9BC4}">
  <ds:schemaRefs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6A3451D-62B5-484C-8BB4-EC0C32CEC2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B756765-2ED6-4748-A41F-3C94D63B49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73503</TotalTime>
  <Words>326</Words>
  <Application>Microsoft Office PowerPoint</Application>
  <PresentationFormat>Presentación en pantalla (4:3)</PresentationFormat>
  <Paragraphs>73</Paragraphs>
  <Slides>4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9" baseType="lpstr">
      <vt:lpstr>MS PGothic</vt:lpstr>
      <vt:lpstr>Arial</vt:lpstr>
      <vt:lpstr>Calibri</vt:lpstr>
      <vt:lpstr>Flexo</vt:lpstr>
      <vt:lpstr>Flexo Heavy It</vt:lpstr>
      <vt:lpstr>Flexo Medium It</vt:lpstr>
      <vt:lpstr>Formata Regular</vt:lpstr>
      <vt:lpstr>Webdings</vt:lpstr>
      <vt:lpstr>Wingdings</vt:lpstr>
      <vt:lpstr>Wingdings 3</vt:lpstr>
      <vt:lpstr>BCP</vt:lpstr>
      <vt:lpstr>43_BCP_CF_ BPK053</vt:lpstr>
      <vt:lpstr>9_BCP_CF_ BPK053</vt:lpstr>
      <vt:lpstr>2_BCP</vt:lpstr>
      <vt:lpstr>think-cell Slide</vt:lpstr>
      <vt:lpstr>Seguimiento Req. División comercial</vt:lpstr>
      <vt:lpstr>Gestión de Usuarios TI</vt:lpstr>
      <vt:lpstr>Gestión de Usuarios TI</vt:lpstr>
      <vt:lpstr>Estado Req. Chicos  - Division comercial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Freddy</dc:creator>
  <cp:lastModifiedBy>Aldo Manosalva E.</cp:lastModifiedBy>
  <cp:revision>1680</cp:revision>
  <cp:lastPrinted>2014-02-05T02:50:15Z</cp:lastPrinted>
  <dcterms:created xsi:type="dcterms:W3CDTF">2012-01-04T19:25:32Z</dcterms:created>
  <dcterms:modified xsi:type="dcterms:W3CDTF">2019-04-25T21:14:18Z</dcterms:modified>
</cp:coreProperties>
</file>