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8413-4085-4840-8C81-7FAAEFB286CA}" type="datetimeFigureOut">
              <a:rPr lang="pt-BR" smtClean="0"/>
              <a:pPr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334B-2B8E-47DE-8095-EEA391E1AF0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9703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8413-4085-4840-8C81-7FAAEFB286CA}" type="datetimeFigureOut">
              <a:rPr lang="pt-BR" smtClean="0"/>
              <a:pPr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334B-2B8E-47DE-8095-EEA391E1AF0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497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8413-4085-4840-8C81-7FAAEFB286CA}" type="datetimeFigureOut">
              <a:rPr lang="pt-BR" smtClean="0"/>
              <a:pPr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334B-2B8E-47DE-8095-EEA391E1AF0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380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8413-4085-4840-8C81-7FAAEFB286CA}" type="datetimeFigureOut">
              <a:rPr lang="pt-BR" smtClean="0"/>
              <a:pPr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334B-2B8E-47DE-8095-EEA391E1AF0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8592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8413-4085-4840-8C81-7FAAEFB286CA}" type="datetimeFigureOut">
              <a:rPr lang="pt-BR" smtClean="0"/>
              <a:pPr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334B-2B8E-47DE-8095-EEA391E1AF0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994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8413-4085-4840-8C81-7FAAEFB286CA}" type="datetimeFigureOut">
              <a:rPr lang="pt-BR" smtClean="0"/>
              <a:pPr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334B-2B8E-47DE-8095-EEA391E1AF0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406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8413-4085-4840-8C81-7FAAEFB286CA}" type="datetimeFigureOut">
              <a:rPr lang="pt-BR" smtClean="0"/>
              <a:pPr/>
              <a:t>04/01/2017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334B-2B8E-47DE-8095-EEA391E1AF0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7855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8413-4085-4840-8C81-7FAAEFB286CA}" type="datetimeFigureOut">
              <a:rPr lang="pt-BR" smtClean="0"/>
              <a:pPr/>
              <a:t>04/01/2017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334B-2B8E-47DE-8095-EEA391E1AF0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6035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8413-4085-4840-8C81-7FAAEFB286CA}" type="datetimeFigureOut">
              <a:rPr lang="pt-BR" smtClean="0"/>
              <a:pPr/>
              <a:t>04/01/2017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334B-2B8E-47DE-8095-EEA391E1AF0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4194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8413-4085-4840-8C81-7FAAEFB286CA}" type="datetimeFigureOut">
              <a:rPr lang="pt-BR" smtClean="0"/>
              <a:pPr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334B-2B8E-47DE-8095-EEA391E1AF0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8258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8413-4085-4840-8C81-7FAAEFB286CA}" type="datetimeFigureOut">
              <a:rPr lang="pt-BR" smtClean="0"/>
              <a:pPr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334B-2B8E-47DE-8095-EEA391E1AF0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0837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C8413-4085-4840-8C81-7FAAEFB286CA}" type="datetimeFigureOut">
              <a:rPr lang="pt-BR" smtClean="0"/>
              <a:pPr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334B-2B8E-47DE-8095-EEA391E1AF0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161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1406769" y="126249"/>
            <a:ext cx="9914959" cy="1680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Cilindro 3"/>
          <p:cNvSpPr/>
          <p:nvPr/>
        </p:nvSpPr>
        <p:spPr>
          <a:xfrm>
            <a:off x="3903587" y="5040425"/>
            <a:ext cx="4456089" cy="1197735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DBs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331075" y="3353662"/>
            <a:ext cx="7418232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EJB’s</a:t>
            </a:r>
            <a:endParaRPr lang="pt-BR" dirty="0"/>
          </a:p>
        </p:txBody>
      </p:sp>
      <p:cxnSp>
        <p:nvCxnSpPr>
          <p:cNvPr id="9" name="Conector de seta reta 8"/>
          <p:cNvCxnSpPr>
            <a:stCxn id="5" idx="2"/>
          </p:cNvCxnSpPr>
          <p:nvPr/>
        </p:nvCxnSpPr>
        <p:spPr>
          <a:xfrm flipH="1">
            <a:off x="6021977" y="4023363"/>
            <a:ext cx="18214" cy="1084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2328927" y="2643177"/>
            <a:ext cx="7418232" cy="669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JSF </a:t>
            </a:r>
            <a:r>
              <a:rPr lang="pt-BR" dirty="0" err="1" smtClean="0"/>
              <a:t>Bean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4426026" y="3012084"/>
            <a:ext cx="1" cy="584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7630721" y="3009936"/>
            <a:ext cx="1" cy="584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Fluxograma: Conector 20"/>
          <p:cNvSpPr/>
          <p:nvPr/>
        </p:nvSpPr>
        <p:spPr>
          <a:xfrm>
            <a:off x="5898530" y="2155923"/>
            <a:ext cx="180304" cy="18030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>
            <a:off x="5988683" y="2330835"/>
            <a:ext cx="0" cy="319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038040" y="2063629"/>
            <a:ext cx="127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Protocolo HTTP</a:t>
            </a:r>
            <a:endParaRPr lang="pt-BR" dirty="0" smtClean="0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154546" y="1924108"/>
            <a:ext cx="11887200" cy="12879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85060" y="1934678"/>
            <a:ext cx="99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Backend</a:t>
            </a:r>
            <a:endParaRPr lang="pt-BR" b="1" dirty="0" smtClean="0"/>
          </a:p>
        </p:txBody>
      </p:sp>
      <p:sp>
        <p:nvSpPr>
          <p:cNvPr id="28" name="CaixaDeTexto 27"/>
          <p:cNvSpPr txBox="1"/>
          <p:nvPr/>
        </p:nvSpPr>
        <p:spPr>
          <a:xfrm>
            <a:off x="26440" y="1538440"/>
            <a:ext cx="11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Frontend</a:t>
            </a:r>
            <a:endParaRPr lang="pt-BR" b="1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2340847" y="504125"/>
            <a:ext cx="7418232" cy="6697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Prime Faces – JSF 2</a:t>
            </a:r>
            <a:endParaRPr lang="pt-BR" dirty="0"/>
          </a:p>
        </p:txBody>
      </p:sp>
      <p:cxnSp>
        <p:nvCxnSpPr>
          <p:cNvPr id="31" name="Conector de seta reta 30"/>
          <p:cNvCxnSpPr/>
          <p:nvPr/>
        </p:nvCxnSpPr>
        <p:spPr>
          <a:xfrm flipH="1">
            <a:off x="5998016" y="1613611"/>
            <a:ext cx="1" cy="531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53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15</Words>
  <Application>Microsoft Office PowerPoint</Application>
  <PresentationFormat>Personalizar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Vivo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de Lima Charchar</dc:creator>
  <cp:lastModifiedBy>afamorim</cp:lastModifiedBy>
  <cp:revision>8</cp:revision>
  <dcterms:created xsi:type="dcterms:W3CDTF">2016-10-28T14:33:06Z</dcterms:created>
  <dcterms:modified xsi:type="dcterms:W3CDTF">2017-01-04T18:41:21Z</dcterms:modified>
</cp:coreProperties>
</file>