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88" r:id="rId2"/>
    <p:sldId id="395" r:id="rId3"/>
    <p:sldId id="401" r:id="rId4"/>
    <p:sldId id="426" r:id="rId5"/>
    <p:sldId id="427" r:id="rId6"/>
    <p:sldId id="420" r:id="rId7"/>
    <p:sldId id="418" r:id="rId8"/>
    <p:sldId id="399" r:id="rId9"/>
    <p:sldId id="419" r:id="rId10"/>
    <p:sldId id="421" r:id="rId11"/>
    <p:sldId id="422" r:id="rId12"/>
    <p:sldId id="423" r:id="rId13"/>
    <p:sldId id="424" r:id="rId14"/>
    <p:sldId id="417" r:id="rId15"/>
    <p:sldId id="301" r:id="rId16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920" y="-112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3 – </a:t>
            </a:r>
            <a:r>
              <a:rPr lang="es-ES" sz="700" b="0" baseline="0" dirty="0" err="1" smtClean="0"/>
              <a:t>Conceitos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Intermediários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402279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20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3 – CONCEITOS INTERMEDIÁRIOS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REPOSITÓRIOS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Locais de armazenamento de artefatos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Devem seguir uma estrutura padrão</a:t>
            </a:r>
          </a:p>
          <a:p>
            <a:pPr lvl="1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$BASE_REPO/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groupId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artifactId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/version/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artifactId-version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pom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 smtClean="0"/>
              <a:t>Maven</a:t>
            </a:r>
            <a:r>
              <a:rPr lang="pt-BR" dirty="0" smtClean="0"/>
              <a:t> busca dependências primeiro em seu próprio repositório local</a:t>
            </a:r>
          </a:p>
          <a:p>
            <a:r>
              <a:rPr lang="pt-BR" dirty="0" smtClean="0"/>
              <a:t>Quando dependência não possui cópia no repositório </a:t>
            </a:r>
            <a:r>
              <a:rPr lang="pt-BR" dirty="0" err="1" smtClean="0"/>
              <a:t>Maven</a:t>
            </a:r>
            <a:r>
              <a:rPr lang="pt-BR" dirty="0" smtClean="0"/>
              <a:t> local ele busca em outros repositórios que podem ser:</a:t>
            </a:r>
          </a:p>
          <a:p>
            <a:pPr lvl="1"/>
            <a:r>
              <a:rPr lang="pt-BR" dirty="0" smtClean="0"/>
              <a:t>uma estrutura de arquivos local</a:t>
            </a:r>
          </a:p>
          <a:p>
            <a:pPr lvl="1"/>
            <a:r>
              <a:rPr lang="pt-BR" dirty="0" smtClean="0"/>
              <a:t>remotas (acessíveis através de uma URL)</a:t>
            </a:r>
          </a:p>
          <a:p>
            <a:endParaRPr lang="pt-BR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REPOSITÓRIOS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6" y="1000108"/>
            <a:ext cx="4387850" cy="5364181"/>
          </a:xfrm>
        </p:spPr>
        <p:txBody>
          <a:bodyPr/>
          <a:lstStyle/>
          <a:p>
            <a:r>
              <a:rPr lang="pt-BR" b="1" dirty="0" smtClean="0"/>
              <a:t>releases</a:t>
            </a:r>
            <a:r>
              <a:rPr lang="pt-BR" dirty="0" smtClean="0"/>
              <a:t>, </a:t>
            </a:r>
            <a:r>
              <a:rPr lang="pt-BR" b="1" dirty="0" smtClean="0"/>
              <a:t>snapshots</a:t>
            </a:r>
            <a:r>
              <a:rPr lang="pt-BR" dirty="0" smtClean="0"/>
              <a:t>: configurações independentes para definir as políticas quanto ao tipo de artefatos a serem usados</a:t>
            </a:r>
          </a:p>
          <a:p>
            <a:r>
              <a:rPr lang="pt-BR" b="1" dirty="0" err="1" smtClean="0"/>
              <a:t>enabled</a:t>
            </a:r>
            <a:r>
              <a:rPr lang="pt-BR" dirty="0" smtClean="0"/>
              <a:t>: define se o repositório esta habilitado para o tipo de artefato</a:t>
            </a:r>
            <a:endParaRPr lang="pt-BR" b="1" dirty="0" smtClean="0"/>
          </a:p>
          <a:p>
            <a:r>
              <a:rPr lang="pt-BR" b="1" dirty="0" err="1" smtClean="0"/>
              <a:t>updatePolicy</a:t>
            </a:r>
            <a:r>
              <a:rPr lang="pt-BR" dirty="0" smtClean="0"/>
              <a:t>: define a </a:t>
            </a:r>
            <a:r>
              <a:rPr lang="pt-BR" dirty="0" err="1" smtClean="0"/>
              <a:t>frequência</a:t>
            </a:r>
            <a:r>
              <a:rPr lang="pt-BR" dirty="0" smtClean="0"/>
              <a:t> de atualização dos artefatos</a:t>
            </a:r>
          </a:p>
          <a:p>
            <a:pPr lvl="1"/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never</a:t>
            </a:r>
            <a:r>
              <a:rPr lang="pt-BR" sz="1600" dirty="0" smtClean="0"/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always</a:t>
            </a:r>
            <a:r>
              <a:rPr lang="pt-BR" sz="1600" dirty="0" smtClean="0"/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daily</a:t>
            </a:r>
            <a:r>
              <a:rPr lang="pt-BR" sz="1600" dirty="0" smtClean="0"/>
              <a:t> (padrão) ou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interval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pt-BR" sz="1600" dirty="0" smtClean="0"/>
              <a:t>{minutos}</a:t>
            </a:r>
          </a:p>
          <a:p>
            <a:r>
              <a:rPr lang="pt-BR" b="1" dirty="0" err="1" smtClean="0"/>
              <a:t>checksumPolicy</a:t>
            </a:r>
            <a:r>
              <a:rPr lang="pt-BR" dirty="0" smtClean="0"/>
              <a:t>: define ação para o caso do </a:t>
            </a:r>
            <a:r>
              <a:rPr lang="pt-BR" dirty="0" err="1" smtClean="0"/>
              <a:t>checksum</a:t>
            </a:r>
            <a:r>
              <a:rPr lang="pt-BR" dirty="0" smtClean="0"/>
              <a:t> do artefato estar faltando ou incorreto</a:t>
            </a:r>
          </a:p>
          <a:p>
            <a:pPr lvl="1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pt-BR" sz="1600" dirty="0" smtClean="0">
                <a:latin typeface="+mj-lt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+mj-lt"/>
                <a:cs typeface="Consolas" pitchFamily="49" charset="0"/>
              </a:rPr>
              <a:t>ou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warn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b="1" dirty="0" smtClean="0"/>
              <a:t>layout</a:t>
            </a:r>
            <a:r>
              <a:rPr lang="pt-BR" dirty="0" smtClean="0"/>
              <a:t>: define se repositório segue layout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default</a:t>
            </a:r>
            <a:r>
              <a:rPr lang="pt-BR" sz="1800" dirty="0" smtClean="0"/>
              <a:t> </a:t>
            </a:r>
            <a:r>
              <a:rPr lang="pt-BR" dirty="0" smtClean="0"/>
              <a:t>ou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legacy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endParaRPr lang="pt-BR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9218" name="Picture 2" descr="C:\Users\mmoraesc\Treinamento Maven\img\repositor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9025" y="1000108"/>
            <a:ext cx="4048125" cy="40481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REPOSITÓRIOS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0242" name="Picture 2" descr="C:\Users\mmoraesc\Treinamento Maven\img\nex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175" y="1479766"/>
            <a:ext cx="8358240" cy="437812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moraesc\Treinamento Maven\img\nexu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36" y="1479766"/>
            <a:ext cx="8388343" cy="4378126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REPOSITÓRIOS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Evoluindo o projeto web para  </a:t>
            </a:r>
            <a:r>
              <a:rPr lang="pt-BR" dirty="0" err="1" smtClean="0"/>
              <a:t>multi-módulo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221163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Conceitos Intermediários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Propriedades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Filtros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Herança e agregação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Gestão de dependências e </a:t>
            </a:r>
            <a:r>
              <a:rPr lang="pt-BR" sz="2000" dirty="0" err="1" smtClean="0">
                <a:solidFill>
                  <a:schemeClr val="bg1"/>
                </a:solidFill>
              </a:rPr>
              <a:t>plugins</a:t>
            </a:r>
            <a:endParaRPr lang="pt-BR" sz="2000" dirty="0" smtClean="0">
              <a:solidFill>
                <a:schemeClr val="bg1"/>
              </a:solidFill>
            </a:endParaRP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Repositórios</a:t>
            </a:r>
            <a:endParaRPr lang="es-ES" sz="9600" dirty="0" smtClean="0">
              <a:solidFill>
                <a:schemeClr val="accent3"/>
              </a:solidFill>
            </a:endParaRP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Evoluindo o projeto web para </a:t>
            </a:r>
            <a:r>
              <a:rPr lang="pt-BR" sz="2800" dirty="0" err="1" smtClean="0">
                <a:solidFill>
                  <a:schemeClr val="bg1"/>
                </a:solidFill>
              </a:rPr>
              <a:t>multi-módulo</a:t>
            </a:r>
            <a:endParaRPr lang="pt-BR" sz="2800" dirty="0" smtClean="0">
              <a:solidFill>
                <a:schemeClr val="bg1"/>
              </a:solidFill>
            </a:endParaRP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Utilizando </a:t>
            </a:r>
            <a:r>
              <a:rPr lang="pt-BR" sz="2000" dirty="0" err="1" smtClean="0">
                <a:solidFill>
                  <a:schemeClr val="bg1"/>
                </a:solidFill>
              </a:rPr>
              <a:t>repósitorio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Indra</a:t>
            </a:r>
            <a:r>
              <a:rPr lang="pt-BR" sz="2000" dirty="0" smtClean="0">
                <a:solidFill>
                  <a:schemeClr val="bg1"/>
                </a:solidFill>
              </a:rPr>
              <a:t> coorporativo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revisando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 QUE FOI VISTO ATÉ AGORA?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Espaço Reservado para Conteúdo 11"/>
          <p:cNvSpPr>
            <a:spLocks noGrp="1"/>
          </p:cNvSpPr>
          <p:nvPr>
            <p:ph idx="1"/>
          </p:nvPr>
        </p:nvSpPr>
        <p:spPr>
          <a:xfrm>
            <a:off x="511175" y="1916113"/>
            <a:ext cx="8329613" cy="4448175"/>
          </a:xfrm>
        </p:spPr>
        <p:txBody>
          <a:bodyPr/>
          <a:lstStyle/>
          <a:p>
            <a:r>
              <a:rPr lang="pt-BR" dirty="0" smtClean="0"/>
              <a:t>Definição de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Convenção sobre configuração</a:t>
            </a:r>
          </a:p>
          <a:p>
            <a:r>
              <a:rPr lang="pt-BR" dirty="0" smtClean="0"/>
              <a:t>Instalação &amp; repositório local</a:t>
            </a:r>
          </a:p>
          <a:p>
            <a:r>
              <a:rPr lang="pt-BR" dirty="0" smtClean="0"/>
              <a:t>Modelo de </a:t>
            </a:r>
            <a:r>
              <a:rPr lang="pt-BR" dirty="0" err="1" smtClean="0"/>
              <a:t>objtos</a:t>
            </a:r>
            <a:r>
              <a:rPr lang="pt-BR" dirty="0" smtClean="0"/>
              <a:t> do projeto (POM)</a:t>
            </a:r>
          </a:p>
          <a:p>
            <a:r>
              <a:rPr lang="pt-BR" dirty="0" smtClean="0"/>
              <a:t>Coordenadas</a:t>
            </a:r>
          </a:p>
          <a:p>
            <a:r>
              <a:rPr lang="pt-BR" dirty="0" smtClean="0"/>
              <a:t>Estrutura de arquivos</a:t>
            </a:r>
          </a:p>
          <a:p>
            <a:r>
              <a:rPr lang="pt-BR" dirty="0" smtClean="0"/>
              <a:t>Controle de dependências</a:t>
            </a:r>
          </a:p>
          <a:p>
            <a:r>
              <a:rPr lang="pt-BR" dirty="0" smtClean="0"/>
              <a:t>Introdução à </a:t>
            </a:r>
            <a:r>
              <a:rPr lang="pt-BR" dirty="0" err="1" smtClean="0"/>
              <a:t>plugins</a:t>
            </a:r>
            <a:endParaRPr lang="pt-BR" dirty="0" smtClean="0"/>
          </a:p>
          <a:p>
            <a:r>
              <a:rPr lang="pt-BR" dirty="0" smtClean="0"/>
              <a:t>Criação e construção de um projeto básico e web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propriedades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Armazenam valores para utilização no POM</a:t>
            </a:r>
          </a:p>
          <a:p>
            <a:r>
              <a:rPr lang="pt-BR" dirty="0" smtClean="0"/>
              <a:t>São acessado com a notação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${X}</a:t>
            </a:r>
            <a:r>
              <a:rPr lang="pt-BR" dirty="0" smtClean="0"/>
              <a:t> onde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 smtClean="0"/>
              <a:t> é o nome da propriedade</a:t>
            </a:r>
          </a:p>
          <a:p>
            <a:r>
              <a:rPr lang="pt-BR" dirty="0" smtClean="0"/>
              <a:t>5 conjuntos de propriedades estão disponíveis:</a:t>
            </a:r>
          </a:p>
          <a:p>
            <a:pPr lvl="1"/>
            <a:r>
              <a:rPr lang="pt-BR" b="1" dirty="0" err="1" smtClean="0">
                <a:latin typeface="Consolas" pitchFamily="49" charset="0"/>
                <a:cs typeface="Consolas" pitchFamily="49" charset="0"/>
              </a:rPr>
              <a:t>env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.X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propriedades prefixadas com “</a:t>
            </a:r>
            <a:r>
              <a:rPr lang="pt-BR" dirty="0" err="1" smtClean="0"/>
              <a:t>env</a:t>
            </a:r>
            <a:r>
              <a:rPr lang="pt-BR" dirty="0" smtClean="0"/>
              <a:t>” retornam variáveis de ambiente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smtClean="0"/>
              <a:t>ex: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env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.PATH}</a:t>
            </a:r>
          </a:p>
          <a:p>
            <a:pPr lvl="1"/>
            <a:r>
              <a:rPr lang="pt-BR" b="1" dirty="0" err="1" smtClean="0">
                <a:latin typeface="Consolas" pitchFamily="49" charset="0"/>
                <a:cs typeface="Consolas" pitchFamily="49" charset="0"/>
              </a:rPr>
              <a:t>project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.x</a:t>
            </a:r>
            <a:r>
              <a:rPr lang="pt-BR" dirty="0" smtClean="0">
                <a:latin typeface="+mj-lt"/>
                <a:cs typeface="Consolas" pitchFamily="49" charset="0"/>
              </a:rPr>
              <a:t>:</a:t>
            </a:r>
          </a:p>
          <a:p>
            <a:pPr lvl="2"/>
            <a:r>
              <a:rPr lang="pt-BR" dirty="0" smtClean="0">
                <a:latin typeface="+mj-lt"/>
                <a:cs typeface="Consolas" pitchFamily="49" charset="0"/>
              </a:rPr>
              <a:t>valores de caminhos do POM  usando um ponto (.) como separador</a:t>
            </a:r>
          </a:p>
          <a:p>
            <a:pPr lvl="2"/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.version} = &lt;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&gt;&lt;version&gt;1.0&lt;/version&gt;&lt;/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pt-BR" b="1" dirty="0" err="1" smtClean="0">
                <a:latin typeface="Consolas" pitchFamily="49" charset="0"/>
                <a:cs typeface="Consolas" pitchFamily="49" charset="0"/>
              </a:rPr>
              <a:t>settings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.x</a:t>
            </a:r>
            <a:r>
              <a:rPr lang="pt-BR" dirty="0" smtClean="0">
                <a:latin typeface="+mj-lt"/>
                <a:cs typeface="Consolas" pitchFamily="49" charset="0"/>
              </a:rPr>
              <a:t>:</a:t>
            </a:r>
          </a:p>
          <a:p>
            <a:pPr lvl="2"/>
            <a:r>
              <a:rPr lang="pt-BR" dirty="0" smtClean="0">
                <a:latin typeface="+mj-lt"/>
                <a:cs typeface="Consolas" pitchFamily="49" charset="0"/>
              </a:rPr>
              <a:t>valores de caminhos do arquivo </a:t>
            </a:r>
            <a:r>
              <a:rPr lang="pt-BR" dirty="0" err="1" smtClean="0">
                <a:latin typeface="+mj-lt"/>
                <a:cs typeface="Consolas" pitchFamily="49" charset="0"/>
              </a:rPr>
              <a:t>settings</a:t>
            </a:r>
            <a:r>
              <a:rPr lang="pt-BR" dirty="0" smtClean="0">
                <a:latin typeface="+mj-lt"/>
                <a:cs typeface="Consolas" pitchFamily="49" charset="0"/>
              </a:rPr>
              <a:t>.</a:t>
            </a:r>
            <a:r>
              <a:rPr lang="pt-BR" dirty="0" err="1" smtClean="0">
                <a:latin typeface="+mj-lt"/>
                <a:cs typeface="Consolas" pitchFamily="49" charset="0"/>
              </a:rPr>
              <a:t>xml</a:t>
            </a:r>
            <a:r>
              <a:rPr lang="pt-BR" dirty="0" smtClean="0">
                <a:solidFill>
                  <a:srgbClr val="000000"/>
                </a:solidFill>
                <a:ea typeface="ＭＳ Ｐゴシック" charset="-128"/>
                <a:cs typeface="Consolas" pitchFamily="49" charset="0"/>
              </a:rPr>
              <a:t> usando um ponto (.) como separador</a:t>
            </a:r>
          </a:p>
          <a:p>
            <a:pPr lvl="2"/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offline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 = &lt;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offline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offline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pt-BR" dirty="0" smtClean="0">
                <a:latin typeface="+mj-lt"/>
              </a:rPr>
              <a:t>Propriedades de sistema Java:</a:t>
            </a:r>
          </a:p>
          <a:p>
            <a:pPr lvl="2"/>
            <a:r>
              <a:rPr lang="pt-BR" dirty="0" smtClean="0">
                <a:latin typeface="+mj-lt"/>
              </a:rPr>
              <a:t>Qualquer propriedade acessível com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.System.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getProperties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pt-BR" sz="14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.home}</a:t>
            </a:r>
            <a:endParaRPr lang="pt-BR" sz="14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propriedades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026" name="Picture 2" descr="C:\Users\mmoraesc\Treinamento Maven\img\propert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628" y="1089912"/>
            <a:ext cx="7240744" cy="369314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FILTROS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5143512"/>
            <a:ext cx="8329613" cy="1220777"/>
          </a:xfrm>
        </p:spPr>
        <p:txBody>
          <a:bodyPr/>
          <a:lstStyle/>
          <a:p>
            <a:r>
              <a:rPr lang="pt-BR" dirty="0" smtClean="0"/>
              <a:t>Definem arquivos de propriedades a determinados recursos</a:t>
            </a:r>
          </a:p>
          <a:p>
            <a:pPr lvl="1"/>
            <a:r>
              <a:rPr lang="pt-BR" dirty="0" smtClean="0"/>
              <a:t>Uma propriedade “</a:t>
            </a:r>
            <a:r>
              <a:rPr lang="pt-BR" dirty="0" err="1" smtClean="0"/>
              <a:t>name</a:t>
            </a:r>
            <a:r>
              <a:rPr lang="pt-BR" dirty="0" smtClean="0"/>
              <a:t>=</a:t>
            </a:r>
            <a:r>
              <a:rPr lang="pt-BR" dirty="0" err="1" smtClean="0"/>
              <a:t>value</a:t>
            </a:r>
            <a:r>
              <a:rPr lang="pt-BR" dirty="0" smtClean="0"/>
              <a:t>” definida em um filtro substituem </a:t>
            </a:r>
            <a:r>
              <a:rPr lang="pt-BR" dirty="0" err="1" smtClean="0"/>
              <a:t>placeholders</a:t>
            </a:r>
            <a:r>
              <a:rPr lang="pt-BR" dirty="0" smtClean="0"/>
              <a:t> ${</a:t>
            </a:r>
            <a:r>
              <a:rPr lang="pt-BR" dirty="0" err="1" smtClean="0"/>
              <a:t>name</a:t>
            </a:r>
            <a:r>
              <a:rPr lang="pt-BR" dirty="0" smtClean="0"/>
              <a:t>} com o valor especificado</a:t>
            </a:r>
            <a:endParaRPr lang="pt-BR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7170" name="Picture 2" descr="C:\Users\mmoraesc\Treinamento Maven\img\fil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64733"/>
            <a:ext cx="5572164" cy="421366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Herança</a:t>
            </a:r>
            <a:r>
              <a:rPr lang="es-ES" dirty="0" smtClean="0"/>
              <a:t> e </a:t>
            </a:r>
            <a:r>
              <a:rPr lang="es-ES" dirty="0" err="1" smtClean="0"/>
              <a:t>agregação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Herança:</a:t>
            </a:r>
          </a:p>
          <a:p>
            <a:pPr lvl="1"/>
            <a:r>
              <a:rPr lang="pt-BR" dirty="0" smtClean="0"/>
              <a:t>Filhos herdam elementos do POM do projeto pai:</a:t>
            </a:r>
          </a:p>
          <a:p>
            <a:pPr lvl="2"/>
            <a:r>
              <a:rPr lang="pt-BR" dirty="0" smtClean="0"/>
              <a:t>Dependências</a:t>
            </a:r>
          </a:p>
          <a:p>
            <a:pPr lvl="2"/>
            <a:r>
              <a:rPr lang="pt-BR" dirty="0" smtClean="0"/>
              <a:t>Listas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lvl="2"/>
            <a:r>
              <a:rPr lang="pt-BR" dirty="0" smtClean="0"/>
              <a:t>Listas de relatórios</a:t>
            </a:r>
          </a:p>
          <a:p>
            <a:pPr lvl="2"/>
            <a:r>
              <a:rPr lang="pt-BR" dirty="0" err="1" smtClean="0"/>
              <a:t>Definiçõesde</a:t>
            </a:r>
            <a:r>
              <a:rPr lang="pt-BR" dirty="0" smtClean="0"/>
              <a:t> execução de </a:t>
            </a:r>
            <a:r>
              <a:rPr lang="pt-BR" dirty="0" err="1" smtClean="0"/>
              <a:t>plugins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Configurações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lvl="1"/>
            <a:r>
              <a:rPr lang="pt-BR" dirty="0" smtClean="0"/>
              <a:t>Projeto pai NÃO precisa saber quem são seus filhos</a:t>
            </a:r>
          </a:p>
          <a:p>
            <a:r>
              <a:rPr lang="pt-BR" dirty="0" smtClean="0"/>
              <a:t>Agregação (projeto </a:t>
            </a:r>
            <a:r>
              <a:rPr lang="pt-BR" dirty="0" err="1" smtClean="0"/>
              <a:t>multi-módulos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Quando a execução de um projeto provoca a execução de outros projetos (módulo)</a:t>
            </a:r>
          </a:p>
          <a:p>
            <a:pPr lvl="1"/>
            <a:r>
              <a:rPr lang="pt-BR" dirty="0" smtClean="0"/>
              <a:t>Projeto agregador lista sub-projetos como módulos</a:t>
            </a:r>
          </a:p>
          <a:p>
            <a:pPr lvl="1"/>
            <a:r>
              <a:rPr lang="pt-BR" dirty="0" smtClean="0"/>
              <a:t>Não há herança de configurações entre agregador e módulos</a:t>
            </a:r>
          </a:p>
          <a:p>
            <a:r>
              <a:rPr lang="pt-BR" dirty="0" smtClean="0"/>
              <a:t>Herança e agregação podem ocorrer </a:t>
            </a:r>
            <a:r>
              <a:rPr lang="pt-BR" dirty="0" err="1" smtClean="0"/>
              <a:t>simultâneamente</a:t>
            </a:r>
            <a:endParaRPr lang="pt-BR" dirty="0" smtClean="0"/>
          </a:p>
          <a:p>
            <a:r>
              <a:rPr lang="pt-BR" dirty="0" smtClean="0"/>
              <a:t>Herança com agregação não é obrigatória</a:t>
            </a:r>
          </a:p>
          <a:p>
            <a:pPr lvl="1"/>
            <a:endParaRPr lang="pt-BR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Herança</a:t>
            </a:r>
            <a:r>
              <a:rPr lang="es-ES" dirty="0" smtClean="0"/>
              <a:t> e </a:t>
            </a:r>
            <a:r>
              <a:rPr lang="es-ES" dirty="0" err="1" smtClean="0"/>
              <a:t>agregação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5122" name="Picture 2" descr="C:\Users\mmoraesc\Treinamento Maven\img\aggregatoev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647750" cy="52864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Gestão</a:t>
            </a:r>
            <a:r>
              <a:rPr lang="es-ES" dirty="0" smtClean="0"/>
              <a:t> DE DEPENDÊNCIAS e </a:t>
            </a:r>
            <a:r>
              <a:rPr lang="es-ES" dirty="0" err="1" smtClean="0"/>
              <a:t>plugins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511175" y="4857760"/>
            <a:ext cx="8329613" cy="1506528"/>
          </a:xfrm>
        </p:spPr>
        <p:txBody>
          <a:bodyPr/>
          <a:lstStyle/>
          <a:p>
            <a:pPr lvl="0">
              <a:defRPr/>
            </a:pPr>
            <a:r>
              <a:rPr lang="pt-BR" dirty="0" smtClean="0"/>
              <a:t>Utilizados nas relações de herança</a:t>
            </a:r>
          </a:p>
          <a:p>
            <a:pPr lvl="0">
              <a:defRPr/>
            </a:pPr>
            <a:r>
              <a:rPr lang="pt-BR" dirty="0" smtClean="0"/>
              <a:t>Configurações que serão aplicadas somente a projetos filhos que usarem a dependência ou o </a:t>
            </a:r>
            <a:r>
              <a:rPr lang="pt-BR" dirty="0" err="1" smtClean="0"/>
              <a:t>plugin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6146" name="Picture 2" descr="C:\Users\mmoraesc\Treinamento Maven\img\dependencyMana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857232"/>
            <a:ext cx="4143404" cy="3894800"/>
          </a:xfrm>
          <a:prstGeom prst="rect">
            <a:avLst/>
          </a:prstGeom>
          <a:noFill/>
        </p:spPr>
      </p:pic>
      <p:pic>
        <p:nvPicPr>
          <p:cNvPr id="6147" name="Picture 3" descr="C:\Users\mmoraesc\Treinamento Maven\img\pluginMana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1777" y="857232"/>
            <a:ext cx="3306437" cy="38948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566</Words>
  <Application>Microsoft Macintosh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INDRApresentacion</vt:lpstr>
      <vt:lpstr>TREINAMENTO Apache maven</vt:lpstr>
      <vt:lpstr>Índice</vt:lpstr>
      <vt:lpstr>revisando</vt:lpstr>
      <vt:lpstr>propriedades</vt:lpstr>
      <vt:lpstr>propriedades</vt:lpstr>
      <vt:lpstr>FILTROS</vt:lpstr>
      <vt:lpstr>Herança e agregação</vt:lpstr>
      <vt:lpstr>Herança e agregação</vt:lpstr>
      <vt:lpstr>Gestão DE DEPENDÊNCIAS e plugins</vt:lpstr>
      <vt:lpstr>REPOSITÓRIOS</vt:lpstr>
      <vt:lpstr>REPOSITÓRIOS</vt:lpstr>
      <vt:lpstr>REPOSITÓRIOS</vt:lpstr>
      <vt:lpstr>REPOSITÓRIOS</vt:lpstr>
      <vt:lpstr>Evoluindo o projeto web para  multi-módulo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385</cp:revision>
  <cp:lastPrinted>2008-06-02T08:41:24Z</cp:lastPrinted>
  <dcterms:created xsi:type="dcterms:W3CDTF">2008-05-28T13:57:25Z</dcterms:created>
  <dcterms:modified xsi:type="dcterms:W3CDTF">2016-08-17T20:13:27Z</dcterms:modified>
</cp:coreProperties>
</file>