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88" r:id="rId2"/>
    <p:sldId id="39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301" r:id="rId14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1312" y="-72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5 – </a:t>
            </a:r>
            <a:r>
              <a:rPr lang="es-ES" sz="700" b="0" baseline="0" dirty="0" err="1" smtClean="0"/>
              <a:t>Integração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com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repositório</a:t>
            </a:r>
            <a:r>
              <a:rPr lang="es-ES" sz="700" b="0" baseline="0" dirty="0" smtClean="0"/>
              <a:t> Oracle, </a:t>
            </a:r>
            <a:r>
              <a:rPr lang="es-ES" sz="700" b="0" baseline="0" dirty="0" err="1" smtClean="0"/>
              <a:t>Implantação</a:t>
            </a:r>
            <a:r>
              <a:rPr lang="es-ES" sz="700" b="0" baseline="0" dirty="0" smtClean="0"/>
              <a:t> e SCM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572140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22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5 –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Integração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repositório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oracle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implantação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 </a:t>
            </a:r>
            <a:r>
              <a:rPr kumimoji="0" lang="es-ES" sz="1800" b="1" i="0" u="none" strike="noStrike" kern="0" cap="all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scm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Permite que operações de controle de versão sejam realizadas a partir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err="1" smtClean="0"/>
              <a:t>checkout</a:t>
            </a:r>
            <a:endParaRPr lang="pt-BR" dirty="0" smtClean="0"/>
          </a:p>
          <a:p>
            <a:pPr lvl="1"/>
            <a:r>
              <a:rPr lang="pt-BR" dirty="0" err="1" smtClean="0"/>
              <a:t>update</a:t>
            </a:r>
            <a:r>
              <a:rPr lang="pt-BR" dirty="0" smtClean="0"/>
              <a:t>/</a:t>
            </a:r>
            <a:r>
              <a:rPr lang="pt-BR" dirty="0" err="1" smtClean="0"/>
              <a:t>pull</a:t>
            </a:r>
            <a:endParaRPr lang="pt-BR" dirty="0" smtClean="0"/>
          </a:p>
          <a:p>
            <a:pPr lvl="1"/>
            <a:r>
              <a:rPr lang="pt-BR" dirty="0" err="1" smtClean="0"/>
              <a:t>commit</a:t>
            </a:r>
            <a:r>
              <a:rPr lang="pt-BR" dirty="0" smtClean="0"/>
              <a:t>/</a:t>
            </a:r>
            <a:r>
              <a:rPr lang="pt-BR" dirty="0" err="1" smtClean="0"/>
              <a:t>push</a:t>
            </a:r>
            <a:endParaRPr lang="pt-BR" dirty="0" smtClean="0"/>
          </a:p>
          <a:p>
            <a:r>
              <a:rPr lang="pt-BR" dirty="0" smtClean="0">
                <a:latin typeface="+mj-lt"/>
                <a:cs typeface="Consolas" pitchFamily="49" charset="0"/>
              </a:rPr>
              <a:t>Integrações com vários </a:t>
            </a:r>
            <a:r>
              <a:rPr lang="pt-BR" dirty="0" err="1" smtClean="0">
                <a:latin typeface="+mj-lt"/>
                <a:cs typeface="Consolas" pitchFamily="49" charset="0"/>
              </a:rPr>
              <a:t>SCMs</a:t>
            </a:r>
            <a:r>
              <a:rPr lang="pt-BR" dirty="0" smtClean="0">
                <a:latin typeface="+mj-lt"/>
                <a:cs typeface="Consolas" pitchFamily="49" charset="0"/>
              </a:rPr>
              <a:t> já disponíveis:</a:t>
            </a: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CVS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Subversion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Git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Mercurial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Perforce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err="1" smtClean="0">
                <a:latin typeface="+mj-lt"/>
                <a:cs typeface="Consolas" pitchFamily="49" charset="0"/>
              </a:rPr>
              <a:t>StarTeam</a:t>
            </a:r>
            <a:endParaRPr lang="pt-BR" sz="1800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CM </a:t>
            </a:r>
            <a:r>
              <a:rPr lang="pt-BR" sz="1800" dirty="0" err="1" smtClean="0">
                <a:latin typeface="+mj-lt"/>
                <a:cs typeface="Consolas" pitchFamily="49" charset="0"/>
              </a:rPr>
              <a:t>Synergy</a:t>
            </a:r>
            <a:endParaRPr lang="pt-BR" sz="1800" dirty="0" smtClean="0">
              <a:latin typeface="+mj-lt"/>
              <a:cs typeface="Consolas" pitchFamily="49" charset="0"/>
            </a:endParaRPr>
          </a:p>
          <a:p>
            <a:pPr lvl="1"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Permite que operações de controle de versão sejam realizadas a partir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err="1" smtClean="0"/>
              <a:t>update</a:t>
            </a:r>
            <a:r>
              <a:rPr lang="pt-BR" dirty="0" smtClean="0"/>
              <a:t>/</a:t>
            </a:r>
            <a:r>
              <a:rPr lang="pt-BR" dirty="0" err="1" smtClean="0"/>
              <a:t>pull</a:t>
            </a:r>
            <a:endParaRPr lang="pt-BR" dirty="0" smtClean="0"/>
          </a:p>
          <a:p>
            <a:pPr lvl="1"/>
            <a:r>
              <a:rPr lang="pt-BR" dirty="0" err="1" smtClean="0"/>
              <a:t>commit</a:t>
            </a:r>
            <a:r>
              <a:rPr lang="pt-BR" dirty="0" smtClean="0"/>
              <a:t>/</a:t>
            </a:r>
            <a:r>
              <a:rPr lang="pt-BR" dirty="0" err="1" smtClean="0"/>
              <a:t>push</a:t>
            </a:r>
            <a:endParaRPr lang="pt-BR" dirty="0" smtClean="0"/>
          </a:p>
          <a:p>
            <a:r>
              <a:rPr lang="pt-BR" dirty="0" smtClean="0">
                <a:latin typeface="+mj-lt"/>
                <a:cs typeface="Consolas" pitchFamily="49" charset="0"/>
              </a:rPr>
              <a:t>Integrações com vários </a:t>
            </a:r>
            <a:r>
              <a:rPr lang="pt-BR" dirty="0" err="1" smtClean="0">
                <a:latin typeface="+mj-lt"/>
                <a:cs typeface="Consolas" pitchFamily="49" charset="0"/>
              </a:rPr>
              <a:t>SCMs</a:t>
            </a:r>
            <a:r>
              <a:rPr lang="pt-BR" dirty="0" smtClean="0">
                <a:latin typeface="+mj-lt"/>
                <a:cs typeface="Consolas" pitchFamily="49" charset="0"/>
              </a:rPr>
              <a:t> já disponíveis:</a:t>
            </a: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CVS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Subversion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Git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Mercurial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2050" name="Picture 2" descr="C:\Users\mmoraesc\Treinamento Maven\img\sc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71976"/>
            <a:ext cx="7143800" cy="229231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4167542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Integração com repositório Oracle</a:t>
            </a: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Implantação</a:t>
            </a: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03 SCM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Repositório </a:t>
            </a:r>
            <a:r>
              <a:rPr lang="pt-BR" dirty="0" err="1" smtClean="0"/>
              <a:t>Maven</a:t>
            </a:r>
            <a:r>
              <a:rPr lang="pt-BR" dirty="0" smtClean="0"/>
              <a:t> da Oracle criado recentemente</a:t>
            </a:r>
          </a:p>
          <a:p>
            <a:pPr lvl="1"/>
            <a:r>
              <a:rPr lang="pt-BR" dirty="0" err="1" smtClean="0"/>
              <a:t>drivers</a:t>
            </a:r>
            <a:r>
              <a:rPr lang="pt-BR" dirty="0" smtClean="0"/>
              <a:t> para banco de dados disponíveis para versões acima de 11.2.0.4</a:t>
            </a:r>
          </a:p>
          <a:p>
            <a:r>
              <a:rPr lang="pt-BR" dirty="0" smtClean="0"/>
              <a:t>Como </a:t>
            </a:r>
            <a:r>
              <a:rPr lang="pt-BR" dirty="0" err="1" smtClean="0"/>
              <a:t>driver</a:t>
            </a:r>
            <a:r>
              <a:rPr lang="pt-BR" dirty="0" smtClean="0"/>
              <a:t> é proprietário, Oracle exige registro e aceitação de termos de uso</a:t>
            </a:r>
          </a:p>
          <a:p>
            <a:pPr lvl="1"/>
            <a:r>
              <a:rPr lang="pt-BR" dirty="0" smtClean="0"/>
              <a:t>Registro feito no site: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http://maven.oracle.com</a:t>
            </a:r>
            <a:endParaRPr lang="pt-BR" dirty="0" smtClean="0"/>
          </a:p>
          <a:p>
            <a:r>
              <a:rPr lang="pt-BR" dirty="0" smtClean="0"/>
              <a:t>Para o </a:t>
            </a:r>
            <a:r>
              <a:rPr lang="pt-BR" dirty="0" err="1" smtClean="0"/>
              <a:t>Maven</a:t>
            </a:r>
            <a:r>
              <a:rPr lang="pt-BR" dirty="0" smtClean="0"/>
              <a:t> obter artefatos desse repositório, é preciso fornecer credenciais </a:t>
            </a:r>
            <a:r>
              <a:rPr lang="pt-BR" b="1" dirty="0" smtClean="0"/>
              <a:t>criptografadas</a:t>
            </a:r>
          </a:p>
          <a:p>
            <a:r>
              <a:rPr lang="pt-BR" dirty="0" smtClean="0"/>
              <a:t>Este exemplo pode ser aplicado a outros repositórios proprietários que implementem segurança similar</a:t>
            </a:r>
          </a:p>
          <a:p>
            <a:endParaRPr lang="pt-BR" dirty="0" smtClean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Criptografar uma senha mestre que será usada pelo </a:t>
            </a:r>
            <a:r>
              <a:rPr lang="pt-BR" dirty="0" err="1" smtClean="0"/>
              <a:t>Maven</a:t>
            </a:r>
            <a:r>
              <a:rPr lang="pt-BR" dirty="0" smtClean="0"/>
              <a:t> para criptografaras  credenciais de repositórios</a:t>
            </a:r>
          </a:p>
          <a:p>
            <a:pPr lvl="1"/>
            <a:r>
              <a:rPr lang="en-US" sz="1400" dirty="0" err="1" smtClean="0">
                <a:latin typeface="Consolas"/>
                <a:cs typeface="Consolas"/>
              </a:rPr>
              <a:t>mvn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--encrypt-master-password</a:t>
            </a:r>
            <a:endParaRPr lang="pt-BR" sz="1400" dirty="0" smtClean="0">
              <a:latin typeface="Consolas"/>
              <a:cs typeface="Consolas"/>
            </a:endParaRPr>
          </a:p>
          <a:p>
            <a:r>
              <a:rPr lang="pt-BR" dirty="0" smtClean="0"/>
              <a:t>Criar arquivo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~/.m2/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settings-security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contendo senha mestre criptografada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settingsSecurity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&gt;{By8wW7YcTxAHof0MF4Z3wPKboywhGJvxHD9m0NvHA2U=}&lt;/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settingsSecurity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 smtClean="0"/>
              <a:t>Criptografar a senha de acesso ao repositório</a:t>
            </a:r>
          </a:p>
          <a:p>
            <a:pPr lvl="1"/>
            <a:r>
              <a:rPr lang="en-US" sz="1400" dirty="0" err="1"/>
              <a:t>mvn</a:t>
            </a:r>
            <a:r>
              <a:rPr lang="en-US" sz="1400" dirty="0"/>
              <a:t> --encrypt-password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&lt;SENHA_DO_REPOSITORIO&gt;</a:t>
            </a:r>
          </a:p>
          <a:p>
            <a:r>
              <a:rPr lang="pt-BR" dirty="0" smtClean="0"/>
              <a:t>Configurar repositório Oracle no arquivo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~/.m2/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settings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xml</a:t>
            </a: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3074" name="Picture 2" descr="C:\Users\mmoraesc\Treinamento Maven\img\settings-ora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05" y="1142984"/>
            <a:ext cx="7500990" cy="506596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DISTRIBUTION MANAGEMENT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 descr="C:\Users\mmoraesc\Treinamento Maven\img\distribution-manage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415" y="1541108"/>
            <a:ext cx="5899171" cy="476285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TOMCAT PLUGIN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4895851"/>
          </a:xfrm>
        </p:spPr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 permite também a implantação de aplicações</a:t>
            </a:r>
          </a:p>
          <a:p>
            <a:r>
              <a:rPr lang="pt-BR" dirty="0" smtClean="0"/>
              <a:t>Necessário configurar usuário no </a:t>
            </a:r>
            <a:r>
              <a:rPr lang="pt-BR" dirty="0" err="1" smtClean="0"/>
              <a:t>Tomcat</a:t>
            </a:r>
            <a:r>
              <a:rPr lang="pt-BR" dirty="0" smtClean="0"/>
              <a:t> com permissões para gerenciar</a:t>
            </a:r>
          </a:p>
          <a:p>
            <a:r>
              <a:rPr lang="pt-BR" dirty="0" smtClean="0"/>
              <a:t>Configurar </a:t>
            </a:r>
            <a:r>
              <a:rPr lang="pt-BR" dirty="0" err="1" smtClean="0"/>
              <a:t>plugin</a:t>
            </a:r>
            <a:r>
              <a:rPr lang="pt-BR" dirty="0" smtClean="0"/>
              <a:t> para saber onde implantar a aplicação</a:t>
            </a:r>
          </a:p>
          <a:p>
            <a:endParaRPr lang="pt-BR" dirty="0" smtClean="0"/>
          </a:p>
        </p:txBody>
      </p:sp>
      <p:pic>
        <p:nvPicPr>
          <p:cNvPr id="8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4865" y="3143248"/>
            <a:ext cx="3334270" cy="305818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OUTROS PLUGINS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714488"/>
            <a:ext cx="8329613" cy="4649801"/>
          </a:xfrm>
        </p:spPr>
        <p:txBody>
          <a:bodyPr/>
          <a:lstStyle/>
          <a:p>
            <a:r>
              <a:rPr lang="pt-BR" dirty="0" err="1" smtClean="0"/>
              <a:t>Jetty</a:t>
            </a:r>
            <a:endParaRPr lang="pt-BR" dirty="0" smtClean="0"/>
          </a:p>
          <a:p>
            <a:r>
              <a:rPr lang="pt-BR" dirty="0" err="1" smtClean="0"/>
              <a:t>JBoss</a:t>
            </a:r>
            <a:r>
              <a:rPr lang="pt-BR" dirty="0" smtClean="0"/>
              <a:t> </a:t>
            </a:r>
            <a:r>
              <a:rPr lang="pt-BR" dirty="0" err="1" smtClean="0"/>
              <a:t>Wildfly</a:t>
            </a:r>
            <a:r>
              <a:rPr lang="pt-BR" dirty="0" smtClean="0"/>
              <a:t>/EAP</a:t>
            </a:r>
          </a:p>
          <a:p>
            <a:r>
              <a:rPr lang="pt-BR" dirty="0" smtClean="0"/>
              <a:t>Oracle </a:t>
            </a:r>
            <a:r>
              <a:rPr lang="pt-BR" dirty="0" err="1" smtClean="0"/>
              <a:t>WebLogic</a:t>
            </a:r>
            <a:endParaRPr lang="pt-BR" dirty="0" smtClean="0"/>
          </a:p>
          <a:p>
            <a:r>
              <a:rPr lang="pt-BR" dirty="0" err="1" smtClean="0"/>
              <a:t>Docker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14728</TotalTime>
  <Words>349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INDRApresentacion</vt:lpstr>
      <vt:lpstr>TREINAMENTO Apache maven</vt:lpstr>
      <vt:lpstr>Índice</vt:lpstr>
      <vt:lpstr>Integração com repositório oracle</vt:lpstr>
      <vt:lpstr>Integração com repositório oracle</vt:lpstr>
      <vt:lpstr>Integração com repositório oracle</vt:lpstr>
      <vt:lpstr>Integração com repositório oracle</vt:lpstr>
      <vt:lpstr>implantação</vt:lpstr>
      <vt:lpstr>implantação</vt:lpstr>
      <vt:lpstr>implantação</vt:lpstr>
      <vt:lpstr>SCM – Controle de versão</vt:lpstr>
      <vt:lpstr>SCM – Controle de versão</vt:lpstr>
      <vt:lpstr>SCM – Controle de versão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408</cp:revision>
  <cp:lastPrinted>2008-06-02T08:41:24Z</cp:lastPrinted>
  <dcterms:created xsi:type="dcterms:W3CDTF">2008-05-28T13:57:25Z</dcterms:created>
  <dcterms:modified xsi:type="dcterms:W3CDTF">2016-08-19T17:59:00Z</dcterms:modified>
</cp:coreProperties>
</file>