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32"/>
  </p:notesMasterIdLst>
  <p:sldIdLst>
    <p:sldId id="256" r:id="rId5"/>
    <p:sldId id="257" r:id="rId6"/>
    <p:sldId id="258" r:id="rId7"/>
    <p:sldId id="272" r:id="rId8"/>
    <p:sldId id="273" r:id="rId9"/>
    <p:sldId id="261" r:id="rId10"/>
    <p:sldId id="274" r:id="rId11"/>
    <p:sldId id="259" r:id="rId12"/>
    <p:sldId id="265" r:id="rId13"/>
    <p:sldId id="270" r:id="rId14"/>
    <p:sldId id="266" r:id="rId15"/>
    <p:sldId id="267" r:id="rId16"/>
    <p:sldId id="275" r:id="rId17"/>
    <p:sldId id="276" r:id="rId18"/>
    <p:sldId id="263" r:id="rId19"/>
    <p:sldId id="271" r:id="rId20"/>
    <p:sldId id="277" r:id="rId21"/>
    <p:sldId id="278" r:id="rId22"/>
    <p:sldId id="279" r:id="rId23"/>
    <p:sldId id="260" r:id="rId24"/>
    <p:sldId id="280" r:id="rId25"/>
    <p:sldId id="269" r:id="rId26"/>
    <p:sldId id="282" r:id="rId27"/>
    <p:sldId id="283" r:id="rId28"/>
    <p:sldId id="284" r:id="rId29"/>
    <p:sldId id="285"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359E99-FEB5-44E0-8505-6790C507602E}" v="3" dt="2021-05-11T03:45:23.739"/>
    <p1510:client id="{F23F3B13-0A6F-4F98-9BA7-0232F290B3BE}" v="429" dt="2021-05-11T04:32:16.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54756" autoAdjust="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tiparthi, Himaja Reddy" userId="1a89605e-4c16-4168-a80e-683f59cf3173" providerId="ADAL" clId="{F23F3B13-0A6F-4F98-9BA7-0232F290B3BE}"/>
    <pc:docChg chg="undo redo custSel addSld delSld modSld sldOrd">
      <pc:chgData name="Thatiparthi, Himaja Reddy" userId="1a89605e-4c16-4168-a80e-683f59cf3173" providerId="ADAL" clId="{F23F3B13-0A6F-4F98-9BA7-0232F290B3BE}" dt="2021-05-11T04:47:53.361" v="1068" actId="20577"/>
      <pc:docMkLst>
        <pc:docMk/>
      </pc:docMkLst>
      <pc:sldChg chg="addSp delSp modSp mod">
        <pc:chgData name="Thatiparthi, Himaja Reddy" userId="1a89605e-4c16-4168-a80e-683f59cf3173" providerId="ADAL" clId="{F23F3B13-0A6F-4F98-9BA7-0232F290B3BE}" dt="2021-05-11T04:15:01.700" v="557" actId="13782"/>
        <pc:sldMkLst>
          <pc:docMk/>
          <pc:sldMk cId="1645162923" sldId="260"/>
        </pc:sldMkLst>
        <pc:spChg chg="mod">
          <ac:chgData name="Thatiparthi, Himaja Reddy" userId="1a89605e-4c16-4168-a80e-683f59cf3173" providerId="ADAL" clId="{F23F3B13-0A6F-4F98-9BA7-0232F290B3BE}" dt="2021-05-11T03:47:30.380" v="10" actId="20577"/>
          <ac:spMkLst>
            <pc:docMk/>
            <pc:sldMk cId="1645162923" sldId="260"/>
            <ac:spMk id="2" creationId="{F1CD93C1-3E0E-4AC0-ABF5-6AEC58FDA424}"/>
          </ac:spMkLst>
        </pc:spChg>
        <pc:spChg chg="add del mod">
          <ac:chgData name="Thatiparthi, Himaja Reddy" userId="1a89605e-4c16-4168-a80e-683f59cf3173" providerId="ADAL" clId="{F23F3B13-0A6F-4F98-9BA7-0232F290B3BE}" dt="2021-05-11T04:15:00.401" v="556" actId="12084"/>
          <ac:spMkLst>
            <pc:docMk/>
            <pc:sldMk cId="1645162923" sldId="260"/>
            <ac:spMk id="3" creationId="{E56A0EB9-9427-42C8-BC04-04ADF0BFF5B8}"/>
          </ac:spMkLst>
        </pc:spChg>
        <pc:graphicFrameChg chg="add mod">
          <ac:chgData name="Thatiparthi, Himaja Reddy" userId="1a89605e-4c16-4168-a80e-683f59cf3173" providerId="ADAL" clId="{F23F3B13-0A6F-4F98-9BA7-0232F290B3BE}" dt="2021-05-11T04:15:01.700" v="557" actId="13782"/>
          <ac:graphicFrameMkLst>
            <pc:docMk/>
            <pc:sldMk cId="1645162923" sldId="260"/>
            <ac:graphicFrameMk id="4" creationId="{0F3114DD-D7CE-4394-ADA2-425E187F17FF}"/>
          </ac:graphicFrameMkLst>
        </pc:graphicFrameChg>
      </pc:sldChg>
      <pc:sldChg chg="modSp">
        <pc:chgData name="Thatiparthi, Himaja Reddy" userId="1a89605e-4c16-4168-a80e-683f59cf3173" providerId="ADAL" clId="{F23F3B13-0A6F-4F98-9BA7-0232F290B3BE}" dt="2021-05-11T03:46:41.913" v="1" actId="255"/>
        <pc:sldMkLst>
          <pc:docMk/>
          <pc:sldMk cId="3700544581" sldId="266"/>
        </pc:sldMkLst>
        <pc:graphicFrameChg chg="mod">
          <ac:chgData name="Thatiparthi, Himaja Reddy" userId="1a89605e-4c16-4168-a80e-683f59cf3173" providerId="ADAL" clId="{F23F3B13-0A6F-4F98-9BA7-0232F290B3BE}" dt="2021-05-11T03:46:41.913" v="1" actId="255"/>
          <ac:graphicFrameMkLst>
            <pc:docMk/>
            <pc:sldMk cId="3700544581" sldId="266"/>
            <ac:graphicFrameMk id="9" creationId="{78FD5C4C-B1C5-480F-A95A-05624CE4B87C}"/>
          </ac:graphicFrameMkLst>
        </pc:graphicFrameChg>
      </pc:sldChg>
      <pc:sldChg chg="addSp delSp modSp mod">
        <pc:chgData name="Thatiparthi, Himaja Reddy" userId="1a89605e-4c16-4168-a80e-683f59cf3173" providerId="ADAL" clId="{F23F3B13-0A6F-4F98-9BA7-0232F290B3BE}" dt="2021-05-11T04:15:42.571" v="566" actId="27636"/>
        <pc:sldMkLst>
          <pc:docMk/>
          <pc:sldMk cId="1272056413" sldId="269"/>
        </pc:sldMkLst>
        <pc:spChg chg="mod">
          <ac:chgData name="Thatiparthi, Himaja Reddy" userId="1a89605e-4c16-4168-a80e-683f59cf3173" providerId="ADAL" clId="{F23F3B13-0A6F-4F98-9BA7-0232F290B3BE}" dt="2021-05-11T03:47:49.998" v="29" actId="20577"/>
          <ac:spMkLst>
            <pc:docMk/>
            <pc:sldMk cId="1272056413" sldId="269"/>
            <ac:spMk id="2" creationId="{473C7F14-9A8D-4614-BCE4-62E985D55141}"/>
          </ac:spMkLst>
        </pc:spChg>
        <pc:spChg chg="add del mod">
          <ac:chgData name="Thatiparthi, Himaja Reddy" userId="1a89605e-4c16-4168-a80e-683f59cf3173" providerId="ADAL" clId="{F23F3B13-0A6F-4F98-9BA7-0232F290B3BE}" dt="2021-05-11T04:14:21.284" v="551" actId="478"/>
          <ac:spMkLst>
            <pc:docMk/>
            <pc:sldMk cId="1272056413" sldId="269"/>
            <ac:spMk id="5" creationId="{2AE2DDD6-C1DB-45CD-AFAC-057C1F9F9C41}"/>
          </ac:spMkLst>
        </pc:spChg>
        <pc:spChg chg="add del mod">
          <ac:chgData name="Thatiparthi, Himaja Reddy" userId="1a89605e-4c16-4168-a80e-683f59cf3173" providerId="ADAL" clId="{F23F3B13-0A6F-4F98-9BA7-0232F290B3BE}" dt="2021-05-11T04:14:24.186" v="553" actId="478"/>
          <ac:spMkLst>
            <pc:docMk/>
            <pc:sldMk cId="1272056413" sldId="269"/>
            <ac:spMk id="7" creationId="{5F085B07-34F2-4302-840E-AC3287E2EAAD}"/>
          </ac:spMkLst>
        </pc:spChg>
        <pc:spChg chg="add mod">
          <ac:chgData name="Thatiparthi, Himaja Reddy" userId="1a89605e-4c16-4168-a80e-683f59cf3173" providerId="ADAL" clId="{F23F3B13-0A6F-4F98-9BA7-0232F290B3BE}" dt="2021-05-11T04:15:42.571" v="566" actId="27636"/>
          <ac:spMkLst>
            <pc:docMk/>
            <pc:sldMk cId="1272056413" sldId="269"/>
            <ac:spMk id="8" creationId="{A7617A0A-9760-43FE-BC14-87F7C5B4406E}"/>
          </ac:spMkLst>
        </pc:spChg>
        <pc:graphicFrameChg chg="del">
          <ac:chgData name="Thatiparthi, Himaja Reddy" userId="1a89605e-4c16-4168-a80e-683f59cf3173" providerId="ADAL" clId="{F23F3B13-0A6F-4F98-9BA7-0232F290B3BE}" dt="2021-05-11T03:47:53.488" v="30" actId="478"/>
          <ac:graphicFrameMkLst>
            <pc:docMk/>
            <pc:sldMk cId="1272056413" sldId="269"/>
            <ac:graphicFrameMk id="4" creationId="{47B7C462-E3DC-4229-9D46-8226D69CADE3}"/>
          </ac:graphicFrameMkLst>
        </pc:graphicFrameChg>
      </pc:sldChg>
      <pc:sldChg chg="modSp mod">
        <pc:chgData name="Thatiparthi, Himaja Reddy" userId="1a89605e-4c16-4168-a80e-683f59cf3173" providerId="ADAL" clId="{F23F3B13-0A6F-4F98-9BA7-0232F290B3BE}" dt="2021-05-11T04:32:19.246" v="777" actId="1076"/>
        <pc:sldMkLst>
          <pc:docMk/>
          <pc:sldMk cId="1731705044" sldId="271"/>
        </pc:sldMkLst>
        <pc:graphicFrameChg chg="mod">
          <ac:chgData name="Thatiparthi, Himaja Reddy" userId="1a89605e-4c16-4168-a80e-683f59cf3173" providerId="ADAL" clId="{F23F3B13-0A6F-4F98-9BA7-0232F290B3BE}" dt="2021-05-11T04:32:19.246" v="777" actId="1076"/>
          <ac:graphicFrameMkLst>
            <pc:docMk/>
            <pc:sldMk cId="1731705044" sldId="271"/>
            <ac:graphicFrameMk id="4" creationId="{E2618FED-6FB8-48D6-945B-EB48CFC9F78F}"/>
          </ac:graphicFrameMkLst>
        </pc:graphicFrameChg>
      </pc:sldChg>
      <pc:sldChg chg="modSp mod">
        <pc:chgData name="Thatiparthi, Himaja Reddy" userId="1a89605e-4c16-4168-a80e-683f59cf3173" providerId="ADAL" clId="{F23F3B13-0A6F-4F98-9BA7-0232F290B3BE}" dt="2021-05-11T04:31:08.932" v="775" actId="20577"/>
        <pc:sldMkLst>
          <pc:docMk/>
          <pc:sldMk cId="2737794170" sldId="275"/>
        </pc:sldMkLst>
        <pc:spChg chg="mod">
          <ac:chgData name="Thatiparthi, Himaja Reddy" userId="1a89605e-4c16-4168-a80e-683f59cf3173" providerId="ADAL" clId="{F23F3B13-0A6F-4F98-9BA7-0232F290B3BE}" dt="2021-05-11T04:31:08.932" v="775" actId="20577"/>
          <ac:spMkLst>
            <pc:docMk/>
            <pc:sldMk cId="2737794170" sldId="275"/>
            <ac:spMk id="4" creationId="{8B1A84E9-46B3-4D58-B2BD-5763A7A9CC27}"/>
          </ac:spMkLst>
        </pc:spChg>
      </pc:sldChg>
      <pc:sldChg chg="modSp new mod">
        <pc:chgData name="Thatiparthi, Himaja Reddy" userId="1a89605e-4c16-4168-a80e-683f59cf3173" providerId="ADAL" clId="{F23F3B13-0A6F-4F98-9BA7-0232F290B3BE}" dt="2021-05-11T04:16:23.247" v="587" actId="5793"/>
        <pc:sldMkLst>
          <pc:docMk/>
          <pc:sldMk cId="2560044809" sldId="277"/>
        </pc:sldMkLst>
        <pc:spChg chg="mod">
          <ac:chgData name="Thatiparthi, Himaja Reddy" userId="1a89605e-4c16-4168-a80e-683f59cf3173" providerId="ADAL" clId="{F23F3B13-0A6F-4F98-9BA7-0232F290B3BE}" dt="2021-05-11T04:16:23.247" v="587" actId="5793"/>
          <ac:spMkLst>
            <pc:docMk/>
            <pc:sldMk cId="2560044809" sldId="277"/>
            <ac:spMk id="2" creationId="{612341A8-14F9-46DE-B8E8-7BF6F6346E35}"/>
          </ac:spMkLst>
        </pc:spChg>
        <pc:spChg chg="mod">
          <ac:chgData name="Thatiparthi, Himaja Reddy" userId="1a89605e-4c16-4168-a80e-683f59cf3173" providerId="ADAL" clId="{F23F3B13-0A6F-4F98-9BA7-0232F290B3BE}" dt="2021-05-11T03:51:11.068" v="137" actId="27636"/>
          <ac:spMkLst>
            <pc:docMk/>
            <pc:sldMk cId="2560044809" sldId="277"/>
            <ac:spMk id="3" creationId="{905BD898-7D25-490A-AC65-C54D8B7E0A73}"/>
          </ac:spMkLst>
        </pc:spChg>
      </pc:sldChg>
      <pc:sldChg chg="new del">
        <pc:chgData name="Thatiparthi, Himaja Reddy" userId="1a89605e-4c16-4168-a80e-683f59cf3173" providerId="ADAL" clId="{F23F3B13-0A6F-4F98-9BA7-0232F290B3BE}" dt="2021-05-11T03:48:29.099" v="32" actId="47"/>
        <pc:sldMkLst>
          <pc:docMk/>
          <pc:sldMk cId="3856642602" sldId="277"/>
        </pc:sldMkLst>
      </pc:sldChg>
      <pc:sldChg chg="modSp new mod ord">
        <pc:chgData name="Thatiparthi, Himaja Reddy" userId="1a89605e-4c16-4168-a80e-683f59cf3173" providerId="ADAL" clId="{F23F3B13-0A6F-4F98-9BA7-0232F290B3BE}" dt="2021-05-11T04:16:33.512" v="590"/>
        <pc:sldMkLst>
          <pc:docMk/>
          <pc:sldMk cId="2071718759" sldId="278"/>
        </pc:sldMkLst>
        <pc:spChg chg="mod">
          <ac:chgData name="Thatiparthi, Himaja Reddy" userId="1a89605e-4c16-4168-a80e-683f59cf3173" providerId="ADAL" clId="{F23F3B13-0A6F-4F98-9BA7-0232F290B3BE}" dt="2021-05-11T04:16:33.512" v="590"/>
          <ac:spMkLst>
            <pc:docMk/>
            <pc:sldMk cId="2071718759" sldId="278"/>
            <ac:spMk id="2" creationId="{1DA397ED-05DF-4579-9DA7-D6B532176937}"/>
          </ac:spMkLst>
        </pc:spChg>
        <pc:spChg chg="mod">
          <ac:chgData name="Thatiparthi, Himaja Reddy" userId="1a89605e-4c16-4168-a80e-683f59cf3173" providerId="ADAL" clId="{F23F3B13-0A6F-4F98-9BA7-0232F290B3BE}" dt="2021-05-11T03:55:21.336" v="276" actId="20577"/>
          <ac:spMkLst>
            <pc:docMk/>
            <pc:sldMk cId="2071718759" sldId="278"/>
            <ac:spMk id="3" creationId="{C29E4AB6-34EF-4570-81A9-0DC2D2A22418}"/>
          </ac:spMkLst>
        </pc:spChg>
      </pc:sldChg>
      <pc:sldChg chg="modSp new mod">
        <pc:chgData name="Thatiparthi, Himaja Reddy" userId="1a89605e-4c16-4168-a80e-683f59cf3173" providerId="ADAL" clId="{F23F3B13-0A6F-4F98-9BA7-0232F290B3BE}" dt="2021-05-11T04:16:35.853" v="591"/>
        <pc:sldMkLst>
          <pc:docMk/>
          <pc:sldMk cId="3503378839" sldId="279"/>
        </pc:sldMkLst>
        <pc:spChg chg="mod">
          <ac:chgData name="Thatiparthi, Himaja Reddy" userId="1a89605e-4c16-4168-a80e-683f59cf3173" providerId="ADAL" clId="{F23F3B13-0A6F-4F98-9BA7-0232F290B3BE}" dt="2021-05-11T04:16:35.853" v="591"/>
          <ac:spMkLst>
            <pc:docMk/>
            <pc:sldMk cId="3503378839" sldId="279"/>
            <ac:spMk id="2" creationId="{8D358ADB-4387-4FEA-B9A0-819FCD05D8A9}"/>
          </ac:spMkLst>
        </pc:spChg>
        <pc:spChg chg="mod">
          <ac:chgData name="Thatiparthi, Himaja Reddy" userId="1a89605e-4c16-4168-a80e-683f59cf3173" providerId="ADAL" clId="{F23F3B13-0A6F-4F98-9BA7-0232F290B3BE}" dt="2021-05-11T03:59:27.430" v="377" actId="403"/>
          <ac:spMkLst>
            <pc:docMk/>
            <pc:sldMk cId="3503378839" sldId="279"/>
            <ac:spMk id="3" creationId="{1E87486B-6E3B-4008-9A9B-AADFD8E4FA75}"/>
          </ac:spMkLst>
        </pc:spChg>
      </pc:sldChg>
      <pc:sldChg chg="addSp delSp modSp new mod">
        <pc:chgData name="Thatiparthi, Himaja Reddy" userId="1a89605e-4c16-4168-a80e-683f59cf3173" providerId="ADAL" clId="{F23F3B13-0A6F-4F98-9BA7-0232F290B3BE}" dt="2021-05-11T04:15:39.132" v="564"/>
        <pc:sldMkLst>
          <pc:docMk/>
          <pc:sldMk cId="671930696" sldId="280"/>
        </pc:sldMkLst>
        <pc:spChg chg="mod">
          <ac:chgData name="Thatiparthi, Himaja Reddy" userId="1a89605e-4c16-4168-a80e-683f59cf3173" providerId="ADAL" clId="{F23F3B13-0A6F-4F98-9BA7-0232F290B3BE}" dt="2021-05-11T04:09:36.306" v="478" actId="5793"/>
          <ac:spMkLst>
            <pc:docMk/>
            <pc:sldMk cId="671930696" sldId="280"/>
            <ac:spMk id="2" creationId="{70851B51-FC04-48AE-8E99-681C793BBD25}"/>
          </ac:spMkLst>
        </pc:spChg>
        <pc:spChg chg="del mod">
          <ac:chgData name="Thatiparthi, Himaja Reddy" userId="1a89605e-4c16-4168-a80e-683f59cf3173" providerId="ADAL" clId="{F23F3B13-0A6F-4F98-9BA7-0232F290B3BE}" dt="2021-05-11T04:15:08.451" v="558" actId="12084"/>
          <ac:spMkLst>
            <pc:docMk/>
            <pc:sldMk cId="671930696" sldId="280"/>
            <ac:spMk id="3" creationId="{848BB5CD-BC7A-41AF-9FD2-2EBE03A02583}"/>
          </ac:spMkLst>
        </pc:spChg>
        <pc:graphicFrameChg chg="add mod">
          <ac:chgData name="Thatiparthi, Himaja Reddy" userId="1a89605e-4c16-4168-a80e-683f59cf3173" providerId="ADAL" clId="{F23F3B13-0A6F-4F98-9BA7-0232F290B3BE}" dt="2021-05-11T04:15:39.132" v="564"/>
          <ac:graphicFrameMkLst>
            <pc:docMk/>
            <pc:sldMk cId="671930696" sldId="280"/>
            <ac:graphicFrameMk id="4" creationId="{4F4E9AB1-0CA1-453B-83D7-0CF49CC027C5}"/>
          </ac:graphicFrameMkLst>
        </pc:graphicFrameChg>
        <pc:picChg chg="add del mod">
          <ac:chgData name="Thatiparthi, Himaja Reddy" userId="1a89605e-4c16-4168-a80e-683f59cf3173" providerId="ADAL" clId="{F23F3B13-0A6F-4F98-9BA7-0232F290B3BE}" dt="2021-05-11T04:10:51.863" v="486"/>
          <ac:picMkLst>
            <pc:docMk/>
            <pc:sldMk cId="671930696" sldId="280"/>
            <ac:picMk id="1026" creationId="{B1C00816-CA51-403E-A8D3-B7130441A919}"/>
          </ac:picMkLst>
        </pc:picChg>
      </pc:sldChg>
      <pc:sldChg chg="modSp new mod">
        <pc:chgData name="Thatiparthi, Himaja Reddy" userId="1a89605e-4c16-4168-a80e-683f59cf3173" providerId="ADAL" clId="{F23F3B13-0A6F-4F98-9BA7-0232F290B3BE}" dt="2021-05-11T04:46:44.304" v="1034" actId="20577"/>
        <pc:sldMkLst>
          <pc:docMk/>
          <pc:sldMk cId="2475705265" sldId="281"/>
        </pc:sldMkLst>
        <pc:spChg chg="mod">
          <ac:chgData name="Thatiparthi, Himaja Reddy" userId="1a89605e-4c16-4168-a80e-683f59cf3173" providerId="ADAL" clId="{F23F3B13-0A6F-4F98-9BA7-0232F290B3BE}" dt="2021-05-11T04:13:01.595" v="524"/>
          <ac:spMkLst>
            <pc:docMk/>
            <pc:sldMk cId="2475705265" sldId="281"/>
            <ac:spMk id="2" creationId="{39030D22-8418-4745-9710-FD312A4410BE}"/>
          </ac:spMkLst>
        </pc:spChg>
        <pc:spChg chg="mod">
          <ac:chgData name="Thatiparthi, Himaja Reddy" userId="1a89605e-4c16-4168-a80e-683f59cf3173" providerId="ADAL" clId="{F23F3B13-0A6F-4F98-9BA7-0232F290B3BE}" dt="2021-05-11T04:46:44.304" v="1034" actId="20577"/>
          <ac:spMkLst>
            <pc:docMk/>
            <pc:sldMk cId="2475705265" sldId="281"/>
            <ac:spMk id="3" creationId="{C061B80C-2A8C-423F-85C4-5B0DADFB61D8}"/>
          </ac:spMkLst>
        </pc:spChg>
      </pc:sldChg>
      <pc:sldChg chg="new del">
        <pc:chgData name="Thatiparthi, Himaja Reddy" userId="1a89605e-4c16-4168-a80e-683f59cf3173" providerId="ADAL" clId="{F23F3B13-0A6F-4F98-9BA7-0232F290B3BE}" dt="2021-05-11T04:15:48.506" v="567" actId="47"/>
        <pc:sldMkLst>
          <pc:docMk/>
          <pc:sldMk cId="412610110" sldId="282"/>
        </pc:sldMkLst>
      </pc:sldChg>
      <pc:sldChg chg="addSp delSp modSp new mod">
        <pc:chgData name="Thatiparthi, Himaja Reddy" userId="1a89605e-4c16-4168-a80e-683f59cf3173" providerId="ADAL" clId="{F23F3B13-0A6F-4F98-9BA7-0232F290B3BE}" dt="2021-05-11T04:47:36.814" v="1042" actId="20577"/>
        <pc:sldMkLst>
          <pc:docMk/>
          <pc:sldMk cId="2882804175" sldId="282"/>
        </pc:sldMkLst>
        <pc:spChg chg="mod">
          <ac:chgData name="Thatiparthi, Himaja Reddy" userId="1a89605e-4c16-4168-a80e-683f59cf3173" providerId="ADAL" clId="{F23F3B13-0A6F-4F98-9BA7-0232F290B3BE}" dt="2021-05-11T04:47:36.814" v="1042" actId="20577"/>
          <ac:spMkLst>
            <pc:docMk/>
            <pc:sldMk cId="2882804175" sldId="282"/>
            <ac:spMk id="2" creationId="{66650981-FC19-491C-84BF-C89675AD1FF4}"/>
          </ac:spMkLst>
        </pc:spChg>
        <pc:spChg chg="del">
          <ac:chgData name="Thatiparthi, Himaja Reddy" userId="1a89605e-4c16-4168-a80e-683f59cf3173" providerId="ADAL" clId="{F23F3B13-0A6F-4F98-9BA7-0232F290B3BE}" dt="2021-05-11T04:20:22.452" v="593" actId="22"/>
          <ac:spMkLst>
            <pc:docMk/>
            <pc:sldMk cId="2882804175" sldId="282"/>
            <ac:spMk id="3" creationId="{55715D9A-8CF2-4628-AFFE-0904F75F5766}"/>
          </ac:spMkLst>
        </pc:spChg>
        <pc:spChg chg="add mod">
          <ac:chgData name="Thatiparthi, Himaja Reddy" userId="1a89605e-4c16-4168-a80e-683f59cf3173" providerId="ADAL" clId="{F23F3B13-0A6F-4F98-9BA7-0232F290B3BE}" dt="2021-05-11T04:33:45.176" v="820" actId="20577"/>
          <ac:spMkLst>
            <pc:docMk/>
            <pc:sldMk cId="2882804175" sldId="282"/>
            <ac:spMk id="7" creationId="{59A76CF6-DC17-49BE-85E4-775C2530413F}"/>
          </ac:spMkLst>
        </pc:spChg>
        <pc:picChg chg="add mod ord">
          <ac:chgData name="Thatiparthi, Himaja Reddy" userId="1a89605e-4c16-4168-a80e-683f59cf3173" providerId="ADAL" clId="{F23F3B13-0A6F-4F98-9BA7-0232F290B3BE}" dt="2021-05-11T04:33:48.885" v="821" actId="1076"/>
          <ac:picMkLst>
            <pc:docMk/>
            <pc:sldMk cId="2882804175" sldId="282"/>
            <ac:picMk id="5" creationId="{538BB042-212F-4458-B0C8-F83D9E01D15F}"/>
          </ac:picMkLst>
        </pc:picChg>
      </pc:sldChg>
      <pc:sldChg chg="addSp delSp modSp new mod">
        <pc:chgData name="Thatiparthi, Himaja Reddy" userId="1a89605e-4c16-4168-a80e-683f59cf3173" providerId="ADAL" clId="{F23F3B13-0A6F-4F98-9BA7-0232F290B3BE}" dt="2021-05-11T04:47:41.397" v="1050" actId="20577"/>
        <pc:sldMkLst>
          <pc:docMk/>
          <pc:sldMk cId="2503614" sldId="283"/>
        </pc:sldMkLst>
        <pc:spChg chg="mod">
          <ac:chgData name="Thatiparthi, Himaja Reddy" userId="1a89605e-4c16-4168-a80e-683f59cf3173" providerId="ADAL" clId="{F23F3B13-0A6F-4F98-9BA7-0232F290B3BE}" dt="2021-05-11T04:47:41.397" v="1050" actId="20577"/>
          <ac:spMkLst>
            <pc:docMk/>
            <pc:sldMk cId="2503614" sldId="283"/>
            <ac:spMk id="2" creationId="{F35433D8-C4A3-4D31-B315-30EC6D72F211}"/>
          </ac:spMkLst>
        </pc:spChg>
        <pc:spChg chg="del">
          <ac:chgData name="Thatiparthi, Himaja Reddy" userId="1a89605e-4c16-4168-a80e-683f59cf3173" providerId="ADAL" clId="{F23F3B13-0A6F-4F98-9BA7-0232F290B3BE}" dt="2021-05-11T04:20:46.894" v="599" actId="22"/>
          <ac:spMkLst>
            <pc:docMk/>
            <pc:sldMk cId="2503614" sldId="283"/>
            <ac:spMk id="3" creationId="{06FB3A9D-7DB3-4C89-8666-F8ACB8045510}"/>
          </ac:spMkLst>
        </pc:spChg>
        <pc:spChg chg="add mod">
          <ac:chgData name="Thatiparthi, Himaja Reddy" userId="1a89605e-4c16-4168-a80e-683f59cf3173" providerId="ADAL" clId="{F23F3B13-0A6F-4F98-9BA7-0232F290B3BE}" dt="2021-05-11T04:34:09.096" v="841" actId="20577"/>
          <ac:spMkLst>
            <pc:docMk/>
            <pc:sldMk cId="2503614" sldId="283"/>
            <ac:spMk id="9" creationId="{2A80EFEC-9AAC-4545-B647-6D5690B3BC0E}"/>
          </ac:spMkLst>
        </pc:spChg>
        <pc:picChg chg="add del mod">
          <ac:chgData name="Thatiparthi, Himaja Reddy" userId="1a89605e-4c16-4168-a80e-683f59cf3173" providerId="ADAL" clId="{F23F3B13-0A6F-4F98-9BA7-0232F290B3BE}" dt="2021-05-11T04:20:45.928" v="598" actId="22"/>
          <ac:picMkLst>
            <pc:docMk/>
            <pc:sldMk cId="2503614" sldId="283"/>
            <ac:picMk id="5" creationId="{66877DCB-0C4E-4C48-8640-3EDDC68A3F9B}"/>
          </ac:picMkLst>
        </pc:picChg>
        <pc:picChg chg="add mod ord">
          <ac:chgData name="Thatiparthi, Himaja Reddy" userId="1a89605e-4c16-4168-a80e-683f59cf3173" providerId="ADAL" clId="{F23F3B13-0A6F-4F98-9BA7-0232F290B3BE}" dt="2021-05-11T04:24:12.720" v="653" actId="1076"/>
          <ac:picMkLst>
            <pc:docMk/>
            <pc:sldMk cId="2503614" sldId="283"/>
            <ac:picMk id="7" creationId="{5DAEE2ED-8E89-4EF3-925C-A6BD9189A3B5}"/>
          </ac:picMkLst>
        </pc:picChg>
      </pc:sldChg>
      <pc:sldChg chg="addSp delSp modSp new mod">
        <pc:chgData name="Thatiparthi, Himaja Reddy" userId="1a89605e-4c16-4168-a80e-683f59cf3173" providerId="ADAL" clId="{F23F3B13-0A6F-4F98-9BA7-0232F290B3BE}" dt="2021-05-11T04:47:49.019" v="1060" actId="20577"/>
        <pc:sldMkLst>
          <pc:docMk/>
          <pc:sldMk cId="3269571366" sldId="284"/>
        </pc:sldMkLst>
        <pc:spChg chg="mod">
          <ac:chgData name="Thatiparthi, Himaja Reddy" userId="1a89605e-4c16-4168-a80e-683f59cf3173" providerId="ADAL" clId="{F23F3B13-0A6F-4F98-9BA7-0232F290B3BE}" dt="2021-05-11T04:47:49.019" v="1060" actId="20577"/>
          <ac:spMkLst>
            <pc:docMk/>
            <pc:sldMk cId="3269571366" sldId="284"/>
            <ac:spMk id="2" creationId="{57A51471-B240-40C2-AEFA-AF8C517E77A8}"/>
          </ac:spMkLst>
        </pc:spChg>
        <pc:spChg chg="del">
          <ac:chgData name="Thatiparthi, Himaja Reddy" userId="1a89605e-4c16-4168-a80e-683f59cf3173" providerId="ADAL" clId="{F23F3B13-0A6F-4F98-9BA7-0232F290B3BE}" dt="2021-05-11T04:21:02.420" v="601" actId="22"/>
          <ac:spMkLst>
            <pc:docMk/>
            <pc:sldMk cId="3269571366" sldId="284"/>
            <ac:spMk id="3" creationId="{EF137863-27A2-48B1-A412-2FC948EA59EC}"/>
          </ac:spMkLst>
        </pc:spChg>
        <pc:spChg chg="add mod">
          <ac:chgData name="Thatiparthi, Himaja Reddy" userId="1a89605e-4c16-4168-a80e-683f59cf3173" providerId="ADAL" clId="{F23F3B13-0A6F-4F98-9BA7-0232F290B3BE}" dt="2021-05-11T04:34:26.670" v="843" actId="12"/>
          <ac:spMkLst>
            <pc:docMk/>
            <pc:sldMk cId="3269571366" sldId="284"/>
            <ac:spMk id="7" creationId="{85EBC019-D19C-4B86-9E7D-FC1CC6E7C7CB}"/>
          </ac:spMkLst>
        </pc:spChg>
        <pc:picChg chg="add mod ord">
          <ac:chgData name="Thatiparthi, Himaja Reddy" userId="1a89605e-4c16-4168-a80e-683f59cf3173" providerId="ADAL" clId="{F23F3B13-0A6F-4F98-9BA7-0232F290B3BE}" dt="2021-05-11T04:34:29.785" v="844" actId="1076"/>
          <ac:picMkLst>
            <pc:docMk/>
            <pc:sldMk cId="3269571366" sldId="284"/>
            <ac:picMk id="5" creationId="{E6889F79-4C36-45BC-BA97-90B3AFB87599}"/>
          </ac:picMkLst>
        </pc:picChg>
      </pc:sldChg>
      <pc:sldChg chg="addSp delSp modSp new mod">
        <pc:chgData name="Thatiparthi, Himaja Reddy" userId="1a89605e-4c16-4168-a80e-683f59cf3173" providerId="ADAL" clId="{F23F3B13-0A6F-4F98-9BA7-0232F290B3BE}" dt="2021-05-11T04:47:53.361" v="1068" actId="20577"/>
        <pc:sldMkLst>
          <pc:docMk/>
          <pc:sldMk cId="4098758229" sldId="285"/>
        </pc:sldMkLst>
        <pc:spChg chg="mod">
          <ac:chgData name="Thatiparthi, Himaja Reddy" userId="1a89605e-4c16-4168-a80e-683f59cf3173" providerId="ADAL" clId="{F23F3B13-0A6F-4F98-9BA7-0232F290B3BE}" dt="2021-05-11T04:47:53.361" v="1068" actId="20577"/>
          <ac:spMkLst>
            <pc:docMk/>
            <pc:sldMk cId="4098758229" sldId="285"/>
            <ac:spMk id="2" creationId="{4505D0CA-590E-488C-93A2-F25FAE726A10}"/>
          </ac:spMkLst>
        </pc:spChg>
        <pc:spChg chg="del">
          <ac:chgData name="Thatiparthi, Himaja Reddy" userId="1a89605e-4c16-4168-a80e-683f59cf3173" providerId="ADAL" clId="{F23F3B13-0A6F-4F98-9BA7-0232F290B3BE}" dt="2021-05-11T04:21:22.020" v="603" actId="22"/>
          <ac:spMkLst>
            <pc:docMk/>
            <pc:sldMk cId="4098758229" sldId="285"/>
            <ac:spMk id="3" creationId="{D0B5825F-41CE-4CD2-BE36-A76FCC703588}"/>
          </ac:spMkLst>
        </pc:spChg>
        <pc:spChg chg="add mod">
          <ac:chgData name="Thatiparthi, Himaja Reddy" userId="1a89605e-4c16-4168-a80e-683f59cf3173" providerId="ADAL" clId="{F23F3B13-0A6F-4F98-9BA7-0232F290B3BE}" dt="2021-05-11T04:34:51.940" v="848" actId="404"/>
          <ac:spMkLst>
            <pc:docMk/>
            <pc:sldMk cId="4098758229" sldId="285"/>
            <ac:spMk id="7" creationId="{A23F472A-CF3F-4AB3-8391-BB3DD5CA2189}"/>
          </ac:spMkLst>
        </pc:spChg>
        <pc:picChg chg="add mod ord">
          <ac:chgData name="Thatiparthi, Himaja Reddy" userId="1a89605e-4c16-4168-a80e-683f59cf3173" providerId="ADAL" clId="{F23F3B13-0A6F-4F98-9BA7-0232F290B3BE}" dt="2021-05-11T04:34:40.111" v="846" actId="1076"/>
          <ac:picMkLst>
            <pc:docMk/>
            <pc:sldMk cId="4098758229" sldId="285"/>
            <ac:picMk id="5" creationId="{01FDA7EF-6C5B-49EE-9201-1E1A4004C9CF}"/>
          </ac:picMkLst>
        </pc:picChg>
      </pc:sldChg>
    </pc:docChg>
  </pc:docChgLst>
  <pc:docChgLst>
    <pc:chgData name="Thatiparthi, Himaja Reddy" userId="S::hthatipa@ttu.edu::1a89605e-4c16-4168-a80e-683f59cf3173" providerId="AD" clId="Web-{63359E99-FEB5-44E0-8505-6790C507602E}"/>
    <pc:docChg chg="modSld">
      <pc:chgData name="Thatiparthi, Himaja Reddy" userId="S::hthatipa@ttu.edu::1a89605e-4c16-4168-a80e-683f59cf3173" providerId="AD" clId="Web-{63359E99-FEB5-44E0-8505-6790C507602E}" dt="2021-05-11T03:45:20.958" v="0" actId="20577"/>
      <pc:docMkLst>
        <pc:docMk/>
      </pc:docMkLst>
      <pc:sldChg chg="modSp">
        <pc:chgData name="Thatiparthi, Himaja Reddy" userId="S::hthatipa@ttu.edu::1a89605e-4c16-4168-a80e-683f59cf3173" providerId="AD" clId="Web-{63359E99-FEB5-44E0-8505-6790C507602E}" dt="2021-05-11T03:45:20.958" v="0" actId="20577"/>
        <pc:sldMkLst>
          <pc:docMk/>
          <pc:sldMk cId="310730951" sldId="274"/>
        </pc:sldMkLst>
        <pc:spChg chg="mod">
          <ac:chgData name="Thatiparthi, Himaja Reddy" userId="S::hthatipa@ttu.edu::1a89605e-4c16-4168-a80e-683f59cf3173" providerId="AD" clId="Web-{63359E99-FEB5-44E0-8505-6790C507602E}" dt="2021-05-11T03:45:20.958" v="0" actId="20577"/>
          <ac:spMkLst>
            <pc:docMk/>
            <pc:sldMk cId="310730951" sldId="274"/>
            <ac:spMk id="3" creationId="{CCEE3F21-BAD4-4950-A1C3-A558D350253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286D92-011B-4D99-8455-DE01B9CAC20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0FC7896-937F-472F-9C58-765A7DF92F35}">
      <dgm:prSet custT="1"/>
      <dgm:spPr/>
      <dgm:t>
        <a:bodyPr/>
        <a:lstStyle/>
        <a:p>
          <a:r>
            <a:rPr lang="en-US" sz="2000"/>
            <a:t>Word Embeddings  are  texts  converted  into  numbers,  and  there  can be  distinct  numerical  representations  of  the  same  text.  </a:t>
          </a:r>
        </a:p>
      </dgm:t>
    </dgm:pt>
    <dgm:pt modelId="{F719D3B7-D7BD-4967-A01F-EFB6ADEDE8FF}" type="parTrans" cxnId="{8ECE0A59-6B78-4070-A388-4405A0D556E8}">
      <dgm:prSet/>
      <dgm:spPr/>
      <dgm:t>
        <a:bodyPr/>
        <a:lstStyle/>
        <a:p>
          <a:endParaRPr lang="en-US" sz="1600"/>
        </a:p>
      </dgm:t>
    </dgm:pt>
    <dgm:pt modelId="{1798A639-7262-4EB6-83D6-1C74E4A3B9B5}" type="sibTrans" cxnId="{8ECE0A59-6B78-4070-A388-4405A0D556E8}">
      <dgm:prSet/>
      <dgm:spPr/>
      <dgm:t>
        <a:bodyPr/>
        <a:lstStyle/>
        <a:p>
          <a:endParaRPr lang="en-US" sz="1600"/>
        </a:p>
      </dgm:t>
    </dgm:pt>
    <dgm:pt modelId="{BF311448-FC84-4CF3-B2DE-E2A1A85A3BAB}">
      <dgm:prSet custT="1"/>
      <dgm:spPr/>
      <dgm:t>
        <a:bodyPr/>
        <a:lstStyle/>
        <a:p>
          <a:r>
            <a:rPr lang="en-US" sz="2000" dirty="0"/>
            <a:t>This numerical word representation can be used to map each word in a vocabulary to a point in a vector space.</a:t>
          </a:r>
        </a:p>
      </dgm:t>
    </dgm:pt>
    <dgm:pt modelId="{F7133EA5-A2C4-4836-B693-0ACBDCA9BA24}" type="parTrans" cxnId="{2E67364B-AA12-44DD-A5CD-08CDC44BE639}">
      <dgm:prSet/>
      <dgm:spPr/>
      <dgm:t>
        <a:bodyPr/>
        <a:lstStyle/>
        <a:p>
          <a:endParaRPr lang="en-US" sz="1600"/>
        </a:p>
      </dgm:t>
    </dgm:pt>
    <dgm:pt modelId="{36FEC15E-CF2B-4BFD-9155-83CB49F15F1D}" type="sibTrans" cxnId="{2E67364B-AA12-44DD-A5CD-08CDC44BE639}">
      <dgm:prSet/>
      <dgm:spPr/>
      <dgm:t>
        <a:bodyPr/>
        <a:lstStyle/>
        <a:p>
          <a:endParaRPr lang="en-US" sz="1600"/>
        </a:p>
      </dgm:t>
    </dgm:pt>
    <dgm:pt modelId="{C3C51BCB-4FF8-406B-8A84-80818E3FAE86}">
      <dgm:prSet custT="1"/>
      <dgm:spPr/>
      <dgm:t>
        <a:bodyPr/>
        <a:lstStyle/>
        <a:p>
          <a:r>
            <a:rPr lang="en-US" sz="2000" b="0" i="0"/>
            <a:t>Word embeddings are an improvement over the bag-of-word model word encoding schemes like word counts and frequencies which represents documents as a bag of its words, ignoring the grammar and even word order.</a:t>
          </a:r>
          <a:endParaRPr lang="en-US" sz="2000"/>
        </a:p>
      </dgm:t>
    </dgm:pt>
    <dgm:pt modelId="{9A43265A-86A3-4843-A6D9-0E35CCFDACF9}" type="parTrans" cxnId="{E1A6E47B-8B2E-406C-92ED-779883BCEC7C}">
      <dgm:prSet/>
      <dgm:spPr/>
      <dgm:t>
        <a:bodyPr/>
        <a:lstStyle/>
        <a:p>
          <a:endParaRPr lang="en-US" sz="1600"/>
        </a:p>
      </dgm:t>
    </dgm:pt>
    <dgm:pt modelId="{E3BAE22F-FEC8-4885-A6A8-0B1C8617430B}" type="sibTrans" cxnId="{E1A6E47B-8B2E-406C-92ED-779883BCEC7C}">
      <dgm:prSet/>
      <dgm:spPr/>
      <dgm:t>
        <a:bodyPr/>
        <a:lstStyle/>
        <a:p>
          <a:endParaRPr lang="en-US" sz="1600"/>
        </a:p>
      </dgm:t>
    </dgm:pt>
    <dgm:pt modelId="{E99A645A-310F-4181-A1BE-B1AA368FE16C}" type="pres">
      <dgm:prSet presAssocID="{DE286D92-011B-4D99-8455-DE01B9CAC20F}" presName="vert0" presStyleCnt="0">
        <dgm:presLayoutVars>
          <dgm:dir/>
          <dgm:animOne val="branch"/>
          <dgm:animLvl val="lvl"/>
        </dgm:presLayoutVars>
      </dgm:prSet>
      <dgm:spPr/>
    </dgm:pt>
    <dgm:pt modelId="{0BDC9535-B0CE-4F95-B2DB-6DFBD3708ED9}" type="pres">
      <dgm:prSet presAssocID="{C0FC7896-937F-472F-9C58-765A7DF92F35}" presName="thickLine" presStyleLbl="alignNode1" presStyleIdx="0" presStyleCnt="3"/>
      <dgm:spPr/>
    </dgm:pt>
    <dgm:pt modelId="{C6A4A1DA-1104-4A05-A063-3312D3217D8C}" type="pres">
      <dgm:prSet presAssocID="{C0FC7896-937F-472F-9C58-765A7DF92F35}" presName="horz1" presStyleCnt="0"/>
      <dgm:spPr/>
    </dgm:pt>
    <dgm:pt modelId="{30792ED1-C690-49F7-8921-E32A275449DD}" type="pres">
      <dgm:prSet presAssocID="{C0FC7896-937F-472F-9C58-765A7DF92F35}" presName="tx1" presStyleLbl="revTx" presStyleIdx="0" presStyleCnt="3"/>
      <dgm:spPr/>
    </dgm:pt>
    <dgm:pt modelId="{A228F2BB-6101-4DC3-B51A-A9441F51290D}" type="pres">
      <dgm:prSet presAssocID="{C0FC7896-937F-472F-9C58-765A7DF92F35}" presName="vert1" presStyleCnt="0"/>
      <dgm:spPr/>
    </dgm:pt>
    <dgm:pt modelId="{ECC39436-25C2-4CAA-9F93-AE378AF3C516}" type="pres">
      <dgm:prSet presAssocID="{BF311448-FC84-4CF3-B2DE-E2A1A85A3BAB}" presName="thickLine" presStyleLbl="alignNode1" presStyleIdx="1" presStyleCnt="3"/>
      <dgm:spPr/>
    </dgm:pt>
    <dgm:pt modelId="{FD7D41DF-58DC-4034-BF5D-BF040555F497}" type="pres">
      <dgm:prSet presAssocID="{BF311448-FC84-4CF3-B2DE-E2A1A85A3BAB}" presName="horz1" presStyleCnt="0"/>
      <dgm:spPr/>
    </dgm:pt>
    <dgm:pt modelId="{A0C040A4-C4FF-4D92-AF0C-812A9B609525}" type="pres">
      <dgm:prSet presAssocID="{BF311448-FC84-4CF3-B2DE-E2A1A85A3BAB}" presName="tx1" presStyleLbl="revTx" presStyleIdx="1" presStyleCnt="3"/>
      <dgm:spPr/>
    </dgm:pt>
    <dgm:pt modelId="{936DD169-DC57-422B-AADF-73F6722E9B48}" type="pres">
      <dgm:prSet presAssocID="{BF311448-FC84-4CF3-B2DE-E2A1A85A3BAB}" presName="vert1" presStyleCnt="0"/>
      <dgm:spPr/>
    </dgm:pt>
    <dgm:pt modelId="{7506F771-E242-415E-AD3B-288E56298B11}" type="pres">
      <dgm:prSet presAssocID="{C3C51BCB-4FF8-406B-8A84-80818E3FAE86}" presName="thickLine" presStyleLbl="alignNode1" presStyleIdx="2" presStyleCnt="3"/>
      <dgm:spPr/>
    </dgm:pt>
    <dgm:pt modelId="{2FA9B4F6-8197-40D4-959D-3CE804FB9326}" type="pres">
      <dgm:prSet presAssocID="{C3C51BCB-4FF8-406B-8A84-80818E3FAE86}" presName="horz1" presStyleCnt="0"/>
      <dgm:spPr/>
    </dgm:pt>
    <dgm:pt modelId="{33FD60C2-05C0-480A-A296-E4EB8DDB9AE1}" type="pres">
      <dgm:prSet presAssocID="{C3C51BCB-4FF8-406B-8A84-80818E3FAE86}" presName="tx1" presStyleLbl="revTx" presStyleIdx="2" presStyleCnt="3"/>
      <dgm:spPr/>
    </dgm:pt>
    <dgm:pt modelId="{C3B1EB8E-B73B-466B-9C2D-E59549658A3A}" type="pres">
      <dgm:prSet presAssocID="{C3C51BCB-4FF8-406B-8A84-80818E3FAE86}" presName="vert1" presStyleCnt="0"/>
      <dgm:spPr/>
    </dgm:pt>
  </dgm:ptLst>
  <dgm:cxnLst>
    <dgm:cxn modelId="{83374528-3D0F-4565-ABDD-F6F059186012}" type="presOf" srcId="{C0FC7896-937F-472F-9C58-765A7DF92F35}" destId="{30792ED1-C690-49F7-8921-E32A275449DD}" srcOrd="0" destOrd="0" presId="urn:microsoft.com/office/officeart/2008/layout/LinedList"/>
    <dgm:cxn modelId="{2E67364B-AA12-44DD-A5CD-08CDC44BE639}" srcId="{DE286D92-011B-4D99-8455-DE01B9CAC20F}" destId="{BF311448-FC84-4CF3-B2DE-E2A1A85A3BAB}" srcOrd="1" destOrd="0" parTransId="{F7133EA5-A2C4-4836-B693-0ACBDCA9BA24}" sibTransId="{36FEC15E-CF2B-4BFD-9155-83CB49F15F1D}"/>
    <dgm:cxn modelId="{9AC8F352-F7A4-4D03-A2AE-39E2817EAAD9}" type="presOf" srcId="{C3C51BCB-4FF8-406B-8A84-80818E3FAE86}" destId="{33FD60C2-05C0-480A-A296-E4EB8DDB9AE1}" srcOrd="0" destOrd="0" presId="urn:microsoft.com/office/officeart/2008/layout/LinedList"/>
    <dgm:cxn modelId="{8ECE0A59-6B78-4070-A388-4405A0D556E8}" srcId="{DE286D92-011B-4D99-8455-DE01B9CAC20F}" destId="{C0FC7896-937F-472F-9C58-765A7DF92F35}" srcOrd="0" destOrd="0" parTransId="{F719D3B7-D7BD-4967-A01F-EFB6ADEDE8FF}" sibTransId="{1798A639-7262-4EB6-83D6-1C74E4A3B9B5}"/>
    <dgm:cxn modelId="{E1A6E47B-8B2E-406C-92ED-779883BCEC7C}" srcId="{DE286D92-011B-4D99-8455-DE01B9CAC20F}" destId="{C3C51BCB-4FF8-406B-8A84-80818E3FAE86}" srcOrd="2" destOrd="0" parTransId="{9A43265A-86A3-4843-A6D9-0E35CCFDACF9}" sibTransId="{E3BAE22F-FEC8-4885-A6A8-0B1C8617430B}"/>
    <dgm:cxn modelId="{0B3D19B5-3FC1-4518-9A68-F746A1598ADE}" type="presOf" srcId="{BF311448-FC84-4CF3-B2DE-E2A1A85A3BAB}" destId="{A0C040A4-C4FF-4D92-AF0C-812A9B609525}" srcOrd="0" destOrd="0" presId="urn:microsoft.com/office/officeart/2008/layout/LinedList"/>
    <dgm:cxn modelId="{6948FCE1-E095-412C-A6B0-3947084FC0B9}" type="presOf" srcId="{DE286D92-011B-4D99-8455-DE01B9CAC20F}" destId="{E99A645A-310F-4181-A1BE-B1AA368FE16C}" srcOrd="0" destOrd="0" presId="urn:microsoft.com/office/officeart/2008/layout/LinedList"/>
    <dgm:cxn modelId="{2AD3C5E5-5D62-41A6-B9F4-F6FEF7334220}" type="presParOf" srcId="{E99A645A-310F-4181-A1BE-B1AA368FE16C}" destId="{0BDC9535-B0CE-4F95-B2DB-6DFBD3708ED9}" srcOrd="0" destOrd="0" presId="urn:microsoft.com/office/officeart/2008/layout/LinedList"/>
    <dgm:cxn modelId="{A8461D88-EFC4-47F7-BCD1-0694F0711AE4}" type="presParOf" srcId="{E99A645A-310F-4181-A1BE-B1AA368FE16C}" destId="{C6A4A1DA-1104-4A05-A063-3312D3217D8C}" srcOrd="1" destOrd="0" presId="urn:microsoft.com/office/officeart/2008/layout/LinedList"/>
    <dgm:cxn modelId="{EA97195E-786A-4682-B147-520546C9D9F4}" type="presParOf" srcId="{C6A4A1DA-1104-4A05-A063-3312D3217D8C}" destId="{30792ED1-C690-49F7-8921-E32A275449DD}" srcOrd="0" destOrd="0" presId="urn:microsoft.com/office/officeart/2008/layout/LinedList"/>
    <dgm:cxn modelId="{F98EDD6F-D31E-44FF-A7E8-16E470CF753C}" type="presParOf" srcId="{C6A4A1DA-1104-4A05-A063-3312D3217D8C}" destId="{A228F2BB-6101-4DC3-B51A-A9441F51290D}" srcOrd="1" destOrd="0" presId="urn:microsoft.com/office/officeart/2008/layout/LinedList"/>
    <dgm:cxn modelId="{04777DA9-538E-4A4A-9758-8E033A9A4743}" type="presParOf" srcId="{E99A645A-310F-4181-A1BE-B1AA368FE16C}" destId="{ECC39436-25C2-4CAA-9F93-AE378AF3C516}" srcOrd="2" destOrd="0" presId="urn:microsoft.com/office/officeart/2008/layout/LinedList"/>
    <dgm:cxn modelId="{F9D8FC9B-7904-422E-A39C-EB7721629431}" type="presParOf" srcId="{E99A645A-310F-4181-A1BE-B1AA368FE16C}" destId="{FD7D41DF-58DC-4034-BF5D-BF040555F497}" srcOrd="3" destOrd="0" presId="urn:microsoft.com/office/officeart/2008/layout/LinedList"/>
    <dgm:cxn modelId="{31E421DC-3A8C-47FA-B300-35505887EBF2}" type="presParOf" srcId="{FD7D41DF-58DC-4034-BF5D-BF040555F497}" destId="{A0C040A4-C4FF-4D92-AF0C-812A9B609525}" srcOrd="0" destOrd="0" presId="urn:microsoft.com/office/officeart/2008/layout/LinedList"/>
    <dgm:cxn modelId="{67114A66-D6EA-45B6-9057-E582487D0802}" type="presParOf" srcId="{FD7D41DF-58DC-4034-BF5D-BF040555F497}" destId="{936DD169-DC57-422B-AADF-73F6722E9B48}" srcOrd="1" destOrd="0" presId="urn:microsoft.com/office/officeart/2008/layout/LinedList"/>
    <dgm:cxn modelId="{A453D876-AA45-4C67-B4BF-D5B37BBCFADA}" type="presParOf" srcId="{E99A645A-310F-4181-A1BE-B1AA368FE16C}" destId="{7506F771-E242-415E-AD3B-288E56298B11}" srcOrd="4" destOrd="0" presId="urn:microsoft.com/office/officeart/2008/layout/LinedList"/>
    <dgm:cxn modelId="{43B013C0-8A47-4B0A-94C5-ECEB4A130A29}" type="presParOf" srcId="{E99A645A-310F-4181-A1BE-B1AA368FE16C}" destId="{2FA9B4F6-8197-40D4-959D-3CE804FB9326}" srcOrd="5" destOrd="0" presId="urn:microsoft.com/office/officeart/2008/layout/LinedList"/>
    <dgm:cxn modelId="{EE0ABD23-6B6D-4123-AEBE-D5094185F740}" type="presParOf" srcId="{2FA9B4F6-8197-40D4-959D-3CE804FB9326}" destId="{33FD60C2-05C0-480A-A296-E4EB8DDB9AE1}" srcOrd="0" destOrd="0" presId="urn:microsoft.com/office/officeart/2008/layout/LinedList"/>
    <dgm:cxn modelId="{16689B4D-2DBC-42A6-B590-81406C3D36D0}" type="presParOf" srcId="{2FA9B4F6-8197-40D4-959D-3CE804FB9326}" destId="{C3B1EB8E-B73B-466B-9C2D-E59549658A3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E37DF4F-735C-4BBD-B049-6BE5D7773D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A546008-F886-481A-9C71-42E270533886}">
      <dgm:prSet custT="1"/>
      <dgm:spPr/>
      <dgm:t>
        <a:bodyPr/>
        <a:lstStyle/>
        <a:p>
          <a:r>
            <a:rPr lang="en-US" sz="2200" dirty="0"/>
            <a:t>To  ensure that  a  good  picture  could  be  extracted  from  the  loss valves,  they  were  all  trained  to  10  Epochs,  but  as  would  be observed in fine-turning BERT it was observed that we were likely  over-fitting  after  the  sixth  Epoch  as  there  were  not much changes.</a:t>
          </a:r>
        </a:p>
      </dgm:t>
    </dgm:pt>
    <dgm:pt modelId="{AFF8AA57-2EF0-491B-894D-3E3DAFF5E338}" type="parTrans" cxnId="{22BD9131-2E6E-4614-A424-81E592DE473D}">
      <dgm:prSet/>
      <dgm:spPr/>
      <dgm:t>
        <a:bodyPr/>
        <a:lstStyle/>
        <a:p>
          <a:endParaRPr lang="en-US" sz="2200"/>
        </a:p>
      </dgm:t>
    </dgm:pt>
    <dgm:pt modelId="{9B6E45AE-DF7B-42A2-A844-525213FB25D2}" type="sibTrans" cxnId="{22BD9131-2E6E-4614-A424-81E592DE473D}">
      <dgm:prSet/>
      <dgm:spPr/>
      <dgm:t>
        <a:bodyPr/>
        <a:lstStyle/>
        <a:p>
          <a:endParaRPr lang="en-US" sz="2200"/>
        </a:p>
      </dgm:t>
    </dgm:pt>
    <dgm:pt modelId="{60D3C10B-51B1-498B-A626-2483A0F7A944}">
      <dgm:prSet custT="1"/>
      <dgm:spPr/>
      <dgm:t>
        <a:bodyPr/>
        <a:lstStyle/>
        <a:p>
          <a:r>
            <a:rPr lang="en-US" sz="2200" dirty="0"/>
            <a:t>The  Next  step  was  to  plot  the  loss  values  for  each  of  the models trained. While implementing the techniques it  we  encountered  difficulties  implementing  all  our  earlier selected  models  hence  we  did  not  implement  ELMO  and Fast-text  as  a  result  of  limited  time  between  getting  the data  and  the  deadline  to  generate  report</a:t>
          </a:r>
        </a:p>
      </dgm:t>
    </dgm:pt>
    <dgm:pt modelId="{F8F2091C-B038-4E5E-8F08-2D1A241F6640}" type="parTrans" cxnId="{9CE45002-8715-4053-A9BA-E65AC490D528}">
      <dgm:prSet/>
      <dgm:spPr/>
      <dgm:t>
        <a:bodyPr/>
        <a:lstStyle/>
        <a:p>
          <a:endParaRPr lang="en-US" sz="2200"/>
        </a:p>
      </dgm:t>
    </dgm:pt>
    <dgm:pt modelId="{A11B7AB3-7653-47F9-975F-398942718372}" type="sibTrans" cxnId="{9CE45002-8715-4053-A9BA-E65AC490D528}">
      <dgm:prSet/>
      <dgm:spPr/>
      <dgm:t>
        <a:bodyPr/>
        <a:lstStyle/>
        <a:p>
          <a:endParaRPr lang="en-US" sz="2200"/>
        </a:p>
      </dgm:t>
    </dgm:pt>
    <dgm:pt modelId="{E159BE74-5C0B-46D7-90CE-6AB31D3A7DAF}" type="pres">
      <dgm:prSet presAssocID="{EE37DF4F-735C-4BBD-B049-6BE5D7773DED}" presName="vert0" presStyleCnt="0">
        <dgm:presLayoutVars>
          <dgm:dir/>
          <dgm:animOne val="branch"/>
          <dgm:animLvl val="lvl"/>
        </dgm:presLayoutVars>
      </dgm:prSet>
      <dgm:spPr/>
    </dgm:pt>
    <dgm:pt modelId="{F8E78B98-9B02-41A8-A8EF-852D2A5795F7}" type="pres">
      <dgm:prSet presAssocID="{6A546008-F886-481A-9C71-42E270533886}" presName="thickLine" presStyleLbl="alignNode1" presStyleIdx="0" presStyleCnt="2"/>
      <dgm:spPr/>
    </dgm:pt>
    <dgm:pt modelId="{2A33D552-9D04-4B94-8086-1A730F327125}" type="pres">
      <dgm:prSet presAssocID="{6A546008-F886-481A-9C71-42E270533886}" presName="horz1" presStyleCnt="0"/>
      <dgm:spPr/>
    </dgm:pt>
    <dgm:pt modelId="{435577F1-1EB9-47A2-B79D-53B94949D596}" type="pres">
      <dgm:prSet presAssocID="{6A546008-F886-481A-9C71-42E270533886}" presName="tx1" presStyleLbl="revTx" presStyleIdx="0" presStyleCnt="2"/>
      <dgm:spPr/>
    </dgm:pt>
    <dgm:pt modelId="{140E11DB-5E0E-4108-A1F0-0B0D6B509A16}" type="pres">
      <dgm:prSet presAssocID="{6A546008-F886-481A-9C71-42E270533886}" presName="vert1" presStyleCnt="0"/>
      <dgm:spPr/>
    </dgm:pt>
    <dgm:pt modelId="{E5BA0BC2-A199-49C9-836C-228CBE4DDCB4}" type="pres">
      <dgm:prSet presAssocID="{60D3C10B-51B1-498B-A626-2483A0F7A944}" presName="thickLine" presStyleLbl="alignNode1" presStyleIdx="1" presStyleCnt="2"/>
      <dgm:spPr/>
    </dgm:pt>
    <dgm:pt modelId="{F27C3BB1-B002-4FEC-B383-C22EF632C0EB}" type="pres">
      <dgm:prSet presAssocID="{60D3C10B-51B1-498B-A626-2483A0F7A944}" presName="horz1" presStyleCnt="0"/>
      <dgm:spPr/>
    </dgm:pt>
    <dgm:pt modelId="{D8F214E1-8B84-42E0-839D-D81094220BAE}" type="pres">
      <dgm:prSet presAssocID="{60D3C10B-51B1-498B-A626-2483A0F7A944}" presName="tx1" presStyleLbl="revTx" presStyleIdx="1" presStyleCnt="2"/>
      <dgm:spPr/>
    </dgm:pt>
    <dgm:pt modelId="{8CCF94B4-12E7-4D81-9CF9-51A4A6324C81}" type="pres">
      <dgm:prSet presAssocID="{60D3C10B-51B1-498B-A626-2483A0F7A944}" presName="vert1" presStyleCnt="0"/>
      <dgm:spPr/>
    </dgm:pt>
  </dgm:ptLst>
  <dgm:cxnLst>
    <dgm:cxn modelId="{9CE45002-8715-4053-A9BA-E65AC490D528}" srcId="{EE37DF4F-735C-4BBD-B049-6BE5D7773DED}" destId="{60D3C10B-51B1-498B-A626-2483A0F7A944}" srcOrd="1" destOrd="0" parTransId="{F8F2091C-B038-4E5E-8F08-2D1A241F6640}" sibTransId="{A11B7AB3-7653-47F9-975F-398942718372}"/>
    <dgm:cxn modelId="{22BD9131-2E6E-4614-A424-81E592DE473D}" srcId="{EE37DF4F-735C-4BBD-B049-6BE5D7773DED}" destId="{6A546008-F886-481A-9C71-42E270533886}" srcOrd="0" destOrd="0" parTransId="{AFF8AA57-2EF0-491B-894D-3E3DAFF5E338}" sibTransId="{9B6E45AE-DF7B-42A2-A844-525213FB25D2}"/>
    <dgm:cxn modelId="{C2E33770-8C52-48B5-BB2C-28DC4D2BFE1A}" type="presOf" srcId="{60D3C10B-51B1-498B-A626-2483A0F7A944}" destId="{D8F214E1-8B84-42E0-839D-D81094220BAE}" srcOrd="0" destOrd="0" presId="urn:microsoft.com/office/officeart/2008/layout/LinedList"/>
    <dgm:cxn modelId="{220094C6-F671-45F8-937D-0371AB7EF6A2}" type="presOf" srcId="{6A546008-F886-481A-9C71-42E270533886}" destId="{435577F1-1EB9-47A2-B79D-53B94949D596}" srcOrd="0" destOrd="0" presId="urn:microsoft.com/office/officeart/2008/layout/LinedList"/>
    <dgm:cxn modelId="{CE86B9E4-FBAC-46BF-8FC3-5F49E0B7BA1E}" type="presOf" srcId="{EE37DF4F-735C-4BBD-B049-6BE5D7773DED}" destId="{E159BE74-5C0B-46D7-90CE-6AB31D3A7DAF}" srcOrd="0" destOrd="0" presId="urn:microsoft.com/office/officeart/2008/layout/LinedList"/>
    <dgm:cxn modelId="{822CFB9A-EB4D-4CA2-BD6A-2E418FAAF3A0}" type="presParOf" srcId="{E159BE74-5C0B-46D7-90CE-6AB31D3A7DAF}" destId="{F8E78B98-9B02-41A8-A8EF-852D2A5795F7}" srcOrd="0" destOrd="0" presId="urn:microsoft.com/office/officeart/2008/layout/LinedList"/>
    <dgm:cxn modelId="{4C8381F2-0FFC-496C-991A-5C4F9013A52F}" type="presParOf" srcId="{E159BE74-5C0B-46D7-90CE-6AB31D3A7DAF}" destId="{2A33D552-9D04-4B94-8086-1A730F327125}" srcOrd="1" destOrd="0" presId="urn:microsoft.com/office/officeart/2008/layout/LinedList"/>
    <dgm:cxn modelId="{4A0B1C91-43BC-407F-B658-30F1F23BABBC}" type="presParOf" srcId="{2A33D552-9D04-4B94-8086-1A730F327125}" destId="{435577F1-1EB9-47A2-B79D-53B94949D596}" srcOrd="0" destOrd="0" presId="urn:microsoft.com/office/officeart/2008/layout/LinedList"/>
    <dgm:cxn modelId="{4000BDF2-626A-4BED-83F8-8861E482AA1E}" type="presParOf" srcId="{2A33D552-9D04-4B94-8086-1A730F327125}" destId="{140E11DB-5E0E-4108-A1F0-0B0D6B509A16}" srcOrd="1" destOrd="0" presId="urn:microsoft.com/office/officeart/2008/layout/LinedList"/>
    <dgm:cxn modelId="{21A0C709-AAAD-4BAE-9444-AF980B9646D8}" type="presParOf" srcId="{E159BE74-5C0B-46D7-90CE-6AB31D3A7DAF}" destId="{E5BA0BC2-A199-49C9-836C-228CBE4DDCB4}" srcOrd="2" destOrd="0" presId="urn:microsoft.com/office/officeart/2008/layout/LinedList"/>
    <dgm:cxn modelId="{61163A31-1BF2-4A9F-A2DB-E379FF489415}" type="presParOf" srcId="{E159BE74-5C0B-46D7-90CE-6AB31D3A7DAF}" destId="{F27C3BB1-B002-4FEC-B383-C22EF632C0EB}" srcOrd="3" destOrd="0" presId="urn:microsoft.com/office/officeart/2008/layout/LinedList"/>
    <dgm:cxn modelId="{75ACBA40-22F2-4F29-B3D9-AFB393C1CA70}" type="presParOf" srcId="{F27C3BB1-B002-4FEC-B383-C22EF632C0EB}" destId="{D8F214E1-8B84-42E0-839D-D81094220BAE}" srcOrd="0" destOrd="0" presId="urn:microsoft.com/office/officeart/2008/layout/LinedList"/>
    <dgm:cxn modelId="{4BE5BE55-238E-4717-8E77-D878DA604090}" type="presParOf" srcId="{F27C3BB1-B002-4FEC-B383-C22EF632C0EB}" destId="{8CCF94B4-12E7-4D81-9CF9-51A4A6324C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1C0EA6-ACB3-4B37-B643-4357BAC6867D}"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00A23A80-DE38-4744-932E-C5E91CF2AD66}">
      <dgm:prSet custT="1"/>
      <dgm:spPr/>
      <dgm:t>
        <a:bodyPr/>
        <a:lstStyle/>
        <a:p>
          <a:r>
            <a:rPr lang="en-US" sz="2000" dirty="0"/>
            <a:t>Word Embeddings can further be classified as</a:t>
          </a:r>
        </a:p>
      </dgm:t>
    </dgm:pt>
    <dgm:pt modelId="{76D909BC-292E-49A4-B882-9FC29CEB6A2A}" type="parTrans" cxnId="{2BA9FBB9-D2AB-412C-9716-C4F48561DF4F}">
      <dgm:prSet/>
      <dgm:spPr/>
      <dgm:t>
        <a:bodyPr/>
        <a:lstStyle/>
        <a:p>
          <a:endParaRPr lang="en-US"/>
        </a:p>
      </dgm:t>
    </dgm:pt>
    <dgm:pt modelId="{39B7AC87-7359-49BA-8D91-0F5EC28BF6A2}" type="sibTrans" cxnId="{2BA9FBB9-D2AB-412C-9716-C4F48561DF4F}">
      <dgm:prSet/>
      <dgm:spPr/>
      <dgm:t>
        <a:bodyPr/>
        <a:lstStyle/>
        <a:p>
          <a:endParaRPr lang="en-US"/>
        </a:p>
      </dgm:t>
    </dgm:pt>
    <dgm:pt modelId="{29FEE224-D228-4A34-B55C-FAB8DADD5137}">
      <dgm:prSet custT="1"/>
      <dgm:spPr/>
      <dgm:t>
        <a:bodyPr/>
        <a:lstStyle/>
        <a:p>
          <a:r>
            <a:rPr lang="en-US" sz="2000"/>
            <a:t>Static embedding</a:t>
          </a:r>
        </a:p>
      </dgm:t>
    </dgm:pt>
    <dgm:pt modelId="{F448A48B-8F2D-4581-8A07-97928E5F2630}" type="parTrans" cxnId="{84259B32-6ADA-4F71-985B-0B632FF2F9AC}">
      <dgm:prSet/>
      <dgm:spPr/>
      <dgm:t>
        <a:bodyPr/>
        <a:lstStyle/>
        <a:p>
          <a:endParaRPr lang="en-US" sz="1100"/>
        </a:p>
      </dgm:t>
    </dgm:pt>
    <dgm:pt modelId="{39BBC4D6-C527-48C8-BF7C-1F640C422C49}" type="sibTrans" cxnId="{84259B32-6ADA-4F71-985B-0B632FF2F9AC}">
      <dgm:prSet/>
      <dgm:spPr/>
      <dgm:t>
        <a:bodyPr/>
        <a:lstStyle/>
        <a:p>
          <a:endParaRPr lang="en-US"/>
        </a:p>
      </dgm:t>
    </dgm:pt>
    <dgm:pt modelId="{9D8A9E0A-0621-4A53-99BB-F9077F827EA4}">
      <dgm:prSet custT="1"/>
      <dgm:spPr/>
      <dgm:t>
        <a:bodyPr/>
        <a:lstStyle/>
        <a:p>
          <a:r>
            <a:rPr lang="en-US" sz="2000"/>
            <a:t>Dynamic embedding</a:t>
          </a:r>
        </a:p>
      </dgm:t>
    </dgm:pt>
    <dgm:pt modelId="{92501648-2DF8-493E-9D80-913621FB62EE}" type="parTrans" cxnId="{74530ED7-223F-45C4-B08C-3799B20AB4D7}">
      <dgm:prSet/>
      <dgm:spPr/>
      <dgm:t>
        <a:bodyPr/>
        <a:lstStyle/>
        <a:p>
          <a:endParaRPr lang="en-US" sz="1100"/>
        </a:p>
      </dgm:t>
    </dgm:pt>
    <dgm:pt modelId="{9C3DDD67-A640-4886-A86F-02DFE605A68D}" type="sibTrans" cxnId="{74530ED7-223F-45C4-B08C-3799B20AB4D7}">
      <dgm:prSet/>
      <dgm:spPr/>
      <dgm:t>
        <a:bodyPr/>
        <a:lstStyle/>
        <a:p>
          <a:endParaRPr lang="en-US"/>
        </a:p>
      </dgm:t>
    </dgm:pt>
    <dgm:pt modelId="{6E3495C8-3D9F-413C-9F8F-F3C4EF0323FE}" type="pres">
      <dgm:prSet presAssocID="{8A1C0EA6-ACB3-4B37-B643-4357BAC6867D}" presName="Name0" presStyleCnt="0">
        <dgm:presLayoutVars>
          <dgm:orgChart val="1"/>
          <dgm:chPref val="1"/>
          <dgm:dir/>
          <dgm:animOne val="branch"/>
          <dgm:animLvl val="lvl"/>
          <dgm:resizeHandles/>
        </dgm:presLayoutVars>
      </dgm:prSet>
      <dgm:spPr/>
    </dgm:pt>
    <dgm:pt modelId="{601EBEFE-1191-4625-B002-7CDAA4461BB9}" type="pres">
      <dgm:prSet presAssocID="{00A23A80-DE38-4744-932E-C5E91CF2AD66}" presName="hierRoot1" presStyleCnt="0">
        <dgm:presLayoutVars>
          <dgm:hierBranch val="init"/>
        </dgm:presLayoutVars>
      </dgm:prSet>
      <dgm:spPr/>
    </dgm:pt>
    <dgm:pt modelId="{B9CAAAD4-CB3E-4051-BB43-A46BC38DF12D}" type="pres">
      <dgm:prSet presAssocID="{00A23A80-DE38-4744-932E-C5E91CF2AD66}" presName="rootComposite1" presStyleCnt="0"/>
      <dgm:spPr/>
    </dgm:pt>
    <dgm:pt modelId="{D3F1FBAE-915E-43FD-A64B-DF205CD7CB2C}" type="pres">
      <dgm:prSet presAssocID="{00A23A80-DE38-4744-932E-C5E91CF2AD66}" presName="rootText1" presStyleLbl="alignAcc1" presStyleIdx="0" presStyleCnt="0" custScaleX="143683">
        <dgm:presLayoutVars>
          <dgm:chPref val="3"/>
        </dgm:presLayoutVars>
      </dgm:prSet>
      <dgm:spPr/>
    </dgm:pt>
    <dgm:pt modelId="{80A0C547-8FFF-4A07-9B9F-534A44110AD1}" type="pres">
      <dgm:prSet presAssocID="{00A23A80-DE38-4744-932E-C5E91CF2AD66}" presName="topArc1" presStyleLbl="parChTrans1D1" presStyleIdx="0" presStyleCnt="6"/>
      <dgm:spPr/>
    </dgm:pt>
    <dgm:pt modelId="{B02596DD-55DE-430B-BF05-D96071243974}" type="pres">
      <dgm:prSet presAssocID="{00A23A80-DE38-4744-932E-C5E91CF2AD66}" presName="bottomArc1" presStyleLbl="parChTrans1D1" presStyleIdx="1" presStyleCnt="6"/>
      <dgm:spPr/>
    </dgm:pt>
    <dgm:pt modelId="{9EB32F7B-D0E1-4156-9833-07A82280752C}" type="pres">
      <dgm:prSet presAssocID="{00A23A80-DE38-4744-932E-C5E91CF2AD66}" presName="topConnNode1" presStyleLbl="node1" presStyleIdx="0" presStyleCnt="0"/>
      <dgm:spPr/>
    </dgm:pt>
    <dgm:pt modelId="{EF4A0C11-BD43-4705-8B1D-3838E87D9726}" type="pres">
      <dgm:prSet presAssocID="{00A23A80-DE38-4744-932E-C5E91CF2AD66}" presName="hierChild2" presStyleCnt="0"/>
      <dgm:spPr/>
    </dgm:pt>
    <dgm:pt modelId="{3840E1DD-2A95-4652-A023-38A8F6EFF727}" type="pres">
      <dgm:prSet presAssocID="{F448A48B-8F2D-4581-8A07-97928E5F2630}" presName="Name28" presStyleLbl="parChTrans1D2" presStyleIdx="0" presStyleCnt="2"/>
      <dgm:spPr/>
    </dgm:pt>
    <dgm:pt modelId="{045E9FE8-09FA-4A33-9264-8AF86502E012}" type="pres">
      <dgm:prSet presAssocID="{29FEE224-D228-4A34-B55C-FAB8DADD5137}" presName="hierRoot2" presStyleCnt="0">
        <dgm:presLayoutVars>
          <dgm:hierBranch val="init"/>
        </dgm:presLayoutVars>
      </dgm:prSet>
      <dgm:spPr/>
    </dgm:pt>
    <dgm:pt modelId="{2DE658F8-025C-4F95-B6F9-1A912BCFC597}" type="pres">
      <dgm:prSet presAssocID="{29FEE224-D228-4A34-B55C-FAB8DADD5137}" presName="rootComposite2" presStyleCnt="0"/>
      <dgm:spPr/>
    </dgm:pt>
    <dgm:pt modelId="{2B9D4FFB-79E6-48E8-A21F-FEE8FB621324}" type="pres">
      <dgm:prSet presAssocID="{29FEE224-D228-4A34-B55C-FAB8DADD5137}" presName="rootText2" presStyleLbl="alignAcc1" presStyleIdx="0" presStyleCnt="0">
        <dgm:presLayoutVars>
          <dgm:chPref val="3"/>
        </dgm:presLayoutVars>
      </dgm:prSet>
      <dgm:spPr/>
    </dgm:pt>
    <dgm:pt modelId="{64D604A8-C40A-44E6-B90F-C43A39991D17}" type="pres">
      <dgm:prSet presAssocID="{29FEE224-D228-4A34-B55C-FAB8DADD5137}" presName="topArc2" presStyleLbl="parChTrans1D1" presStyleIdx="2" presStyleCnt="6"/>
      <dgm:spPr/>
    </dgm:pt>
    <dgm:pt modelId="{A215E168-D005-4F24-97A1-70B9DBE733B8}" type="pres">
      <dgm:prSet presAssocID="{29FEE224-D228-4A34-B55C-FAB8DADD5137}" presName="bottomArc2" presStyleLbl="parChTrans1D1" presStyleIdx="3" presStyleCnt="6"/>
      <dgm:spPr/>
    </dgm:pt>
    <dgm:pt modelId="{16994B18-7125-4781-B97A-A9D04B1E6F86}" type="pres">
      <dgm:prSet presAssocID="{29FEE224-D228-4A34-B55C-FAB8DADD5137}" presName="topConnNode2" presStyleLbl="node2" presStyleIdx="0" presStyleCnt="0"/>
      <dgm:spPr/>
    </dgm:pt>
    <dgm:pt modelId="{462E0EEB-9A4F-4E80-9EDE-80AF48F0EA86}" type="pres">
      <dgm:prSet presAssocID="{29FEE224-D228-4A34-B55C-FAB8DADD5137}" presName="hierChild4" presStyleCnt="0"/>
      <dgm:spPr/>
    </dgm:pt>
    <dgm:pt modelId="{E956A2DF-E48E-4230-889A-BB38ECB7FEBB}" type="pres">
      <dgm:prSet presAssocID="{29FEE224-D228-4A34-B55C-FAB8DADD5137}" presName="hierChild5" presStyleCnt="0"/>
      <dgm:spPr/>
    </dgm:pt>
    <dgm:pt modelId="{B535D8CB-0466-4F90-8A4B-B7E5A7D864CA}" type="pres">
      <dgm:prSet presAssocID="{92501648-2DF8-493E-9D80-913621FB62EE}" presName="Name28" presStyleLbl="parChTrans1D2" presStyleIdx="1" presStyleCnt="2"/>
      <dgm:spPr/>
    </dgm:pt>
    <dgm:pt modelId="{A86B9995-054A-4F5F-87E0-D96D24919E75}" type="pres">
      <dgm:prSet presAssocID="{9D8A9E0A-0621-4A53-99BB-F9077F827EA4}" presName="hierRoot2" presStyleCnt="0">
        <dgm:presLayoutVars>
          <dgm:hierBranch val="init"/>
        </dgm:presLayoutVars>
      </dgm:prSet>
      <dgm:spPr/>
    </dgm:pt>
    <dgm:pt modelId="{1E45E2D0-0551-412C-B427-9055C184ED9C}" type="pres">
      <dgm:prSet presAssocID="{9D8A9E0A-0621-4A53-99BB-F9077F827EA4}" presName="rootComposite2" presStyleCnt="0"/>
      <dgm:spPr/>
    </dgm:pt>
    <dgm:pt modelId="{325BBF6E-AAA8-4897-9C37-B5A130ABF58A}" type="pres">
      <dgm:prSet presAssocID="{9D8A9E0A-0621-4A53-99BB-F9077F827EA4}" presName="rootText2" presStyleLbl="alignAcc1" presStyleIdx="0" presStyleCnt="0">
        <dgm:presLayoutVars>
          <dgm:chPref val="3"/>
        </dgm:presLayoutVars>
      </dgm:prSet>
      <dgm:spPr/>
    </dgm:pt>
    <dgm:pt modelId="{EE705B27-9BFD-45CE-9EFA-C0DB954E8A8B}" type="pres">
      <dgm:prSet presAssocID="{9D8A9E0A-0621-4A53-99BB-F9077F827EA4}" presName="topArc2" presStyleLbl="parChTrans1D1" presStyleIdx="4" presStyleCnt="6"/>
      <dgm:spPr/>
    </dgm:pt>
    <dgm:pt modelId="{6876C357-A2AF-451B-BE6E-2E5E0C47C28A}" type="pres">
      <dgm:prSet presAssocID="{9D8A9E0A-0621-4A53-99BB-F9077F827EA4}" presName="bottomArc2" presStyleLbl="parChTrans1D1" presStyleIdx="5" presStyleCnt="6"/>
      <dgm:spPr/>
    </dgm:pt>
    <dgm:pt modelId="{A5DF29D5-001C-4BAA-903E-08396C9A9199}" type="pres">
      <dgm:prSet presAssocID="{9D8A9E0A-0621-4A53-99BB-F9077F827EA4}" presName="topConnNode2" presStyleLbl="node2" presStyleIdx="0" presStyleCnt="0"/>
      <dgm:spPr/>
    </dgm:pt>
    <dgm:pt modelId="{BCB90FAE-1031-42C3-84F4-2751013FBCEC}" type="pres">
      <dgm:prSet presAssocID="{9D8A9E0A-0621-4A53-99BB-F9077F827EA4}" presName="hierChild4" presStyleCnt="0"/>
      <dgm:spPr/>
    </dgm:pt>
    <dgm:pt modelId="{DF4EED12-8A8B-4224-A716-D39AFC2EA382}" type="pres">
      <dgm:prSet presAssocID="{9D8A9E0A-0621-4A53-99BB-F9077F827EA4}" presName="hierChild5" presStyleCnt="0"/>
      <dgm:spPr/>
    </dgm:pt>
    <dgm:pt modelId="{87D99F9D-1A7F-4936-9268-82F3FFEB96AB}" type="pres">
      <dgm:prSet presAssocID="{00A23A80-DE38-4744-932E-C5E91CF2AD66}" presName="hierChild3" presStyleCnt="0"/>
      <dgm:spPr/>
    </dgm:pt>
  </dgm:ptLst>
  <dgm:cxnLst>
    <dgm:cxn modelId="{28A51020-A92E-46CC-82F9-D49735E5F32A}" type="presOf" srcId="{92501648-2DF8-493E-9D80-913621FB62EE}" destId="{B535D8CB-0466-4F90-8A4B-B7E5A7D864CA}" srcOrd="0" destOrd="0" presId="urn:microsoft.com/office/officeart/2008/layout/HalfCircleOrganizationChart"/>
    <dgm:cxn modelId="{84259B32-6ADA-4F71-985B-0B632FF2F9AC}" srcId="{00A23A80-DE38-4744-932E-C5E91CF2AD66}" destId="{29FEE224-D228-4A34-B55C-FAB8DADD5137}" srcOrd="0" destOrd="0" parTransId="{F448A48B-8F2D-4581-8A07-97928E5F2630}" sibTransId="{39BBC4D6-C527-48C8-BF7C-1F640C422C49}"/>
    <dgm:cxn modelId="{45B6C048-C013-449E-B633-FA3C1F57466B}" type="presOf" srcId="{00A23A80-DE38-4744-932E-C5E91CF2AD66}" destId="{D3F1FBAE-915E-43FD-A64B-DF205CD7CB2C}" srcOrd="0" destOrd="0" presId="urn:microsoft.com/office/officeart/2008/layout/HalfCircleOrganizationChart"/>
    <dgm:cxn modelId="{991F6858-962A-46A9-AB49-A73205EDAF4E}" type="presOf" srcId="{8A1C0EA6-ACB3-4B37-B643-4357BAC6867D}" destId="{6E3495C8-3D9F-413C-9F8F-F3C4EF0323FE}" srcOrd="0" destOrd="0" presId="urn:microsoft.com/office/officeart/2008/layout/HalfCircleOrganizationChart"/>
    <dgm:cxn modelId="{F394F6A5-1CED-4570-BF49-1D591C174157}" type="presOf" srcId="{29FEE224-D228-4A34-B55C-FAB8DADD5137}" destId="{16994B18-7125-4781-B97A-A9D04B1E6F86}" srcOrd="1" destOrd="0" presId="urn:microsoft.com/office/officeart/2008/layout/HalfCircleOrganizationChart"/>
    <dgm:cxn modelId="{2BA9FBB9-D2AB-412C-9716-C4F48561DF4F}" srcId="{8A1C0EA6-ACB3-4B37-B643-4357BAC6867D}" destId="{00A23A80-DE38-4744-932E-C5E91CF2AD66}" srcOrd="0" destOrd="0" parTransId="{76D909BC-292E-49A4-B882-9FC29CEB6A2A}" sibTransId="{39B7AC87-7359-49BA-8D91-0F5EC28BF6A2}"/>
    <dgm:cxn modelId="{D35BA7C4-334E-4BA2-8C45-F6840759F4FA}" type="presOf" srcId="{29FEE224-D228-4A34-B55C-FAB8DADD5137}" destId="{2B9D4FFB-79E6-48E8-A21F-FEE8FB621324}" srcOrd="0" destOrd="0" presId="urn:microsoft.com/office/officeart/2008/layout/HalfCircleOrganizationChart"/>
    <dgm:cxn modelId="{9252A2C5-F625-497E-A0D7-E86DDB19569D}" type="presOf" srcId="{9D8A9E0A-0621-4A53-99BB-F9077F827EA4}" destId="{325BBF6E-AAA8-4897-9C37-B5A130ABF58A}" srcOrd="0" destOrd="0" presId="urn:microsoft.com/office/officeart/2008/layout/HalfCircleOrganizationChart"/>
    <dgm:cxn modelId="{D7B292CE-E671-4B30-90D7-1ACDF4BC823D}" type="presOf" srcId="{F448A48B-8F2D-4581-8A07-97928E5F2630}" destId="{3840E1DD-2A95-4652-A023-38A8F6EFF727}" srcOrd="0" destOrd="0" presId="urn:microsoft.com/office/officeart/2008/layout/HalfCircleOrganizationChart"/>
    <dgm:cxn modelId="{74530ED7-223F-45C4-B08C-3799B20AB4D7}" srcId="{00A23A80-DE38-4744-932E-C5E91CF2AD66}" destId="{9D8A9E0A-0621-4A53-99BB-F9077F827EA4}" srcOrd="1" destOrd="0" parTransId="{92501648-2DF8-493E-9D80-913621FB62EE}" sibTransId="{9C3DDD67-A640-4886-A86F-02DFE605A68D}"/>
    <dgm:cxn modelId="{69DC68DE-32D2-4558-B55C-001A1F594ACF}" type="presOf" srcId="{00A23A80-DE38-4744-932E-C5E91CF2AD66}" destId="{9EB32F7B-D0E1-4156-9833-07A82280752C}" srcOrd="1" destOrd="0" presId="urn:microsoft.com/office/officeart/2008/layout/HalfCircleOrganizationChart"/>
    <dgm:cxn modelId="{53ACE7E0-510F-47D9-8F6D-6C5D79F22915}" type="presOf" srcId="{9D8A9E0A-0621-4A53-99BB-F9077F827EA4}" destId="{A5DF29D5-001C-4BAA-903E-08396C9A9199}" srcOrd="1" destOrd="0" presId="urn:microsoft.com/office/officeart/2008/layout/HalfCircleOrganizationChart"/>
    <dgm:cxn modelId="{88CFCE06-9DF7-459C-A6AB-6A1C9037BDCB}" type="presParOf" srcId="{6E3495C8-3D9F-413C-9F8F-F3C4EF0323FE}" destId="{601EBEFE-1191-4625-B002-7CDAA4461BB9}" srcOrd="0" destOrd="0" presId="urn:microsoft.com/office/officeart/2008/layout/HalfCircleOrganizationChart"/>
    <dgm:cxn modelId="{93FC7A2A-433D-4432-9877-2C3BE053AE70}" type="presParOf" srcId="{601EBEFE-1191-4625-B002-7CDAA4461BB9}" destId="{B9CAAAD4-CB3E-4051-BB43-A46BC38DF12D}" srcOrd="0" destOrd="0" presId="urn:microsoft.com/office/officeart/2008/layout/HalfCircleOrganizationChart"/>
    <dgm:cxn modelId="{1B46A984-9FCC-45F8-B94A-69D9149E4101}" type="presParOf" srcId="{B9CAAAD4-CB3E-4051-BB43-A46BC38DF12D}" destId="{D3F1FBAE-915E-43FD-A64B-DF205CD7CB2C}" srcOrd="0" destOrd="0" presId="urn:microsoft.com/office/officeart/2008/layout/HalfCircleOrganizationChart"/>
    <dgm:cxn modelId="{08F19D96-C425-4DD1-B737-0908CFF4B2F3}" type="presParOf" srcId="{B9CAAAD4-CB3E-4051-BB43-A46BC38DF12D}" destId="{80A0C547-8FFF-4A07-9B9F-534A44110AD1}" srcOrd="1" destOrd="0" presId="urn:microsoft.com/office/officeart/2008/layout/HalfCircleOrganizationChart"/>
    <dgm:cxn modelId="{EAC528BD-D288-4FB7-9FB7-15CAEDAF3906}" type="presParOf" srcId="{B9CAAAD4-CB3E-4051-BB43-A46BC38DF12D}" destId="{B02596DD-55DE-430B-BF05-D96071243974}" srcOrd="2" destOrd="0" presId="urn:microsoft.com/office/officeart/2008/layout/HalfCircleOrganizationChart"/>
    <dgm:cxn modelId="{51B63889-03A9-48A4-B015-1A5874224EE2}" type="presParOf" srcId="{B9CAAAD4-CB3E-4051-BB43-A46BC38DF12D}" destId="{9EB32F7B-D0E1-4156-9833-07A82280752C}" srcOrd="3" destOrd="0" presId="urn:microsoft.com/office/officeart/2008/layout/HalfCircleOrganizationChart"/>
    <dgm:cxn modelId="{349F073A-1A9C-4864-A55F-E31ACE4F445B}" type="presParOf" srcId="{601EBEFE-1191-4625-B002-7CDAA4461BB9}" destId="{EF4A0C11-BD43-4705-8B1D-3838E87D9726}" srcOrd="1" destOrd="0" presId="urn:microsoft.com/office/officeart/2008/layout/HalfCircleOrganizationChart"/>
    <dgm:cxn modelId="{9A1F55A7-C7C3-444E-893C-9E4FE7222B5C}" type="presParOf" srcId="{EF4A0C11-BD43-4705-8B1D-3838E87D9726}" destId="{3840E1DD-2A95-4652-A023-38A8F6EFF727}" srcOrd="0" destOrd="0" presId="urn:microsoft.com/office/officeart/2008/layout/HalfCircleOrganizationChart"/>
    <dgm:cxn modelId="{8A5F3B14-9F2B-4FDF-82FF-266B640C8926}" type="presParOf" srcId="{EF4A0C11-BD43-4705-8B1D-3838E87D9726}" destId="{045E9FE8-09FA-4A33-9264-8AF86502E012}" srcOrd="1" destOrd="0" presId="urn:microsoft.com/office/officeart/2008/layout/HalfCircleOrganizationChart"/>
    <dgm:cxn modelId="{770D310C-BE9F-44F0-9123-5E2D44DAAF72}" type="presParOf" srcId="{045E9FE8-09FA-4A33-9264-8AF86502E012}" destId="{2DE658F8-025C-4F95-B6F9-1A912BCFC597}" srcOrd="0" destOrd="0" presId="urn:microsoft.com/office/officeart/2008/layout/HalfCircleOrganizationChart"/>
    <dgm:cxn modelId="{33A25F29-FBB0-4AE4-B6A3-78710EF863C6}" type="presParOf" srcId="{2DE658F8-025C-4F95-B6F9-1A912BCFC597}" destId="{2B9D4FFB-79E6-48E8-A21F-FEE8FB621324}" srcOrd="0" destOrd="0" presId="urn:microsoft.com/office/officeart/2008/layout/HalfCircleOrganizationChart"/>
    <dgm:cxn modelId="{45974DF2-5D97-45F7-9964-7BF8B27D748D}" type="presParOf" srcId="{2DE658F8-025C-4F95-B6F9-1A912BCFC597}" destId="{64D604A8-C40A-44E6-B90F-C43A39991D17}" srcOrd="1" destOrd="0" presId="urn:microsoft.com/office/officeart/2008/layout/HalfCircleOrganizationChart"/>
    <dgm:cxn modelId="{8F95DC83-1497-4965-9C8C-BB83A4C4B8EE}" type="presParOf" srcId="{2DE658F8-025C-4F95-B6F9-1A912BCFC597}" destId="{A215E168-D005-4F24-97A1-70B9DBE733B8}" srcOrd="2" destOrd="0" presId="urn:microsoft.com/office/officeart/2008/layout/HalfCircleOrganizationChart"/>
    <dgm:cxn modelId="{870C32AD-C1FC-4FE1-BAFE-F0E8CC9A0313}" type="presParOf" srcId="{2DE658F8-025C-4F95-B6F9-1A912BCFC597}" destId="{16994B18-7125-4781-B97A-A9D04B1E6F86}" srcOrd="3" destOrd="0" presId="urn:microsoft.com/office/officeart/2008/layout/HalfCircleOrganizationChart"/>
    <dgm:cxn modelId="{1B91A50C-2AAC-4977-B4E7-A27F78216C34}" type="presParOf" srcId="{045E9FE8-09FA-4A33-9264-8AF86502E012}" destId="{462E0EEB-9A4F-4E80-9EDE-80AF48F0EA86}" srcOrd="1" destOrd="0" presId="urn:microsoft.com/office/officeart/2008/layout/HalfCircleOrganizationChart"/>
    <dgm:cxn modelId="{4F133719-B09C-44AA-8D4C-B60549C685D0}" type="presParOf" srcId="{045E9FE8-09FA-4A33-9264-8AF86502E012}" destId="{E956A2DF-E48E-4230-889A-BB38ECB7FEBB}" srcOrd="2" destOrd="0" presId="urn:microsoft.com/office/officeart/2008/layout/HalfCircleOrganizationChart"/>
    <dgm:cxn modelId="{F4A8B27F-6A97-4315-A9F2-8D37F47855FD}" type="presParOf" srcId="{EF4A0C11-BD43-4705-8B1D-3838E87D9726}" destId="{B535D8CB-0466-4F90-8A4B-B7E5A7D864CA}" srcOrd="2" destOrd="0" presId="urn:microsoft.com/office/officeart/2008/layout/HalfCircleOrganizationChart"/>
    <dgm:cxn modelId="{9DBAE788-41DD-4545-9038-7012592223F9}" type="presParOf" srcId="{EF4A0C11-BD43-4705-8B1D-3838E87D9726}" destId="{A86B9995-054A-4F5F-87E0-D96D24919E75}" srcOrd="3" destOrd="0" presId="urn:microsoft.com/office/officeart/2008/layout/HalfCircleOrganizationChart"/>
    <dgm:cxn modelId="{66E518A0-7F13-4032-B78E-4E620EFCB498}" type="presParOf" srcId="{A86B9995-054A-4F5F-87E0-D96D24919E75}" destId="{1E45E2D0-0551-412C-B427-9055C184ED9C}" srcOrd="0" destOrd="0" presId="urn:microsoft.com/office/officeart/2008/layout/HalfCircleOrganizationChart"/>
    <dgm:cxn modelId="{12A24F87-B0FA-4F3D-9822-3D2DC374EEC5}" type="presParOf" srcId="{1E45E2D0-0551-412C-B427-9055C184ED9C}" destId="{325BBF6E-AAA8-4897-9C37-B5A130ABF58A}" srcOrd="0" destOrd="0" presId="urn:microsoft.com/office/officeart/2008/layout/HalfCircleOrganizationChart"/>
    <dgm:cxn modelId="{6D845E1F-763F-4292-A810-0E553A074921}" type="presParOf" srcId="{1E45E2D0-0551-412C-B427-9055C184ED9C}" destId="{EE705B27-9BFD-45CE-9EFA-C0DB954E8A8B}" srcOrd="1" destOrd="0" presId="urn:microsoft.com/office/officeart/2008/layout/HalfCircleOrganizationChart"/>
    <dgm:cxn modelId="{B3B90E2B-B018-444B-881E-F1763B838D21}" type="presParOf" srcId="{1E45E2D0-0551-412C-B427-9055C184ED9C}" destId="{6876C357-A2AF-451B-BE6E-2E5E0C47C28A}" srcOrd="2" destOrd="0" presId="urn:microsoft.com/office/officeart/2008/layout/HalfCircleOrganizationChart"/>
    <dgm:cxn modelId="{8E21C23F-38EF-488E-958F-DE766EC6CC50}" type="presParOf" srcId="{1E45E2D0-0551-412C-B427-9055C184ED9C}" destId="{A5DF29D5-001C-4BAA-903E-08396C9A9199}" srcOrd="3" destOrd="0" presId="urn:microsoft.com/office/officeart/2008/layout/HalfCircleOrganizationChart"/>
    <dgm:cxn modelId="{B2FEE8F3-7BB9-45E2-A380-B608C34BF678}" type="presParOf" srcId="{A86B9995-054A-4F5F-87E0-D96D24919E75}" destId="{BCB90FAE-1031-42C3-84F4-2751013FBCEC}" srcOrd="1" destOrd="0" presId="urn:microsoft.com/office/officeart/2008/layout/HalfCircleOrganizationChart"/>
    <dgm:cxn modelId="{CBE45634-8BD7-4F99-8D99-0DA0513728BA}" type="presParOf" srcId="{A86B9995-054A-4F5F-87E0-D96D24919E75}" destId="{DF4EED12-8A8B-4224-A716-D39AFC2EA382}" srcOrd="2" destOrd="0" presId="urn:microsoft.com/office/officeart/2008/layout/HalfCircleOrganizationChart"/>
    <dgm:cxn modelId="{408CBB19-7B22-43BD-B4C1-3E0608AAC434}" type="presParOf" srcId="{601EBEFE-1191-4625-B002-7CDAA4461BB9}" destId="{87D99F9D-1A7F-4936-9268-82F3FFEB96A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735FBE-5063-4F35-A7F8-1466BBA48D6D}"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5370F59E-902C-4055-92BE-73CB8BEA0A10}">
      <dgm:prSet custT="1"/>
      <dgm:spPr/>
      <dgm:t>
        <a:bodyPr/>
        <a:lstStyle/>
        <a:p>
          <a:endParaRPr lang="en-US" sz="2400" dirty="0"/>
        </a:p>
      </dgm:t>
    </dgm:pt>
    <dgm:pt modelId="{A0421AC5-845B-4009-B556-16C0FCBB56E8}" type="parTrans" cxnId="{E7382C2B-8F9C-4FCB-9207-79219EDDD2D9}">
      <dgm:prSet/>
      <dgm:spPr/>
      <dgm:t>
        <a:bodyPr/>
        <a:lstStyle/>
        <a:p>
          <a:endParaRPr lang="en-US" sz="1400"/>
        </a:p>
      </dgm:t>
    </dgm:pt>
    <dgm:pt modelId="{1CF86C23-34D1-4BE2-95E2-FF708DA82190}" type="sibTrans" cxnId="{E7382C2B-8F9C-4FCB-9207-79219EDDD2D9}">
      <dgm:prSet/>
      <dgm:spPr/>
      <dgm:t>
        <a:bodyPr/>
        <a:lstStyle/>
        <a:p>
          <a:endParaRPr lang="en-US" sz="1400"/>
        </a:p>
      </dgm:t>
    </dgm:pt>
    <dgm:pt modelId="{65278DD3-24E0-4AF1-800F-344F5E77A3E2}">
      <dgm:prSet custT="1"/>
      <dgm:spPr/>
      <dgm:t>
        <a:bodyPr/>
        <a:lstStyle/>
        <a:p>
          <a:r>
            <a:rPr lang="en-US" sz="2400"/>
            <a:t>Word2Vec</a:t>
          </a:r>
        </a:p>
      </dgm:t>
    </dgm:pt>
    <dgm:pt modelId="{DA7D3BC5-0ECE-48DB-AEB1-D622CEEB75E9}" type="parTrans" cxnId="{0D69F0B4-373F-4D32-AD2D-1659470BCD74}">
      <dgm:prSet/>
      <dgm:spPr/>
      <dgm:t>
        <a:bodyPr/>
        <a:lstStyle/>
        <a:p>
          <a:endParaRPr lang="en-US" sz="1400"/>
        </a:p>
      </dgm:t>
    </dgm:pt>
    <dgm:pt modelId="{A9E06002-8D5C-44A1-8328-BE4A93721530}" type="sibTrans" cxnId="{0D69F0B4-373F-4D32-AD2D-1659470BCD74}">
      <dgm:prSet/>
      <dgm:spPr/>
      <dgm:t>
        <a:bodyPr/>
        <a:lstStyle/>
        <a:p>
          <a:endParaRPr lang="en-US" sz="1400"/>
        </a:p>
      </dgm:t>
    </dgm:pt>
    <dgm:pt modelId="{A5DEFC54-7E44-496C-B110-86DFFB2CFC4A}">
      <dgm:prSet custT="1"/>
      <dgm:spPr/>
      <dgm:t>
        <a:bodyPr/>
        <a:lstStyle/>
        <a:p>
          <a:r>
            <a:rPr lang="en-US" sz="2400"/>
            <a:t>Glove</a:t>
          </a:r>
        </a:p>
      </dgm:t>
    </dgm:pt>
    <dgm:pt modelId="{F8CB48FB-6F1E-4D83-A38B-9AD33DD42176}" type="parTrans" cxnId="{9A9D57C4-1801-4F1E-9FB1-067A7A1216AD}">
      <dgm:prSet/>
      <dgm:spPr/>
      <dgm:t>
        <a:bodyPr/>
        <a:lstStyle/>
        <a:p>
          <a:endParaRPr lang="en-US" sz="1400"/>
        </a:p>
      </dgm:t>
    </dgm:pt>
    <dgm:pt modelId="{A8819AEC-5A02-4E11-9986-8CD65C6D54EF}" type="sibTrans" cxnId="{9A9D57C4-1801-4F1E-9FB1-067A7A1216AD}">
      <dgm:prSet/>
      <dgm:spPr/>
      <dgm:t>
        <a:bodyPr/>
        <a:lstStyle/>
        <a:p>
          <a:endParaRPr lang="en-US" sz="1400"/>
        </a:p>
      </dgm:t>
    </dgm:pt>
    <dgm:pt modelId="{EFBE0D2E-81AB-4CF7-84FC-A7E3B73DAA49}">
      <dgm:prSet custT="1"/>
      <dgm:spPr/>
      <dgm:t>
        <a:bodyPr/>
        <a:lstStyle/>
        <a:p>
          <a:r>
            <a:rPr lang="en-US" sz="2400"/>
            <a:t>fastText </a:t>
          </a:r>
        </a:p>
      </dgm:t>
    </dgm:pt>
    <dgm:pt modelId="{AC935438-9ACE-46E3-A3ED-CD47F6286D57}" type="parTrans" cxnId="{FB12E4EE-2694-4FB3-90D8-93B7F6140CD4}">
      <dgm:prSet/>
      <dgm:spPr/>
      <dgm:t>
        <a:bodyPr/>
        <a:lstStyle/>
        <a:p>
          <a:endParaRPr lang="en-US" sz="1400"/>
        </a:p>
      </dgm:t>
    </dgm:pt>
    <dgm:pt modelId="{B3323158-FE01-457C-A3F0-CB2E8B755F54}" type="sibTrans" cxnId="{FB12E4EE-2694-4FB3-90D8-93B7F6140CD4}">
      <dgm:prSet/>
      <dgm:spPr/>
      <dgm:t>
        <a:bodyPr/>
        <a:lstStyle/>
        <a:p>
          <a:endParaRPr lang="en-US" sz="1400"/>
        </a:p>
      </dgm:t>
    </dgm:pt>
    <dgm:pt modelId="{5BE07DC2-517F-4450-8590-232075E277DE}" type="pres">
      <dgm:prSet presAssocID="{27735FBE-5063-4F35-A7F8-1466BBA48D6D}" presName="Name0" presStyleCnt="0">
        <dgm:presLayoutVars>
          <dgm:orgChart val="1"/>
          <dgm:chPref val="1"/>
          <dgm:dir/>
          <dgm:animOne val="branch"/>
          <dgm:animLvl val="lvl"/>
          <dgm:resizeHandles/>
        </dgm:presLayoutVars>
      </dgm:prSet>
      <dgm:spPr/>
    </dgm:pt>
    <dgm:pt modelId="{99599ECD-838A-434F-B8DF-643331C03225}" type="pres">
      <dgm:prSet presAssocID="{5370F59E-902C-4055-92BE-73CB8BEA0A10}" presName="hierRoot1" presStyleCnt="0">
        <dgm:presLayoutVars>
          <dgm:hierBranch val="init"/>
        </dgm:presLayoutVars>
      </dgm:prSet>
      <dgm:spPr/>
    </dgm:pt>
    <dgm:pt modelId="{39D7E15E-3B29-4E12-95B9-B2B53DA31E1C}" type="pres">
      <dgm:prSet presAssocID="{5370F59E-902C-4055-92BE-73CB8BEA0A10}" presName="rootComposite1" presStyleCnt="0"/>
      <dgm:spPr/>
    </dgm:pt>
    <dgm:pt modelId="{6F846A94-B7F1-4DC0-9AEC-5150A53365E8}" type="pres">
      <dgm:prSet presAssocID="{5370F59E-902C-4055-92BE-73CB8BEA0A10}" presName="rootText1" presStyleLbl="alignAcc1" presStyleIdx="0" presStyleCnt="0" custScaleX="33951" custScaleY="21703">
        <dgm:presLayoutVars>
          <dgm:chPref val="3"/>
        </dgm:presLayoutVars>
      </dgm:prSet>
      <dgm:spPr/>
    </dgm:pt>
    <dgm:pt modelId="{893B6202-A4E5-4DAA-8BFD-4A49FAAB15F8}" type="pres">
      <dgm:prSet presAssocID="{5370F59E-902C-4055-92BE-73CB8BEA0A10}" presName="topArc1" presStyleLbl="parChTrans1D1" presStyleIdx="0" presStyleCnt="8"/>
      <dgm:spPr/>
    </dgm:pt>
    <dgm:pt modelId="{70975A4E-647C-41A6-B123-EE0EB1D8383A}" type="pres">
      <dgm:prSet presAssocID="{5370F59E-902C-4055-92BE-73CB8BEA0A10}" presName="bottomArc1" presStyleLbl="parChTrans1D1" presStyleIdx="1" presStyleCnt="8"/>
      <dgm:spPr/>
    </dgm:pt>
    <dgm:pt modelId="{C694D0FD-C4B5-42B9-A391-633C5D1C72B7}" type="pres">
      <dgm:prSet presAssocID="{5370F59E-902C-4055-92BE-73CB8BEA0A10}" presName="topConnNode1" presStyleLbl="node1" presStyleIdx="0" presStyleCnt="0"/>
      <dgm:spPr/>
    </dgm:pt>
    <dgm:pt modelId="{FD75A2CA-75CE-433C-8BD7-BB7EDEAA620C}" type="pres">
      <dgm:prSet presAssocID="{5370F59E-902C-4055-92BE-73CB8BEA0A10}" presName="hierChild2" presStyleCnt="0"/>
      <dgm:spPr/>
    </dgm:pt>
    <dgm:pt modelId="{31608064-9339-4E1A-8ECF-8D7A885A29B4}" type="pres">
      <dgm:prSet presAssocID="{DA7D3BC5-0ECE-48DB-AEB1-D622CEEB75E9}" presName="Name28" presStyleLbl="parChTrans1D2" presStyleIdx="0" presStyleCnt="3"/>
      <dgm:spPr/>
    </dgm:pt>
    <dgm:pt modelId="{4C8424E5-0B2F-45F4-90B7-8A9EA2B323BD}" type="pres">
      <dgm:prSet presAssocID="{65278DD3-24E0-4AF1-800F-344F5E77A3E2}" presName="hierRoot2" presStyleCnt="0">
        <dgm:presLayoutVars>
          <dgm:hierBranch val="init"/>
        </dgm:presLayoutVars>
      </dgm:prSet>
      <dgm:spPr/>
    </dgm:pt>
    <dgm:pt modelId="{B3E31A7E-8A52-4D20-8345-AA93496B4480}" type="pres">
      <dgm:prSet presAssocID="{65278DD3-24E0-4AF1-800F-344F5E77A3E2}" presName="rootComposite2" presStyleCnt="0"/>
      <dgm:spPr/>
    </dgm:pt>
    <dgm:pt modelId="{17C6653D-186A-408F-9241-B52903D1B798}" type="pres">
      <dgm:prSet presAssocID="{65278DD3-24E0-4AF1-800F-344F5E77A3E2}" presName="rootText2" presStyleLbl="alignAcc1" presStyleIdx="0" presStyleCnt="0">
        <dgm:presLayoutVars>
          <dgm:chPref val="3"/>
        </dgm:presLayoutVars>
      </dgm:prSet>
      <dgm:spPr/>
    </dgm:pt>
    <dgm:pt modelId="{62D8E237-B929-412B-8786-E3D89FB8A1BB}" type="pres">
      <dgm:prSet presAssocID="{65278DD3-24E0-4AF1-800F-344F5E77A3E2}" presName="topArc2" presStyleLbl="parChTrans1D1" presStyleIdx="2" presStyleCnt="8"/>
      <dgm:spPr/>
    </dgm:pt>
    <dgm:pt modelId="{29BDD3EF-0A55-4463-9396-289E0DA51191}" type="pres">
      <dgm:prSet presAssocID="{65278DD3-24E0-4AF1-800F-344F5E77A3E2}" presName="bottomArc2" presStyleLbl="parChTrans1D1" presStyleIdx="3" presStyleCnt="8"/>
      <dgm:spPr/>
    </dgm:pt>
    <dgm:pt modelId="{9F3881AB-35AF-4B0F-ADC2-51173380C7DE}" type="pres">
      <dgm:prSet presAssocID="{65278DD3-24E0-4AF1-800F-344F5E77A3E2}" presName="topConnNode2" presStyleLbl="node2" presStyleIdx="0" presStyleCnt="0"/>
      <dgm:spPr/>
    </dgm:pt>
    <dgm:pt modelId="{AB42C435-2D9B-4A8F-B251-961B87A20CC4}" type="pres">
      <dgm:prSet presAssocID="{65278DD3-24E0-4AF1-800F-344F5E77A3E2}" presName="hierChild4" presStyleCnt="0"/>
      <dgm:spPr/>
    </dgm:pt>
    <dgm:pt modelId="{559B1CD9-57B0-41A3-9D01-48389BE5A27D}" type="pres">
      <dgm:prSet presAssocID="{65278DD3-24E0-4AF1-800F-344F5E77A3E2}" presName="hierChild5" presStyleCnt="0"/>
      <dgm:spPr/>
    </dgm:pt>
    <dgm:pt modelId="{8B67B28F-C899-4C1B-8F0A-8D973683A829}" type="pres">
      <dgm:prSet presAssocID="{F8CB48FB-6F1E-4D83-A38B-9AD33DD42176}" presName="Name28" presStyleLbl="parChTrans1D2" presStyleIdx="1" presStyleCnt="3"/>
      <dgm:spPr/>
    </dgm:pt>
    <dgm:pt modelId="{E12C9F09-67AE-4DEA-BA84-54B894F03DCF}" type="pres">
      <dgm:prSet presAssocID="{A5DEFC54-7E44-496C-B110-86DFFB2CFC4A}" presName="hierRoot2" presStyleCnt="0">
        <dgm:presLayoutVars>
          <dgm:hierBranch val="init"/>
        </dgm:presLayoutVars>
      </dgm:prSet>
      <dgm:spPr/>
    </dgm:pt>
    <dgm:pt modelId="{6349AA45-8BBB-4897-A7CF-D12DB457460C}" type="pres">
      <dgm:prSet presAssocID="{A5DEFC54-7E44-496C-B110-86DFFB2CFC4A}" presName="rootComposite2" presStyleCnt="0"/>
      <dgm:spPr/>
    </dgm:pt>
    <dgm:pt modelId="{FAD5382C-94BE-4D9B-A2C1-E66333CF5B21}" type="pres">
      <dgm:prSet presAssocID="{A5DEFC54-7E44-496C-B110-86DFFB2CFC4A}" presName="rootText2" presStyleLbl="alignAcc1" presStyleIdx="0" presStyleCnt="0">
        <dgm:presLayoutVars>
          <dgm:chPref val="3"/>
        </dgm:presLayoutVars>
      </dgm:prSet>
      <dgm:spPr/>
    </dgm:pt>
    <dgm:pt modelId="{216D511A-BE1E-4BC4-B50D-598676F809FE}" type="pres">
      <dgm:prSet presAssocID="{A5DEFC54-7E44-496C-B110-86DFFB2CFC4A}" presName="topArc2" presStyleLbl="parChTrans1D1" presStyleIdx="4" presStyleCnt="8"/>
      <dgm:spPr/>
    </dgm:pt>
    <dgm:pt modelId="{E270A4C1-5851-4DED-8F0E-1068C708FDD3}" type="pres">
      <dgm:prSet presAssocID="{A5DEFC54-7E44-496C-B110-86DFFB2CFC4A}" presName="bottomArc2" presStyleLbl="parChTrans1D1" presStyleIdx="5" presStyleCnt="8"/>
      <dgm:spPr/>
    </dgm:pt>
    <dgm:pt modelId="{20B25524-CCDD-40FE-B873-0461B1A549D0}" type="pres">
      <dgm:prSet presAssocID="{A5DEFC54-7E44-496C-B110-86DFFB2CFC4A}" presName="topConnNode2" presStyleLbl="node2" presStyleIdx="0" presStyleCnt="0"/>
      <dgm:spPr/>
    </dgm:pt>
    <dgm:pt modelId="{140255D7-1483-496E-9A3E-6E9A2422D0D5}" type="pres">
      <dgm:prSet presAssocID="{A5DEFC54-7E44-496C-B110-86DFFB2CFC4A}" presName="hierChild4" presStyleCnt="0"/>
      <dgm:spPr/>
    </dgm:pt>
    <dgm:pt modelId="{E931AD4F-C373-40A1-9CF1-6C35734E2054}" type="pres">
      <dgm:prSet presAssocID="{A5DEFC54-7E44-496C-B110-86DFFB2CFC4A}" presName="hierChild5" presStyleCnt="0"/>
      <dgm:spPr/>
    </dgm:pt>
    <dgm:pt modelId="{8DA6C527-038D-419B-824F-3E1A7E119F03}" type="pres">
      <dgm:prSet presAssocID="{AC935438-9ACE-46E3-A3ED-CD47F6286D57}" presName="Name28" presStyleLbl="parChTrans1D2" presStyleIdx="2" presStyleCnt="3"/>
      <dgm:spPr/>
    </dgm:pt>
    <dgm:pt modelId="{ED23A65F-E009-4594-A514-6329C30FEBCA}" type="pres">
      <dgm:prSet presAssocID="{EFBE0D2E-81AB-4CF7-84FC-A7E3B73DAA49}" presName="hierRoot2" presStyleCnt="0">
        <dgm:presLayoutVars>
          <dgm:hierBranch val="init"/>
        </dgm:presLayoutVars>
      </dgm:prSet>
      <dgm:spPr/>
    </dgm:pt>
    <dgm:pt modelId="{FC935F6B-7CF0-4E01-9C2E-871C62722111}" type="pres">
      <dgm:prSet presAssocID="{EFBE0D2E-81AB-4CF7-84FC-A7E3B73DAA49}" presName="rootComposite2" presStyleCnt="0"/>
      <dgm:spPr/>
    </dgm:pt>
    <dgm:pt modelId="{8FCD6CF4-FB8E-47A5-90D3-78AB147B9E1E}" type="pres">
      <dgm:prSet presAssocID="{EFBE0D2E-81AB-4CF7-84FC-A7E3B73DAA49}" presName="rootText2" presStyleLbl="alignAcc1" presStyleIdx="0" presStyleCnt="0">
        <dgm:presLayoutVars>
          <dgm:chPref val="3"/>
        </dgm:presLayoutVars>
      </dgm:prSet>
      <dgm:spPr/>
    </dgm:pt>
    <dgm:pt modelId="{D6C03977-AD8E-4414-8F2D-44B8FC99EFAC}" type="pres">
      <dgm:prSet presAssocID="{EFBE0D2E-81AB-4CF7-84FC-A7E3B73DAA49}" presName="topArc2" presStyleLbl="parChTrans1D1" presStyleIdx="6" presStyleCnt="8"/>
      <dgm:spPr/>
    </dgm:pt>
    <dgm:pt modelId="{B26E2E30-7FA9-4403-947E-F08D0EC2D231}" type="pres">
      <dgm:prSet presAssocID="{EFBE0D2E-81AB-4CF7-84FC-A7E3B73DAA49}" presName="bottomArc2" presStyleLbl="parChTrans1D1" presStyleIdx="7" presStyleCnt="8"/>
      <dgm:spPr/>
    </dgm:pt>
    <dgm:pt modelId="{50BBDEDE-7BF4-4A13-BB4F-9BBF0E039406}" type="pres">
      <dgm:prSet presAssocID="{EFBE0D2E-81AB-4CF7-84FC-A7E3B73DAA49}" presName="topConnNode2" presStyleLbl="node2" presStyleIdx="0" presStyleCnt="0"/>
      <dgm:spPr/>
    </dgm:pt>
    <dgm:pt modelId="{7E145187-C0B8-4967-9CE0-8C4187CFDF62}" type="pres">
      <dgm:prSet presAssocID="{EFBE0D2E-81AB-4CF7-84FC-A7E3B73DAA49}" presName="hierChild4" presStyleCnt="0"/>
      <dgm:spPr/>
    </dgm:pt>
    <dgm:pt modelId="{1F179877-F42E-4E86-BE29-529F42C714A2}" type="pres">
      <dgm:prSet presAssocID="{EFBE0D2E-81AB-4CF7-84FC-A7E3B73DAA49}" presName="hierChild5" presStyleCnt="0"/>
      <dgm:spPr/>
    </dgm:pt>
    <dgm:pt modelId="{645DD6DB-FCE1-4B53-ADEA-1339562A25E7}" type="pres">
      <dgm:prSet presAssocID="{5370F59E-902C-4055-92BE-73CB8BEA0A10}" presName="hierChild3" presStyleCnt="0"/>
      <dgm:spPr/>
    </dgm:pt>
  </dgm:ptLst>
  <dgm:cxnLst>
    <dgm:cxn modelId="{E7382C2B-8F9C-4FCB-9207-79219EDDD2D9}" srcId="{27735FBE-5063-4F35-A7F8-1466BBA48D6D}" destId="{5370F59E-902C-4055-92BE-73CB8BEA0A10}" srcOrd="0" destOrd="0" parTransId="{A0421AC5-845B-4009-B556-16C0FCBB56E8}" sibTransId="{1CF86C23-34D1-4BE2-95E2-FF708DA82190}"/>
    <dgm:cxn modelId="{7948312C-F961-4FF9-9B63-7A21C0400C9B}" type="presOf" srcId="{A5DEFC54-7E44-496C-B110-86DFFB2CFC4A}" destId="{FAD5382C-94BE-4D9B-A2C1-E66333CF5B21}" srcOrd="0" destOrd="0" presId="urn:microsoft.com/office/officeart/2008/layout/HalfCircleOrganizationChart"/>
    <dgm:cxn modelId="{AC04C751-B81E-4B33-87C9-93CE5125420D}" type="presOf" srcId="{AC935438-9ACE-46E3-A3ED-CD47F6286D57}" destId="{8DA6C527-038D-419B-824F-3E1A7E119F03}" srcOrd="0" destOrd="0" presId="urn:microsoft.com/office/officeart/2008/layout/HalfCircleOrganizationChart"/>
    <dgm:cxn modelId="{A3282477-8CB0-4059-825E-5A1DA2D0092A}" type="presOf" srcId="{F8CB48FB-6F1E-4D83-A38B-9AD33DD42176}" destId="{8B67B28F-C899-4C1B-8F0A-8D973683A829}" srcOrd="0" destOrd="0" presId="urn:microsoft.com/office/officeart/2008/layout/HalfCircleOrganizationChart"/>
    <dgm:cxn modelId="{F2134690-F584-4F6D-A3AF-3B57A668756A}" type="presOf" srcId="{EFBE0D2E-81AB-4CF7-84FC-A7E3B73DAA49}" destId="{8FCD6CF4-FB8E-47A5-90D3-78AB147B9E1E}" srcOrd="0" destOrd="0" presId="urn:microsoft.com/office/officeart/2008/layout/HalfCircleOrganizationChart"/>
    <dgm:cxn modelId="{F1351FA3-3204-42FF-B899-79B17A017BD9}" type="presOf" srcId="{A5DEFC54-7E44-496C-B110-86DFFB2CFC4A}" destId="{20B25524-CCDD-40FE-B873-0461B1A549D0}" srcOrd="1" destOrd="0" presId="urn:microsoft.com/office/officeart/2008/layout/HalfCircleOrganizationChart"/>
    <dgm:cxn modelId="{4FEAA5A8-A2BD-4E72-811A-4A0E3227324D}" type="presOf" srcId="{5370F59E-902C-4055-92BE-73CB8BEA0A10}" destId="{C694D0FD-C4B5-42B9-A391-633C5D1C72B7}" srcOrd="1" destOrd="0" presId="urn:microsoft.com/office/officeart/2008/layout/HalfCircleOrganizationChart"/>
    <dgm:cxn modelId="{0D69F0B4-373F-4D32-AD2D-1659470BCD74}" srcId="{5370F59E-902C-4055-92BE-73CB8BEA0A10}" destId="{65278DD3-24E0-4AF1-800F-344F5E77A3E2}" srcOrd="0" destOrd="0" parTransId="{DA7D3BC5-0ECE-48DB-AEB1-D622CEEB75E9}" sibTransId="{A9E06002-8D5C-44A1-8328-BE4A93721530}"/>
    <dgm:cxn modelId="{6C15F0B7-D556-4BB3-A0F6-A3C7997D721F}" type="presOf" srcId="{27735FBE-5063-4F35-A7F8-1466BBA48D6D}" destId="{5BE07DC2-517F-4450-8590-232075E277DE}" srcOrd="0" destOrd="0" presId="urn:microsoft.com/office/officeart/2008/layout/HalfCircleOrganizationChart"/>
    <dgm:cxn modelId="{9A9D57C4-1801-4F1E-9FB1-067A7A1216AD}" srcId="{5370F59E-902C-4055-92BE-73CB8BEA0A10}" destId="{A5DEFC54-7E44-496C-B110-86DFFB2CFC4A}" srcOrd="1" destOrd="0" parTransId="{F8CB48FB-6F1E-4D83-A38B-9AD33DD42176}" sibTransId="{A8819AEC-5A02-4E11-9986-8CD65C6D54EF}"/>
    <dgm:cxn modelId="{19B0BCCB-BBE7-4EE4-B42B-7E869655EAB5}" type="presOf" srcId="{65278DD3-24E0-4AF1-800F-344F5E77A3E2}" destId="{17C6653D-186A-408F-9241-B52903D1B798}" srcOrd="0" destOrd="0" presId="urn:microsoft.com/office/officeart/2008/layout/HalfCircleOrganizationChart"/>
    <dgm:cxn modelId="{81F6C4D5-4CC6-4E01-B757-B2947A151A60}" type="presOf" srcId="{DA7D3BC5-0ECE-48DB-AEB1-D622CEEB75E9}" destId="{31608064-9339-4E1A-8ECF-8D7A885A29B4}" srcOrd="0" destOrd="0" presId="urn:microsoft.com/office/officeart/2008/layout/HalfCircleOrganizationChart"/>
    <dgm:cxn modelId="{90A0C1D7-DC47-4C84-B6A5-89012CE4B7D1}" type="presOf" srcId="{65278DD3-24E0-4AF1-800F-344F5E77A3E2}" destId="{9F3881AB-35AF-4B0F-ADC2-51173380C7DE}" srcOrd="1" destOrd="0" presId="urn:microsoft.com/office/officeart/2008/layout/HalfCircleOrganizationChart"/>
    <dgm:cxn modelId="{608D97DA-2BCF-4F17-A2E4-307C3DD9FBAD}" type="presOf" srcId="{5370F59E-902C-4055-92BE-73CB8BEA0A10}" destId="{6F846A94-B7F1-4DC0-9AEC-5150A53365E8}" srcOrd="0" destOrd="0" presId="urn:microsoft.com/office/officeart/2008/layout/HalfCircleOrganizationChart"/>
    <dgm:cxn modelId="{7FB874E5-B2DD-4326-9A3E-0D67B646ABA9}" type="presOf" srcId="{EFBE0D2E-81AB-4CF7-84FC-A7E3B73DAA49}" destId="{50BBDEDE-7BF4-4A13-BB4F-9BBF0E039406}" srcOrd="1" destOrd="0" presId="urn:microsoft.com/office/officeart/2008/layout/HalfCircleOrganizationChart"/>
    <dgm:cxn modelId="{FB12E4EE-2694-4FB3-90D8-93B7F6140CD4}" srcId="{5370F59E-902C-4055-92BE-73CB8BEA0A10}" destId="{EFBE0D2E-81AB-4CF7-84FC-A7E3B73DAA49}" srcOrd="2" destOrd="0" parTransId="{AC935438-9ACE-46E3-A3ED-CD47F6286D57}" sibTransId="{B3323158-FE01-457C-A3F0-CB2E8B755F54}"/>
    <dgm:cxn modelId="{547215A0-D4FC-4C9E-A2B9-4670640870D2}" type="presParOf" srcId="{5BE07DC2-517F-4450-8590-232075E277DE}" destId="{99599ECD-838A-434F-B8DF-643331C03225}" srcOrd="0" destOrd="0" presId="urn:microsoft.com/office/officeart/2008/layout/HalfCircleOrganizationChart"/>
    <dgm:cxn modelId="{9FB3A2AE-087E-43CA-B2D4-6CF828C81199}" type="presParOf" srcId="{99599ECD-838A-434F-B8DF-643331C03225}" destId="{39D7E15E-3B29-4E12-95B9-B2B53DA31E1C}" srcOrd="0" destOrd="0" presId="urn:microsoft.com/office/officeart/2008/layout/HalfCircleOrganizationChart"/>
    <dgm:cxn modelId="{22D37A18-4FB0-476D-B261-7DB5310A570D}" type="presParOf" srcId="{39D7E15E-3B29-4E12-95B9-B2B53DA31E1C}" destId="{6F846A94-B7F1-4DC0-9AEC-5150A53365E8}" srcOrd="0" destOrd="0" presId="urn:microsoft.com/office/officeart/2008/layout/HalfCircleOrganizationChart"/>
    <dgm:cxn modelId="{74800596-CAF0-497C-BD60-3D0F003E5C9A}" type="presParOf" srcId="{39D7E15E-3B29-4E12-95B9-B2B53DA31E1C}" destId="{893B6202-A4E5-4DAA-8BFD-4A49FAAB15F8}" srcOrd="1" destOrd="0" presId="urn:microsoft.com/office/officeart/2008/layout/HalfCircleOrganizationChart"/>
    <dgm:cxn modelId="{46C44CD6-9CB7-4D9C-93C0-1965363BABE3}" type="presParOf" srcId="{39D7E15E-3B29-4E12-95B9-B2B53DA31E1C}" destId="{70975A4E-647C-41A6-B123-EE0EB1D8383A}" srcOrd="2" destOrd="0" presId="urn:microsoft.com/office/officeart/2008/layout/HalfCircleOrganizationChart"/>
    <dgm:cxn modelId="{FCE7CBEC-56BA-4BE3-A55B-692A0E1923DE}" type="presParOf" srcId="{39D7E15E-3B29-4E12-95B9-B2B53DA31E1C}" destId="{C694D0FD-C4B5-42B9-A391-633C5D1C72B7}" srcOrd="3" destOrd="0" presId="urn:microsoft.com/office/officeart/2008/layout/HalfCircleOrganizationChart"/>
    <dgm:cxn modelId="{24B0ABAF-B2BF-4DA1-890D-7F6DCCB25C27}" type="presParOf" srcId="{99599ECD-838A-434F-B8DF-643331C03225}" destId="{FD75A2CA-75CE-433C-8BD7-BB7EDEAA620C}" srcOrd="1" destOrd="0" presId="urn:microsoft.com/office/officeart/2008/layout/HalfCircleOrganizationChart"/>
    <dgm:cxn modelId="{F94617F3-63C8-4F0B-A477-9CA1E78DCA6A}" type="presParOf" srcId="{FD75A2CA-75CE-433C-8BD7-BB7EDEAA620C}" destId="{31608064-9339-4E1A-8ECF-8D7A885A29B4}" srcOrd="0" destOrd="0" presId="urn:microsoft.com/office/officeart/2008/layout/HalfCircleOrganizationChart"/>
    <dgm:cxn modelId="{2EE5502D-C7C8-48FF-B430-397EE938D202}" type="presParOf" srcId="{FD75A2CA-75CE-433C-8BD7-BB7EDEAA620C}" destId="{4C8424E5-0B2F-45F4-90B7-8A9EA2B323BD}" srcOrd="1" destOrd="0" presId="urn:microsoft.com/office/officeart/2008/layout/HalfCircleOrganizationChart"/>
    <dgm:cxn modelId="{C097BF8D-80D7-4DEA-BFC3-8A0D3D1F07C8}" type="presParOf" srcId="{4C8424E5-0B2F-45F4-90B7-8A9EA2B323BD}" destId="{B3E31A7E-8A52-4D20-8345-AA93496B4480}" srcOrd="0" destOrd="0" presId="urn:microsoft.com/office/officeart/2008/layout/HalfCircleOrganizationChart"/>
    <dgm:cxn modelId="{03B350DF-62A3-4412-8577-A38769F0D639}" type="presParOf" srcId="{B3E31A7E-8A52-4D20-8345-AA93496B4480}" destId="{17C6653D-186A-408F-9241-B52903D1B798}" srcOrd="0" destOrd="0" presId="urn:microsoft.com/office/officeart/2008/layout/HalfCircleOrganizationChart"/>
    <dgm:cxn modelId="{0BC16FF2-B34B-4BC0-9FF7-2FDA79EE4B44}" type="presParOf" srcId="{B3E31A7E-8A52-4D20-8345-AA93496B4480}" destId="{62D8E237-B929-412B-8786-E3D89FB8A1BB}" srcOrd="1" destOrd="0" presId="urn:microsoft.com/office/officeart/2008/layout/HalfCircleOrganizationChart"/>
    <dgm:cxn modelId="{FB55AE79-3F41-435B-AB8A-CE73E86AFCA3}" type="presParOf" srcId="{B3E31A7E-8A52-4D20-8345-AA93496B4480}" destId="{29BDD3EF-0A55-4463-9396-289E0DA51191}" srcOrd="2" destOrd="0" presId="urn:microsoft.com/office/officeart/2008/layout/HalfCircleOrganizationChart"/>
    <dgm:cxn modelId="{ED7DAD04-0517-4BEE-A60D-990B661B1F62}" type="presParOf" srcId="{B3E31A7E-8A52-4D20-8345-AA93496B4480}" destId="{9F3881AB-35AF-4B0F-ADC2-51173380C7DE}" srcOrd="3" destOrd="0" presId="urn:microsoft.com/office/officeart/2008/layout/HalfCircleOrganizationChart"/>
    <dgm:cxn modelId="{9D58C9AF-C851-4E6F-B5B3-A6E6BFCCDEC5}" type="presParOf" srcId="{4C8424E5-0B2F-45F4-90B7-8A9EA2B323BD}" destId="{AB42C435-2D9B-4A8F-B251-961B87A20CC4}" srcOrd="1" destOrd="0" presId="urn:microsoft.com/office/officeart/2008/layout/HalfCircleOrganizationChart"/>
    <dgm:cxn modelId="{D8FCAB46-8DE7-431F-82E6-2D7A4EF175DE}" type="presParOf" srcId="{4C8424E5-0B2F-45F4-90B7-8A9EA2B323BD}" destId="{559B1CD9-57B0-41A3-9D01-48389BE5A27D}" srcOrd="2" destOrd="0" presId="urn:microsoft.com/office/officeart/2008/layout/HalfCircleOrganizationChart"/>
    <dgm:cxn modelId="{DBB9A4FD-CD44-48BE-94F3-7F7C5C35AD9F}" type="presParOf" srcId="{FD75A2CA-75CE-433C-8BD7-BB7EDEAA620C}" destId="{8B67B28F-C899-4C1B-8F0A-8D973683A829}" srcOrd="2" destOrd="0" presId="urn:microsoft.com/office/officeart/2008/layout/HalfCircleOrganizationChart"/>
    <dgm:cxn modelId="{755B3645-D7B8-4981-9FBC-57B92B2ED227}" type="presParOf" srcId="{FD75A2CA-75CE-433C-8BD7-BB7EDEAA620C}" destId="{E12C9F09-67AE-4DEA-BA84-54B894F03DCF}" srcOrd="3" destOrd="0" presId="urn:microsoft.com/office/officeart/2008/layout/HalfCircleOrganizationChart"/>
    <dgm:cxn modelId="{5CA447B1-DB4A-49E7-A93F-2EB3CC350102}" type="presParOf" srcId="{E12C9F09-67AE-4DEA-BA84-54B894F03DCF}" destId="{6349AA45-8BBB-4897-A7CF-D12DB457460C}" srcOrd="0" destOrd="0" presId="urn:microsoft.com/office/officeart/2008/layout/HalfCircleOrganizationChart"/>
    <dgm:cxn modelId="{D1749AB8-9EE1-45DB-944C-5D95C33A3F7C}" type="presParOf" srcId="{6349AA45-8BBB-4897-A7CF-D12DB457460C}" destId="{FAD5382C-94BE-4D9B-A2C1-E66333CF5B21}" srcOrd="0" destOrd="0" presId="urn:microsoft.com/office/officeart/2008/layout/HalfCircleOrganizationChart"/>
    <dgm:cxn modelId="{E83C8F6F-1831-4ED4-A4D2-E67E038E9EC5}" type="presParOf" srcId="{6349AA45-8BBB-4897-A7CF-D12DB457460C}" destId="{216D511A-BE1E-4BC4-B50D-598676F809FE}" srcOrd="1" destOrd="0" presId="urn:microsoft.com/office/officeart/2008/layout/HalfCircleOrganizationChart"/>
    <dgm:cxn modelId="{1EFE3201-6AEF-4EC2-AAAE-8A5505E8C02D}" type="presParOf" srcId="{6349AA45-8BBB-4897-A7CF-D12DB457460C}" destId="{E270A4C1-5851-4DED-8F0E-1068C708FDD3}" srcOrd="2" destOrd="0" presId="urn:microsoft.com/office/officeart/2008/layout/HalfCircleOrganizationChart"/>
    <dgm:cxn modelId="{F15A99E5-8CA3-4448-AB21-EC2609B8972B}" type="presParOf" srcId="{6349AA45-8BBB-4897-A7CF-D12DB457460C}" destId="{20B25524-CCDD-40FE-B873-0461B1A549D0}" srcOrd="3" destOrd="0" presId="urn:microsoft.com/office/officeart/2008/layout/HalfCircleOrganizationChart"/>
    <dgm:cxn modelId="{2D4C8596-6192-40F1-8B2B-DCC0A5267506}" type="presParOf" srcId="{E12C9F09-67AE-4DEA-BA84-54B894F03DCF}" destId="{140255D7-1483-496E-9A3E-6E9A2422D0D5}" srcOrd="1" destOrd="0" presId="urn:microsoft.com/office/officeart/2008/layout/HalfCircleOrganizationChart"/>
    <dgm:cxn modelId="{CA71AC65-D94A-4B94-BDF8-41B039998AB7}" type="presParOf" srcId="{E12C9F09-67AE-4DEA-BA84-54B894F03DCF}" destId="{E931AD4F-C373-40A1-9CF1-6C35734E2054}" srcOrd="2" destOrd="0" presId="urn:microsoft.com/office/officeart/2008/layout/HalfCircleOrganizationChart"/>
    <dgm:cxn modelId="{B9F4744B-C1C7-4981-87A1-BE8653B17F93}" type="presParOf" srcId="{FD75A2CA-75CE-433C-8BD7-BB7EDEAA620C}" destId="{8DA6C527-038D-419B-824F-3E1A7E119F03}" srcOrd="4" destOrd="0" presId="urn:microsoft.com/office/officeart/2008/layout/HalfCircleOrganizationChart"/>
    <dgm:cxn modelId="{DB9D64AA-31B9-42A6-93E0-15CB0B6988A8}" type="presParOf" srcId="{FD75A2CA-75CE-433C-8BD7-BB7EDEAA620C}" destId="{ED23A65F-E009-4594-A514-6329C30FEBCA}" srcOrd="5" destOrd="0" presId="urn:microsoft.com/office/officeart/2008/layout/HalfCircleOrganizationChart"/>
    <dgm:cxn modelId="{683CAEE1-53B3-4B23-825B-0F42FCB67DC4}" type="presParOf" srcId="{ED23A65F-E009-4594-A514-6329C30FEBCA}" destId="{FC935F6B-7CF0-4E01-9C2E-871C62722111}" srcOrd="0" destOrd="0" presId="urn:microsoft.com/office/officeart/2008/layout/HalfCircleOrganizationChart"/>
    <dgm:cxn modelId="{EBAAE777-E2EE-44C8-AA72-64D330B6E25C}" type="presParOf" srcId="{FC935F6B-7CF0-4E01-9C2E-871C62722111}" destId="{8FCD6CF4-FB8E-47A5-90D3-78AB147B9E1E}" srcOrd="0" destOrd="0" presId="urn:microsoft.com/office/officeart/2008/layout/HalfCircleOrganizationChart"/>
    <dgm:cxn modelId="{1FC747A9-63BC-4302-9EAA-C1D0BE66F608}" type="presParOf" srcId="{FC935F6B-7CF0-4E01-9C2E-871C62722111}" destId="{D6C03977-AD8E-4414-8F2D-44B8FC99EFAC}" srcOrd="1" destOrd="0" presId="urn:microsoft.com/office/officeart/2008/layout/HalfCircleOrganizationChart"/>
    <dgm:cxn modelId="{F7184C3A-9DF9-4A93-8B22-1FD6F21588D0}" type="presParOf" srcId="{FC935F6B-7CF0-4E01-9C2E-871C62722111}" destId="{B26E2E30-7FA9-4403-947E-F08D0EC2D231}" srcOrd="2" destOrd="0" presId="urn:microsoft.com/office/officeart/2008/layout/HalfCircleOrganizationChart"/>
    <dgm:cxn modelId="{48D2AD38-876A-4253-9ECE-84734A8B4FA6}" type="presParOf" srcId="{FC935F6B-7CF0-4E01-9C2E-871C62722111}" destId="{50BBDEDE-7BF4-4A13-BB4F-9BBF0E039406}" srcOrd="3" destOrd="0" presId="urn:microsoft.com/office/officeart/2008/layout/HalfCircleOrganizationChart"/>
    <dgm:cxn modelId="{0B59ACDC-C4BD-478E-9403-2EED9A5C5F9D}" type="presParOf" srcId="{ED23A65F-E009-4594-A514-6329C30FEBCA}" destId="{7E145187-C0B8-4967-9CE0-8C4187CFDF62}" srcOrd="1" destOrd="0" presId="urn:microsoft.com/office/officeart/2008/layout/HalfCircleOrganizationChart"/>
    <dgm:cxn modelId="{5326924D-0287-43B4-AF7F-B95E93E3F233}" type="presParOf" srcId="{ED23A65F-E009-4594-A514-6329C30FEBCA}" destId="{1F179877-F42E-4E86-BE29-529F42C714A2}" srcOrd="2" destOrd="0" presId="urn:microsoft.com/office/officeart/2008/layout/HalfCircleOrganizationChart"/>
    <dgm:cxn modelId="{0E034ED6-8F75-4DE5-85EB-AE473F3BB71F}" type="presParOf" srcId="{99599ECD-838A-434F-B8DF-643331C03225}" destId="{645DD6DB-FCE1-4B53-ADEA-1339562A25E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115900-7365-4765-AE9D-8C152BB8348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FE4D179-398C-49A6-8A1E-4F19C3B4F39F}">
      <dgm:prSet custT="1"/>
      <dgm:spPr/>
      <dgm:t>
        <a:bodyPr/>
        <a:lstStyle/>
        <a:p>
          <a:r>
            <a:rPr lang="en-US" sz="2000" dirty="0" err="1"/>
            <a:t>GloVe</a:t>
          </a:r>
          <a:r>
            <a:rPr lang="en-US" sz="2000" dirty="0"/>
            <a:t> also known as Global Vectors for Word Representation is an unsupervised learning algorithm used to create word embeddings.</a:t>
          </a:r>
        </a:p>
      </dgm:t>
    </dgm:pt>
    <dgm:pt modelId="{603400D3-E544-4469-B391-5D45F87B597B}" type="parTrans" cxnId="{C29500B0-E9EC-4294-B319-DDBD33186D46}">
      <dgm:prSet/>
      <dgm:spPr/>
      <dgm:t>
        <a:bodyPr/>
        <a:lstStyle/>
        <a:p>
          <a:endParaRPr lang="en-US" sz="1600"/>
        </a:p>
      </dgm:t>
    </dgm:pt>
    <dgm:pt modelId="{78B1E42C-84BC-4157-86D9-064F51E6D310}" type="sibTrans" cxnId="{C29500B0-E9EC-4294-B319-DDBD33186D46}">
      <dgm:prSet/>
      <dgm:spPr/>
      <dgm:t>
        <a:bodyPr/>
        <a:lstStyle/>
        <a:p>
          <a:endParaRPr lang="en-US" sz="1600"/>
        </a:p>
      </dgm:t>
    </dgm:pt>
    <dgm:pt modelId="{19040823-B6AB-476F-B47E-AB65116EE144}">
      <dgm:prSet custT="1"/>
      <dgm:spPr/>
      <dgm:t>
        <a:bodyPr/>
        <a:lstStyle/>
        <a:p>
          <a:r>
            <a:rPr lang="en-US" sz="2000" b="0" i="0" dirty="0"/>
            <a:t>A co-occurrence information matrix is constructed, where the rows of the matrix depicts each word used in a context, and the columns represent the frequency of the words appearing in the context.</a:t>
          </a:r>
          <a:endParaRPr lang="en-US" sz="2000" dirty="0"/>
        </a:p>
      </dgm:t>
    </dgm:pt>
    <dgm:pt modelId="{42218CA3-1F80-46F0-96B3-A41C7CF3E78C}" type="parTrans" cxnId="{12332E71-6DA1-4C8F-9386-71BC4D54F03B}">
      <dgm:prSet/>
      <dgm:spPr/>
      <dgm:t>
        <a:bodyPr/>
        <a:lstStyle/>
        <a:p>
          <a:endParaRPr lang="en-US" sz="1600"/>
        </a:p>
      </dgm:t>
    </dgm:pt>
    <dgm:pt modelId="{5EA74161-F168-4A91-A779-B9E5312AD8A0}" type="sibTrans" cxnId="{12332E71-6DA1-4C8F-9386-71BC4D54F03B}">
      <dgm:prSet/>
      <dgm:spPr/>
      <dgm:t>
        <a:bodyPr/>
        <a:lstStyle/>
        <a:p>
          <a:endParaRPr lang="en-US" sz="1600"/>
        </a:p>
      </dgm:t>
    </dgm:pt>
    <dgm:pt modelId="{072FD87E-3BBD-4DC0-9030-83171DFE7ED1}">
      <dgm:prSet custT="1"/>
      <dgm:spPr/>
      <dgm:t>
        <a:bodyPr/>
        <a:lstStyle/>
        <a:p>
          <a:r>
            <a:rPr lang="en-US" sz="2000"/>
            <a:t>GloVe can be used to find relations among words like synonyms, company-product  relations,  cities,  etc.</a:t>
          </a:r>
        </a:p>
      </dgm:t>
    </dgm:pt>
    <dgm:pt modelId="{90D58EF6-EA09-4812-8E88-B49585917465}" type="parTrans" cxnId="{01E72A14-4E7C-4142-BE80-04C3A81E9866}">
      <dgm:prSet/>
      <dgm:spPr/>
      <dgm:t>
        <a:bodyPr/>
        <a:lstStyle/>
        <a:p>
          <a:endParaRPr lang="en-US" sz="1600"/>
        </a:p>
      </dgm:t>
    </dgm:pt>
    <dgm:pt modelId="{3DA6637C-C2EE-4F8C-920C-750AFF081578}" type="sibTrans" cxnId="{01E72A14-4E7C-4142-BE80-04C3A81E9866}">
      <dgm:prSet/>
      <dgm:spPr/>
      <dgm:t>
        <a:bodyPr/>
        <a:lstStyle/>
        <a:p>
          <a:endParaRPr lang="en-US" sz="1600"/>
        </a:p>
      </dgm:t>
    </dgm:pt>
    <dgm:pt modelId="{D2E9DAB7-00CB-4CFC-B615-CE5A11360204}" type="pres">
      <dgm:prSet presAssocID="{FB115900-7365-4765-AE9D-8C152BB83480}" presName="vert0" presStyleCnt="0">
        <dgm:presLayoutVars>
          <dgm:dir/>
          <dgm:animOne val="branch"/>
          <dgm:animLvl val="lvl"/>
        </dgm:presLayoutVars>
      </dgm:prSet>
      <dgm:spPr/>
    </dgm:pt>
    <dgm:pt modelId="{A4F642AE-C2C7-4D9A-84CE-852EAD6BEFA6}" type="pres">
      <dgm:prSet presAssocID="{EFE4D179-398C-49A6-8A1E-4F19C3B4F39F}" presName="thickLine" presStyleLbl="alignNode1" presStyleIdx="0" presStyleCnt="3"/>
      <dgm:spPr/>
    </dgm:pt>
    <dgm:pt modelId="{5004CFB1-7B85-4971-B729-F48BC87C2233}" type="pres">
      <dgm:prSet presAssocID="{EFE4D179-398C-49A6-8A1E-4F19C3B4F39F}" presName="horz1" presStyleCnt="0"/>
      <dgm:spPr/>
    </dgm:pt>
    <dgm:pt modelId="{86BBEE6A-3974-4199-A4EC-0AD7EBF2CB13}" type="pres">
      <dgm:prSet presAssocID="{EFE4D179-398C-49A6-8A1E-4F19C3B4F39F}" presName="tx1" presStyleLbl="revTx" presStyleIdx="0" presStyleCnt="3"/>
      <dgm:spPr/>
    </dgm:pt>
    <dgm:pt modelId="{940D3865-4ADC-4A23-99D4-0ACE65629F8E}" type="pres">
      <dgm:prSet presAssocID="{EFE4D179-398C-49A6-8A1E-4F19C3B4F39F}" presName="vert1" presStyleCnt="0"/>
      <dgm:spPr/>
    </dgm:pt>
    <dgm:pt modelId="{B57405EA-BFBC-467A-B560-128EED25D42A}" type="pres">
      <dgm:prSet presAssocID="{19040823-B6AB-476F-B47E-AB65116EE144}" presName="thickLine" presStyleLbl="alignNode1" presStyleIdx="1" presStyleCnt="3"/>
      <dgm:spPr/>
    </dgm:pt>
    <dgm:pt modelId="{CA3B0FC4-DE34-47F0-A37C-B885CA3CEAB5}" type="pres">
      <dgm:prSet presAssocID="{19040823-B6AB-476F-B47E-AB65116EE144}" presName="horz1" presStyleCnt="0"/>
      <dgm:spPr/>
    </dgm:pt>
    <dgm:pt modelId="{5E98A9F2-9439-4BD0-8B9D-274C10A97F89}" type="pres">
      <dgm:prSet presAssocID="{19040823-B6AB-476F-B47E-AB65116EE144}" presName="tx1" presStyleLbl="revTx" presStyleIdx="1" presStyleCnt="3"/>
      <dgm:spPr/>
    </dgm:pt>
    <dgm:pt modelId="{0C2F6529-29B5-44DC-B914-46AFD8D68E45}" type="pres">
      <dgm:prSet presAssocID="{19040823-B6AB-476F-B47E-AB65116EE144}" presName="vert1" presStyleCnt="0"/>
      <dgm:spPr/>
    </dgm:pt>
    <dgm:pt modelId="{13C9BA13-DCC1-4586-9F25-08025C046E68}" type="pres">
      <dgm:prSet presAssocID="{072FD87E-3BBD-4DC0-9030-83171DFE7ED1}" presName="thickLine" presStyleLbl="alignNode1" presStyleIdx="2" presStyleCnt="3"/>
      <dgm:spPr/>
    </dgm:pt>
    <dgm:pt modelId="{F1B99F1A-1993-4DE6-9275-C0ECEA0D2A61}" type="pres">
      <dgm:prSet presAssocID="{072FD87E-3BBD-4DC0-9030-83171DFE7ED1}" presName="horz1" presStyleCnt="0"/>
      <dgm:spPr/>
    </dgm:pt>
    <dgm:pt modelId="{79C10845-57ED-4222-81A4-5506BDA8B739}" type="pres">
      <dgm:prSet presAssocID="{072FD87E-3BBD-4DC0-9030-83171DFE7ED1}" presName="tx1" presStyleLbl="revTx" presStyleIdx="2" presStyleCnt="3"/>
      <dgm:spPr/>
    </dgm:pt>
    <dgm:pt modelId="{9219B7C6-1557-460D-968F-3D40A9846009}" type="pres">
      <dgm:prSet presAssocID="{072FD87E-3BBD-4DC0-9030-83171DFE7ED1}" presName="vert1" presStyleCnt="0"/>
      <dgm:spPr/>
    </dgm:pt>
  </dgm:ptLst>
  <dgm:cxnLst>
    <dgm:cxn modelId="{01E72A14-4E7C-4142-BE80-04C3A81E9866}" srcId="{FB115900-7365-4765-AE9D-8C152BB83480}" destId="{072FD87E-3BBD-4DC0-9030-83171DFE7ED1}" srcOrd="2" destOrd="0" parTransId="{90D58EF6-EA09-4812-8E88-B49585917465}" sibTransId="{3DA6637C-C2EE-4F8C-920C-750AFF081578}"/>
    <dgm:cxn modelId="{12332E71-6DA1-4C8F-9386-71BC4D54F03B}" srcId="{FB115900-7365-4765-AE9D-8C152BB83480}" destId="{19040823-B6AB-476F-B47E-AB65116EE144}" srcOrd="1" destOrd="0" parTransId="{42218CA3-1F80-46F0-96B3-A41C7CF3E78C}" sibTransId="{5EA74161-F168-4A91-A779-B9E5312AD8A0}"/>
    <dgm:cxn modelId="{C29500B0-E9EC-4294-B319-DDBD33186D46}" srcId="{FB115900-7365-4765-AE9D-8C152BB83480}" destId="{EFE4D179-398C-49A6-8A1E-4F19C3B4F39F}" srcOrd="0" destOrd="0" parTransId="{603400D3-E544-4469-B391-5D45F87B597B}" sibTransId="{78B1E42C-84BC-4157-86D9-064F51E6D310}"/>
    <dgm:cxn modelId="{9D7F78B3-C5DB-408A-80CA-B49014721D86}" type="presOf" srcId="{FB115900-7365-4765-AE9D-8C152BB83480}" destId="{D2E9DAB7-00CB-4CFC-B615-CE5A11360204}" srcOrd="0" destOrd="0" presId="urn:microsoft.com/office/officeart/2008/layout/LinedList"/>
    <dgm:cxn modelId="{A05843BA-456B-4416-B4D0-6763CF339569}" type="presOf" srcId="{EFE4D179-398C-49A6-8A1E-4F19C3B4F39F}" destId="{86BBEE6A-3974-4199-A4EC-0AD7EBF2CB13}" srcOrd="0" destOrd="0" presId="urn:microsoft.com/office/officeart/2008/layout/LinedList"/>
    <dgm:cxn modelId="{89D192C3-3362-4DC4-AEA8-AE887F606360}" type="presOf" srcId="{19040823-B6AB-476F-B47E-AB65116EE144}" destId="{5E98A9F2-9439-4BD0-8B9D-274C10A97F89}" srcOrd="0" destOrd="0" presId="urn:microsoft.com/office/officeart/2008/layout/LinedList"/>
    <dgm:cxn modelId="{0BF58DCA-9C57-458C-90F5-FA5B4BEBB45D}" type="presOf" srcId="{072FD87E-3BBD-4DC0-9030-83171DFE7ED1}" destId="{79C10845-57ED-4222-81A4-5506BDA8B739}" srcOrd="0" destOrd="0" presId="urn:microsoft.com/office/officeart/2008/layout/LinedList"/>
    <dgm:cxn modelId="{753AF335-81D2-49B4-BAA8-E2E1078F91FD}" type="presParOf" srcId="{D2E9DAB7-00CB-4CFC-B615-CE5A11360204}" destId="{A4F642AE-C2C7-4D9A-84CE-852EAD6BEFA6}" srcOrd="0" destOrd="0" presId="urn:microsoft.com/office/officeart/2008/layout/LinedList"/>
    <dgm:cxn modelId="{8FEB636B-C6FB-40AD-8E1A-3065B72BA166}" type="presParOf" srcId="{D2E9DAB7-00CB-4CFC-B615-CE5A11360204}" destId="{5004CFB1-7B85-4971-B729-F48BC87C2233}" srcOrd="1" destOrd="0" presId="urn:microsoft.com/office/officeart/2008/layout/LinedList"/>
    <dgm:cxn modelId="{FB0D1697-43B1-4A7B-A95F-A3EA074A282E}" type="presParOf" srcId="{5004CFB1-7B85-4971-B729-F48BC87C2233}" destId="{86BBEE6A-3974-4199-A4EC-0AD7EBF2CB13}" srcOrd="0" destOrd="0" presId="urn:microsoft.com/office/officeart/2008/layout/LinedList"/>
    <dgm:cxn modelId="{BBCD03E2-A3F7-4F20-835A-4DA98E853C88}" type="presParOf" srcId="{5004CFB1-7B85-4971-B729-F48BC87C2233}" destId="{940D3865-4ADC-4A23-99D4-0ACE65629F8E}" srcOrd="1" destOrd="0" presId="urn:microsoft.com/office/officeart/2008/layout/LinedList"/>
    <dgm:cxn modelId="{454C8C9F-04F1-46C0-9E5C-F5151661F5E9}" type="presParOf" srcId="{D2E9DAB7-00CB-4CFC-B615-CE5A11360204}" destId="{B57405EA-BFBC-467A-B560-128EED25D42A}" srcOrd="2" destOrd="0" presId="urn:microsoft.com/office/officeart/2008/layout/LinedList"/>
    <dgm:cxn modelId="{D4671763-A92E-4BCE-BCBE-21AAC6A22DAF}" type="presParOf" srcId="{D2E9DAB7-00CB-4CFC-B615-CE5A11360204}" destId="{CA3B0FC4-DE34-47F0-A37C-B885CA3CEAB5}" srcOrd="3" destOrd="0" presId="urn:microsoft.com/office/officeart/2008/layout/LinedList"/>
    <dgm:cxn modelId="{2742EAEA-2578-40C7-A119-2D2DA4C4AB10}" type="presParOf" srcId="{CA3B0FC4-DE34-47F0-A37C-B885CA3CEAB5}" destId="{5E98A9F2-9439-4BD0-8B9D-274C10A97F89}" srcOrd="0" destOrd="0" presId="urn:microsoft.com/office/officeart/2008/layout/LinedList"/>
    <dgm:cxn modelId="{73359302-C5F5-49E2-B33C-B4770E58BAAF}" type="presParOf" srcId="{CA3B0FC4-DE34-47F0-A37C-B885CA3CEAB5}" destId="{0C2F6529-29B5-44DC-B914-46AFD8D68E45}" srcOrd="1" destOrd="0" presId="urn:microsoft.com/office/officeart/2008/layout/LinedList"/>
    <dgm:cxn modelId="{4C47DCD6-85EE-4997-AD68-F9181CBDC7D0}" type="presParOf" srcId="{D2E9DAB7-00CB-4CFC-B615-CE5A11360204}" destId="{13C9BA13-DCC1-4586-9F25-08025C046E68}" srcOrd="4" destOrd="0" presId="urn:microsoft.com/office/officeart/2008/layout/LinedList"/>
    <dgm:cxn modelId="{DE3B97B9-2B50-401B-AEF9-86437524D87D}" type="presParOf" srcId="{D2E9DAB7-00CB-4CFC-B615-CE5A11360204}" destId="{F1B99F1A-1993-4DE6-9275-C0ECEA0D2A61}" srcOrd="5" destOrd="0" presId="urn:microsoft.com/office/officeart/2008/layout/LinedList"/>
    <dgm:cxn modelId="{7E748F1A-43A6-4336-BAD9-ADD8327696AA}" type="presParOf" srcId="{F1B99F1A-1993-4DE6-9275-C0ECEA0D2A61}" destId="{79C10845-57ED-4222-81A4-5506BDA8B739}" srcOrd="0" destOrd="0" presId="urn:microsoft.com/office/officeart/2008/layout/LinedList"/>
    <dgm:cxn modelId="{13F8677A-6E4E-40FF-8923-F420ADB9A4C5}" type="presParOf" srcId="{F1B99F1A-1993-4DE6-9275-C0ECEA0D2A61}" destId="{9219B7C6-1557-460D-968F-3D40A984600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BE59EB-B80A-4BF4-9BF5-F06831AB450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6C66B29F-2D32-45A5-8980-D6F16294FEF3}">
      <dgm:prSet custT="1"/>
      <dgm:spPr/>
      <dgm:t>
        <a:bodyPr/>
        <a:lstStyle/>
        <a:p>
          <a:endParaRPr lang="en-US" sz="1000" dirty="0"/>
        </a:p>
      </dgm:t>
    </dgm:pt>
    <dgm:pt modelId="{61A7C875-54EB-4E67-95D8-C64811E316C0}" type="parTrans" cxnId="{722E303F-C8A9-41FC-8A6D-5092DF403BA2}">
      <dgm:prSet/>
      <dgm:spPr/>
      <dgm:t>
        <a:bodyPr/>
        <a:lstStyle/>
        <a:p>
          <a:endParaRPr lang="en-US"/>
        </a:p>
      </dgm:t>
    </dgm:pt>
    <dgm:pt modelId="{F5C60276-3EC8-4429-8824-37899F72B59A}" type="sibTrans" cxnId="{722E303F-C8A9-41FC-8A6D-5092DF403BA2}">
      <dgm:prSet/>
      <dgm:spPr/>
      <dgm:t>
        <a:bodyPr/>
        <a:lstStyle/>
        <a:p>
          <a:endParaRPr lang="en-US"/>
        </a:p>
      </dgm:t>
    </dgm:pt>
    <dgm:pt modelId="{A07C437D-5ACD-4E97-BA6B-FA321DB36956}">
      <dgm:prSet custT="1"/>
      <dgm:spPr/>
      <dgm:t>
        <a:bodyPr/>
        <a:lstStyle/>
        <a:p>
          <a:r>
            <a:rPr lang="en-US" sz="2000" dirty="0"/>
            <a:t>ELMO</a:t>
          </a:r>
        </a:p>
      </dgm:t>
    </dgm:pt>
    <dgm:pt modelId="{85D97873-60B5-47B0-83CB-3CBC6B85F682}" type="parTrans" cxnId="{31510507-BBCA-4DF8-83AE-ABF18C844417}">
      <dgm:prSet/>
      <dgm:spPr/>
      <dgm:t>
        <a:bodyPr/>
        <a:lstStyle/>
        <a:p>
          <a:endParaRPr lang="en-US" sz="1000"/>
        </a:p>
      </dgm:t>
    </dgm:pt>
    <dgm:pt modelId="{36397373-59CA-43A4-97A6-F6BC468BE06E}" type="sibTrans" cxnId="{31510507-BBCA-4DF8-83AE-ABF18C844417}">
      <dgm:prSet/>
      <dgm:spPr/>
      <dgm:t>
        <a:bodyPr/>
        <a:lstStyle/>
        <a:p>
          <a:endParaRPr lang="en-US"/>
        </a:p>
      </dgm:t>
    </dgm:pt>
    <dgm:pt modelId="{F71B63ED-E847-4DA6-8069-9446D0023589}">
      <dgm:prSet custT="1"/>
      <dgm:spPr/>
      <dgm:t>
        <a:bodyPr/>
        <a:lstStyle/>
        <a:p>
          <a:r>
            <a:rPr lang="en-US" sz="2000"/>
            <a:t>BERT</a:t>
          </a:r>
        </a:p>
      </dgm:t>
    </dgm:pt>
    <dgm:pt modelId="{F03791A7-6B35-403C-B10F-F0B21F5365A2}" type="parTrans" cxnId="{51CCC77B-F9D9-48E2-800A-A1009598EFEC}">
      <dgm:prSet/>
      <dgm:spPr/>
      <dgm:t>
        <a:bodyPr/>
        <a:lstStyle/>
        <a:p>
          <a:endParaRPr lang="en-US" sz="1000"/>
        </a:p>
      </dgm:t>
    </dgm:pt>
    <dgm:pt modelId="{D08BFCA9-8FB0-4D92-8EC7-F459083A5D4A}" type="sibTrans" cxnId="{51CCC77B-F9D9-48E2-800A-A1009598EFEC}">
      <dgm:prSet/>
      <dgm:spPr/>
      <dgm:t>
        <a:bodyPr/>
        <a:lstStyle/>
        <a:p>
          <a:endParaRPr lang="en-US"/>
        </a:p>
      </dgm:t>
    </dgm:pt>
    <dgm:pt modelId="{FA11B0A5-6122-4A8F-808F-C0EBD593ADB8}" type="pres">
      <dgm:prSet presAssocID="{C1BE59EB-B80A-4BF4-9BF5-F06831AB450F}" presName="Name0" presStyleCnt="0">
        <dgm:presLayoutVars>
          <dgm:orgChart val="1"/>
          <dgm:chPref val="1"/>
          <dgm:dir/>
          <dgm:animOne val="branch"/>
          <dgm:animLvl val="lvl"/>
          <dgm:resizeHandles/>
        </dgm:presLayoutVars>
      </dgm:prSet>
      <dgm:spPr/>
    </dgm:pt>
    <dgm:pt modelId="{461C88F0-549B-462A-953B-FF2C4FFB3697}" type="pres">
      <dgm:prSet presAssocID="{6C66B29F-2D32-45A5-8980-D6F16294FEF3}" presName="hierRoot1" presStyleCnt="0">
        <dgm:presLayoutVars>
          <dgm:hierBranch val="init"/>
        </dgm:presLayoutVars>
      </dgm:prSet>
      <dgm:spPr/>
    </dgm:pt>
    <dgm:pt modelId="{C1F9756D-2508-4717-AA4A-E0CCB63BD819}" type="pres">
      <dgm:prSet presAssocID="{6C66B29F-2D32-45A5-8980-D6F16294FEF3}" presName="rootComposite1" presStyleCnt="0"/>
      <dgm:spPr/>
    </dgm:pt>
    <dgm:pt modelId="{9D4FAB51-1470-4EB8-9972-1E6CF51D890E}" type="pres">
      <dgm:prSet presAssocID="{6C66B29F-2D32-45A5-8980-D6F16294FEF3}" presName="rootText1" presStyleLbl="alignAcc1" presStyleIdx="0" presStyleCnt="0" custScaleX="65768" custScaleY="41285">
        <dgm:presLayoutVars>
          <dgm:chPref val="3"/>
        </dgm:presLayoutVars>
      </dgm:prSet>
      <dgm:spPr/>
    </dgm:pt>
    <dgm:pt modelId="{C4F4551C-98D0-4A9D-B548-0FAE17CAD6D5}" type="pres">
      <dgm:prSet presAssocID="{6C66B29F-2D32-45A5-8980-D6F16294FEF3}" presName="topArc1" presStyleLbl="parChTrans1D1" presStyleIdx="0" presStyleCnt="6"/>
      <dgm:spPr/>
    </dgm:pt>
    <dgm:pt modelId="{94B6472C-A294-4EC8-BA91-6D6641EFA97C}" type="pres">
      <dgm:prSet presAssocID="{6C66B29F-2D32-45A5-8980-D6F16294FEF3}" presName="bottomArc1" presStyleLbl="parChTrans1D1" presStyleIdx="1" presStyleCnt="6"/>
      <dgm:spPr/>
    </dgm:pt>
    <dgm:pt modelId="{68D8044B-8FF0-4D8F-9E35-2B6739CC6C04}" type="pres">
      <dgm:prSet presAssocID="{6C66B29F-2D32-45A5-8980-D6F16294FEF3}" presName="topConnNode1" presStyleLbl="node1" presStyleIdx="0" presStyleCnt="0"/>
      <dgm:spPr/>
    </dgm:pt>
    <dgm:pt modelId="{A6446F0D-CBBA-450C-A87D-97FB3666A90C}" type="pres">
      <dgm:prSet presAssocID="{6C66B29F-2D32-45A5-8980-D6F16294FEF3}" presName="hierChild2" presStyleCnt="0"/>
      <dgm:spPr/>
    </dgm:pt>
    <dgm:pt modelId="{BF0AB0E1-B799-4DC0-8D32-F85AAB806981}" type="pres">
      <dgm:prSet presAssocID="{85D97873-60B5-47B0-83CB-3CBC6B85F682}" presName="Name28" presStyleLbl="parChTrans1D2" presStyleIdx="0" presStyleCnt="2"/>
      <dgm:spPr/>
    </dgm:pt>
    <dgm:pt modelId="{A9701998-7505-4FED-A8BE-0DDF2608F533}" type="pres">
      <dgm:prSet presAssocID="{A07C437D-5ACD-4E97-BA6B-FA321DB36956}" presName="hierRoot2" presStyleCnt="0">
        <dgm:presLayoutVars>
          <dgm:hierBranch val="init"/>
        </dgm:presLayoutVars>
      </dgm:prSet>
      <dgm:spPr/>
    </dgm:pt>
    <dgm:pt modelId="{1A8018FF-F240-41A7-A5FC-F5CC2C7C4FA2}" type="pres">
      <dgm:prSet presAssocID="{A07C437D-5ACD-4E97-BA6B-FA321DB36956}" presName="rootComposite2" presStyleCnt="0"/>
      <dgm:spPr/>
    </dgm:pt>
    <dgm:pt modelId="{C6A9A988-55AA-4F74-81A5-26F423206054}" type="pres">
      <dgm:prSet presAssocID="{A07C437D-5ACD-4E97-BA6B-FA321DB36956}" presName="rootText2" presStyleLbl="alignAcc1" presStyleIdx="0" presStyleCnt="0">
        <dgm:presLayoutVars>
          <dgm:chPref val="3"/>
        </dgm:presLayoutVars>
      </dgm:prSet>
      <dgm:spPr/>
    </dgm:pt>
    <dgm:pt modelId="{92B512EE-7660-4747-982E-74D831946D2F}" type="pres">
      <dgm:prSet presAssocID="{A07C437D-5ACD-4E97-BA6B-FA321DB36956}" presName="topArc2" presStyleLbl="parChTrans1D1" presStyleIdx="2" presStyleCnt="6"/>
      <dgm:spPr/>
    </dgm:pt>
    <dgm:pt modelId="{B111BFF2-D26B-44DB-9C74-59629970055D}" type="pres">
      <dgm:prSet presAssocID="{A07C437D-5ACD-4E97-BA6B-FA321DB36956}" presName="bottomArc2" presStyleLbl="parChTrans1D1" presStyleIdx="3" presStyleCnt="6"/>
      <dgm:spPr/>
    </dgm:pt>
    <dgm:pt modelId="{67036582-7370-43BC-9999-C0644830D362}" type="pres">
      <dgm:prSet presAssocID="{A07C437D-5ACD-4E97-BA6B-FA321DB36956}" presName="topConnNode2" presStyleLbl="node2" presStyleIdx="0" presStyleCnt="0"/>
      <dgm:spPr/>
    </dgm:pt>
    <dgm:pt modelId="{D21A666F-6FD1-45E1-BDDF-3F9D588313A3}" type="pres">
      <dgm:prSet presAssocID="{A07C437D-5ACD-4E97-BA6B-FA321DB36956}" presName="hierChild4" presStyleCnt="0"/>
      <dgm:spPr/>
    </dgm:pt>
    <dgm:pt modelId="{9DC6DD7E-DFC2-402F-ADC4-051F789C6ABE}" type="pres">
      <dgm:prSet presAssocID="{A07C437D-5ACD-4E97-BA6B-FA321DB36956}" presName="hierChild5" presStyleCnt="0"/>
      <dgm:spPr/>
    </dgm:pt>
    <dgm:pt modelId="{F02611F9-0216-4E5A-879F-7D12B04B8742}" type="pres">
      <dgm:prSet presAssocID="{F03791A7-6B35-403C-B10F-F0B21F5365A2}" presName="Name28" presStyleLbl="parChTrans1D2" presStyleIdx="1" presStyleCnt="2"/>
      <dgm:spPr/>
    </dgm:pt>
    <dgm:pt modelId="{EE4793AB-1126-4AFE-BB89-F6422B615BA2}" type="pres">
      <dgm:prSet presAssocID="{F71B63ED-E847-4DA6-8069-9446D0023589}" presName="hierRoot2" presStyleCnt="0">
        <dgm:presLayoutVars>
          <dgm:hierBranch val="init"/>
        </dgm:presLayoutVars>
      </dgm:prSet>
      <dgm:spPr/>
    </dgm:pt>
    <dgm:pt modelId="{7EFACDA8-1EF9-4DAB-8304-D145412B43B2}" type="pres">
      <dgm:prSet presAssocID="{F71B63ED-E847-4DA6-8069-9446D0023589}" presName="rootComposite2" presStyleCnt="0"/>
      <dgm:spPr/>
    </dgm:pt>
    <dgm:pt modelId="{567B454A-8699-419B-B43F-1E1C303BBA44}" type="pres">
      <dgm:prSet presAssocID="{F71B63ED-E847-4DA6-8069-9446D0023589}" presName="rootText2" presStyleLbl="alignAcc1" presStyleIdx="0" presStyleCnt="0">
        <dgm:presLayoutVars>
          <dgm:chPref val="3"/>
        </dgm:presLayoutVars>
      </dgm:prSet>
      <dgm:spPr/>
    </dgm:pt>
    <dgm:pt modelId="{EFAF051E-2786-4BCE-8AE6-618BAFA29F9F}" type="pres">
      <dgm:prSet presAssocID="{F71B63ED-E847-4DA6-8069-9446D0023589}" presName="topArc2" presStyleLbl="parChTrans1D1" presStyleIdx="4" presStyleCnt="6"/>
      <dgm:spPr/>
    </dgm:pt>
    <dgm:pt modelId="{82A051DC-35DC-4836-BA2B-2D156A04BE78}" type="pres">
      <dgm:prSet presAssocID="{F71B63ED-E847-4DA6-8069-9446D0023589}" presName="bottomArc2" presStyleLbl="parChTrans1D1" presStyleIdx="5" presStyleCnt="6"/>
      <dgm:spPr/>
    </dgm:pt>
    <dgm:pt modelId="{25510850-7F65-4431-9603-970FC0F270DF}" type="pres">
      <dgm:prSet presAssocID="{F71B63ED-E847-4DA6-8069-9446D0023589}" presName="topConnNode2" presStyleLbl="node2" presStyleIdx="0" presStyleCnt="0"/>
      <dgm:spPr/>
    </dgm:pt>
    <dgm:pt modelId="{B48A65CE-3135-4AFA-BF9D-D9BFD883F143}" type="pres">
      <dgm:prSet presAssocID="{F71B63ED-E847-4DA6-8069-9446D0023589}" presName="hierChild4" presStyleCnt="0"/>
      <dgm:spPr/>
    </dgm:pt>
    <dgm:pt modelId="{4A6BD20B-2406-4A6F-A7FF-2805257E959F}" type="pres">
      <dgm:prSet presAssocID="{F71B63ED-E847-4DA6-8069-9446D0023589}" presName="hierChild5" presStyleCnt="0"/>
      <dgm:spPr/>
    </dgm:pt>
    <dgm:pt modelId="{C9307F48-B9D8-4120-97FF-9277608DADA5}" type="pres">
      <dgm:prSet presAssocID="{6C66B29F-2D32-45A5-8980-D6F16294FEF3}" presName="hierChild3" presStyleCnt="0"/>
      <dgm:spPr/>
    </dgm:pt>
  </dgm:ptLst>
  <dgm:cxnLst>
    <dgm:cxn modelId="{31510507-BBCA-4DF8-83AE-ABF18C844417}" srcId="{6C66B29F-2D32-45A5-8980-D6F16294FEF3}" destId="{A07C437D-5ACD-4E97-BA6B-FA321DB36956}" srcOrd="0" destOrd="0" parTransId="{85D97873-60B5-47B0-83CB-3CBC6B85F682}" sibTransId="{36397373-59CA-43A4-97A6-F6BC468BE06E}"/>
    <dgm:cxn modelId="{722E303F-C8A9-41FC-8A6D-5092DF403BA2}" srcId="{C1BE59EB-B80A-4BF4-9BF5-F06831AB450F}" destId="{6C66B29F-2D32-45A5-8980-D6F16294FEF3}" srcOrd="0" destOrd="0" parTransId="{61A7C875-54EB-4E67-95D8-C64811E316C0}" sibTransId="{F5C60276-3EC8-4429-8824-37899F72B59A}"/>
    <dgm:cxn modelId="{AFCD7842-AF18-4382-8559-6809190C8D70}" type="presOf" srcId="{F71B63ED-E847-4DA6-8069-9446D0023589}" destId="{567B454A-8699-419B-B43F-1E1C303BBA44}" srcOrd="0" destOrd="0" presId="urn:microsoft.com/office/officeart/2008/layout/HalfCircleOrganizationChart"/>
    <dgm:cxn modelId="{2E124165-6675-4AD7-AAAF-DA6C97D02924}" type="presOf" srcId="{6C66B29F-2D32-45A5-8980-D6F16294FEF3}" destId="{68D8044B-8FF0-4D8F-9E35-2B6739CC6C04}" srcOrd="1" destOrd="0" presId="urn:microsoft.com/office/officeart/2008/layout/HalfCircleOrganizationChart"/>
    <dgm:cxn modelId="{903FA478-131E-4E88-A80D-868464B37A61}" type="presOf" srcId="{A07C437D-5ACD-4E97-BA6B-FA321DB36956}" destId="{C6A9A988-55AA-4F74-81A5-26F423206054}" srcOrd="0" destOrd="0" presId="urn:microsoft.com/office/officeart/2008/layout/HalfCircleOrganizationChart"/>
    <dgm:cxn modelId="{51CCC77B-F9D9-48E2-800A-A1009598EFEC}" srcId="{6C66B29F-2D32-45A5-8980-D6F16294FEF3}" destId="{F71B63ED-E847-4DA6-8069-9446D0023589}" srcOrd="1" destOrd="0" parTransId="{F03791A7-6B35-403C-B10F-F0B21F5365A2}" sibTransId="{D08BFCA9-8FB0-4D92-8EC7-F459083A5D4A}"/>
    <dgm:cxn modelId="{47FA1A7C-A484-447B-96AD-96E92CFCCE7D}" type="presOf" srcId="{C1BE59EB-B80A-4BF4-9BF5-F06831AB450F}" destId="{FA11B0A5-6122-4A8F-808F-C0EBD593ADB8}" srcOrd="0" destOrd="0" presId="urn:microsoft.com/office/officeart/2008/layout/HalfCircleOrganizationChart"/>
    <dgm:cxn modelId="{3D9F807C-709A-4486-958F-D0A199118BB5}" type="presOf" srcId="{A07C437D-5ACD-4E97-BA6B-FA321DB36956}" destId="{67036582-7370-43BC-9999-C0644830D362}" srcOrd="1" destOrd="0" presId="urn:microsoft.com/office/officeart/2008/layout/HalfCircleOrganizationChart"/>
    <dgm:cxn modelId="{107CE79B-575E-4585-95E4-3DD0EA242D74}" type="presOf" srcId="{85D97873-60B5-47B0-83CB-3CBC6B85F682}" destId="{BF0AB0E1-B799-4DC0-8D32-F85AAB806981}" srcOrd="0" destOrd="0" presId="urn:microsoft.com/office/officeart/2008/layout/HalfCircleOrganizationChart"/>
    <dgm:cxn modelId="{2E6AD99C-0F20-496E-9E50-A0960D1A7F87}" type="presOf" srcId="{F03791A7-6B35-403C-B10F-F0B21F5365A2}" destId="{F02611F9-0216-4E5A-879F-7D12B04B8742}" srcOrd="0" destOrd="0" presId="urn:microsoft.com/office/officeart/2008/layout/HalfCircleOrganizationChart"/>
    <dgm:cxn modelId="{9BEA809D-F8CF-438F-91B9-9DA322397B5B}" type="presOf" srcId="{6C66B29F-2D32-45A5-8980-D6F16294FEF3}" destId="{9D4FAB51-1470-4EB8-9972-1E6CF51D890E}" srcOrd="0" destOrd="0" presId="urn:microsoft.com/office/officeart/2008/layout/HalfCircleOrganizationChart"/>
    <dgm:cxn modelId="{F99050F0-78D3-47DB-83E1-0E5A48F55185}" type="presOf" srcId="{F71B63ED-E847-4DA6-8069-9446D0023589}" destId="{25510850-7F65-4431-9603-970FC0F270DF}" srcOrd="1" destOrd="0" presId="urn:microsoft.com/office/officeart/2008/layout/HalfCircleOrganizationChart"/>
    <dgm:cxn modelId="{33E7D44D-D329-4A95-8B29-168AD5E23661}" type="presParOf" srcId="{FA11B0A5-6122-4A8F-808F-C0EBD593ADB8}" destId="{461C88F0-549B-462A-953B-FF2C4FFB3697}" srcOrd="0" destOrd="0" presId="urn:microsoft.com/office/officeart/2008/layout/HalfCircleOrganizationChart"/>
    <dgm:cxn modelId="{32FBA2F3-8EA2-46E0-92B5-30E332DCCE8B}" type="presParOf" srcId="{461C88F0-549B-462A-953B-FF2C4FFB3697}" destId="{C1F9756D-2508-4717-AA4A-E0CCB63BD819}" srcOrd="0" destOrd="0" presId="urn:microsoft.com/office/officeart/2008/layout/HalfCircleOrganizationChart"/>
    <dgm:cxn modelId="{A5512267-C7C6-48E2-8A13-B9E49DE99C61}" type="presParOf" srcId="{C1F9756D-2508-4717-AA4A-E0CCB63BD819}" destId="{9D4FAB51-1470-4EB8-9972-1E6CF51D890E}" srcOrd="0" destOrd="0" presId="urn:microsoft.com/office/officeart/2008/layout/HalfCircleOrganizationChart"/>
    <dgm:cxn modelId="{5C9F7B20-AA79-4BA3-95C1-8CAB42B33029}" type="presParOf" srcId="{C1F9756D-2508-4717-AA4A-E0CCB63BD819}" destId="{C4F4551C-98D0-4A9D-B548-0FAE17CAD6D5}" srcOrd="1" destOrd="0" presId="urn:microsoft.com/office/officeart/2008/layout/HalfCircleOrganizationChart"/>
    <dgm:cxn modelId="{58405049-AFE4-4507-B51A-C3AA9E7A7C47}" type="presParOf" srcId="{C1F9756D-2508-4717-AA4A-E0CCB63BD819}" destId="{94B6472C-A294-4EC8-BA91-6D6641EFA97C}" srcOrd="2" destOrd="0" presId="urn:microsoft.com/office/officeart/2008/layout/HalfCircleOrganizationChart"/>
    <dgm:cxn modelId="{0BB1392A-9F2A-4560-BE12-AE4EA18A223C}" type="presParOf" srcId="{C1F9756D-2508-4717-AA4A-E0CCB63BD819}" destId="{68D8044B-8FF0-4D8F-9E35-2B6739CC6C04}" srcOrd="3" destOrd="0" presId="urn:microsoft.com/office/officeart/2008/layout/HalfCircleOrganizationChart"/>
    <dgm:cxn modelId="{5411C47C-B739-4C4C-AAE2-DB0EAA04F097}" type="presParOf" srcId="{461C88F0-549B-462A-953B-FF2C4FFB3697}" destId="{A6446F0D-CBBA-450C-A87D-97FB3666A90C}" srcOrd="1" destOrd="0" presId="urn:microsoft.com/office/officeart/2008/layout/HalfCircleOrganizationChart"/>
    <dgm:cxn modelId="{C508407D-0949-4DB8-9968-1BE136DDC3CF}" type="presParOf" srcId="{A6446F0D-CBBA-450C-A87D-97FB3666A90C}" destId="{BF0AB0E1-B799-4DC0-8D32-F85AAB806981}" srcOrd="0" destOrd="0" presId="urn:microsoft.com/office/officeart/2008/layout/HalfCircleOrganizationChart"/>
    <dgm:cxn modelId="{5BBFAB80-E357-4998-BCE1-D6F8792911F5}" type="presParOf" srcId="{A6446F0D-CBBA-450C-A87D-97FB3666A90C}" destId="{A9701998-7505-4FED-A8BE-0DDF2608F533}" srcOrd="1" destOrd="0" presId="urn:microsoft.com/office/officeart/2008/layout/HalfCircleOrganizationChart"/>
    <dgm:cxn modelId="{FE54035E-EE26-4920-81E7-C289674DA6DD}" type="presParOf" srcId="{A9701998-7505-4FED-A8BE-0DDF2608F533}" destId="{1A8018FF-F240-41A7-A5FC-F5CC2C7C4FA2}" srcOrd="0" destOrd="0" presId="urn:microsoft.com/office/officeart/2008/layout/HalfCircleOrganizationChart"/>
    <dgm:cxn modelId="{1D8B976E-2BC0-4DD4-AE52-3C587510B0E3}" type="presParOf" srcId="{1A8018FF-F240-41A7-A5FC-F5CC2C7C4FA2}" destId="{C6A9A988-55AA-4F74-81A5-26F423206054}" srcOrd="0" destOrd="0" presId="urn:microsoft.com/office/officeart/2008/layout/HalfCircleOrganizationChart"/>
    <dgm:cxn modelId="{58C1EAEF-72D5-41CF-847F-24572F77BBC4}" type="presParOf" srcId="{1A8018FF-F240-41A7-A5FC-F5CC2C7C4FA2}" destId="{92B512EE-7660-4747-982E-74D831946D2F}" srcOrd="1" destOrd="0" presId="urn:microsoft.com/office/officeart/2008/layout/HalfCircleOrganizationChart"/>
    <dgm:cxn modelId="{50731655-4624-47C9-AABA-B9F8A106E548}" type="presParOf" srcId="{1A8018FF-F240-41A7-A5FC-F5CC2C7C4FA2}" destId="{B111BFF2-D26B-44DB-9C74-59629970055D}" srcOrd="2" destOrd="0" presId="urn:microsoft.com/office/officeart/2008/layout/HalfCircleOrganizationChart"/>
    <dgm:cxn modelId="{B2F9C004-7FD2-434E-B115-6FF8148BCDEE}" type="presParOf" srcId="{1A8018FF-F240-41A7-A5FC-F5CC2C7C4FA2}" destId="{67036582-7370-43BC-9999-C0644830D362}" srcOrd="3" destOrd="0" presId="urn:microsoft.com/office/officeart/2008/layout/HalfCircleOrganizationChart"/>
    <dgm:cxn modelId="{7D856A9F-FA98-41EA-9810-AFE353988B22}" type="presParOf" srcId="{A9701998-7505-4FED-A8BE-0DDF2608F533}" destId="{D21A666F-6FD1-45E1-BDDF-3F9D588313A3}" srcOrd="1" destOrd="0" presId="urn:microsoft.com/office/officeart/2008/layout/HalfCircleOrganizationChart"/>
    <dgm:cxn modelId="{735CD7C9-B157-4FD0-B101-510F0E9D3F7E}" type="presParOf" srcId="{A9701998-7505-4FED-A8BE-0DDF2608F533}" destId="{9DC6DD7E-DFC2-402F-ADC4-051F789C6ABE}" srcOrd="2" destOrd="0" presId="urn:microsoft.com/office/officeart/2008/layout/HalfCircleOrganizationChart"/>
    <dgm:cxn modelId="{D18E3F64-287B-4EEA-817D-0CAE36988398}" type="presParOf" srcId="{A6446F0D-CBBA-450C-A87D-97FB3666A90C}" destId="{F02611F9-0216-4E5A-879F-7D12B04B8742}" srcOrd="2" destOrd="0" presId="urn:microsoft.com/office/officeart/2008/layout/HalfCircleOrganizationChart"/>
    <dgm:cxn modelId="{55DEC937-96BA-4D7A-BBCC-329B62855B5C}" type="presParOf" srcId="{A6446F0D-CBBA-450C-A87D-97FB3666A90C}" destId="{EE4793AB-1126-4AFE-BB89-F6422B615BA2}" srcOrd="3" destOrd="0" presId="urn:microsoft.com/office/officeart/2008/layout/HalfCircleOrganizationChart"/>
    <dgm:cxn modelId="{74E348CA-BD59-4DA0-BF1D-2AA38C4808DA}" type="presParOf" srcId="{EE4793AB-1126-4AFE-BB89-F6422B615BA2}" destId="{7EFACDA8-1EF9-4DAB-8304-D145412B43B2}" srcOrd="0" destOrd="0" presId="urn:microsoft.com/office/officeart/2008/layout/HalfCircleOrganizationChart"/>
    <dgm:cxn modelId="{649D4FE4-1978-48A5-B2F1-0BB9873B5CBA}" type="presParOf" srcId="{7EFACDA8-1EF9-4DAB-8304-D145412B43B2}" destId="{567B454A-8699-419B-B43F-1E1C303BBA44}" srcOrd="0" destOrd="0" presId="urn:microsoft.com/office/officeart/2008/layout/HalfCircleOrganizationChart"/>
    <dgm:cxn modelId="{F1DA8F39-784E-47C5-9E9C-C1361A228661}" type="presParOf" srcId="{7EFACDA8-1EF9-4DAB-8304-D145412B43B2}" destId="{EFAF051E-2786-4BCE-8AE6-618BAFA29F9F}" srcOrd="1" destOrd="0" presId="urn:microsoft.com/office/officeart/2008/layout/HalfCircleOrganizationChart"/>
    <dgm:cxn modelId="{95EDE3F2-FDB4-4476-B295-F47FD8596E87}" type="presParOf" srcId="{7EFACDA8-1EF9-4DAB-8304-D145412B43B2}" destId="{82A051DC-35DC-4836-BA2B-2D156A04BE78}" srcOrd="2" destOrd="0" presId="urn:microsoft.com/office/officeart/2008/layout/HalfCircleOrganizationChart"/>
    <dgm:cxn modelId="{D434EA95-94F0-4B24-8F84-F90ECF7CB746}" type="presParOf" srcId="{7EFACDA8-1EF9-4DAB-8304-D145412B43B2}" destId="{25510850-7F65-4431-9603-970FC0F270DF}" srcOrd="3" destOrd="0" presId="urn:microsoft.com/office/officeart/2008/layout/HalfCircleOrganizationChart"/>
    <dgm:cxn modelId="{295DD286-7512-4A1B-A8C5-E56714B42DA3}" type="presParOf" srcId="{EE4793AB-1126-4AFE-BB89-F6422B615BA2}" destId="{B48A65CE-3135-4AFA-BF9D-D9BFD883F143}" srcOrd="1" destOrd="0" presId="urn:microsoft.com/office/officeart/2008/layout/HalfCircleOrganizationChart"/>
    <dgm:cxn modelId="{61C51993-26F0-430D-8EDF-9426AE34B366}" type="presParOf" srcId="{EE4793AB-1126-4AFE-BB89-F6422B615BA2}" destId="{4A6BD20B-2406-4A6F-A7FF-2805257E959F}" srcOrd="2" destOrd="0" presId="urn:microsoft.com/office/officeart/2008/layout/HalfCircleOrganizationChart"/>
    <dgm:cxn modelId="{A86A3B59-C2ED-4B7D-B84B-F07E3C2AF86A}" type="presParOf" srcId="{461C88F0-549B-462A-953B-FF2C4FFB3697}" destId="{C9307F48-B9D8-4120-97FF-9277608DADA5}"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8CFE34-1A6D-49D3-97F2-31CD76B94B2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A8299CC-94DB-4326-B635-D0B5BAEB7009}">
      <dgm:prSet custT="1"/>
      <dgm:spPr/>
      <dgm:t>
        <a:bodyPr/>
        <a:lstStyle/>
        <a:p>
          <a:r>
            <a:rPr lang="en-US" sz="2200" dirty="0" err="1"/>
            <a:t>ELMo</a:t>
          </a:r>
          <a:r>
            <a:rPr lang="en-US" sz="2200" dirty="0"/>
            <a:t>  is  a  word  embedding  method  used  for  representing a sequence of words as their subsequent sequence of vectors. </a:t>
          </a:r>
          <a:r>
            <a:rPr lang="en-US" sz="2200" dirty="0" err="1"/>
            <a:t>ELMo</a:t>
          </a:r>
          <a:r>
            <a:rPr lang="en-US" sz="2200" dirty="0"/>
            <a:t> word vectors are computed on a two-layer bidirectional language  model  (</a:t>
          </a:r>
          <a:r>
            <a:rPr lang="en-US" sz="2200" dirty="0" err="1"/>
            <a:t>biLM</a:t>
          </a:r>
          <a:r>
            <a:rPr lang="en-US" sz="2200" dirty="0"/>
            <a:t>). </a:t>
          </a:r>
        </a:p>
      </dgm:t>
    </dgm:pt>
    <dgm:pt modelId="{798A010E-72F2-4ABA-8987-588A17C6F2E3}" type="parTrans" cxnId="{6F6AB5A7-12F9-46AD-A6A6-1FA032A1FD72}">
      <dgm:prSet/>
      <dgm:spPr/>
      <dgm:t>
        <a:bodyPr/>
        <a:lstStyle/>
        <a:p>
          <a:endParaRPr lang="en-US" sz="1400"/>
        </a:p>
      </dgm:t>
    </dgm:pt>
    <dgm:pt modelId="{F2FEA02E-ADB3-4F97-B60B-06173EB1F769}" type="sibTrans" cxnId="{6F6AB5A7-12F9-46AD-A6A6-1FA032A1FD72}">
      <dgm:prSet/>
      <dgm:spPr/>
      <dgm:t>
        <a:bodyPr/>
        <a:lstStyle/>
        <a:p>
          <a:endParaRPr lang="en-US" sz="1400"/>
        </a:p>
      </dgm:t>
    </dgm:pt>
    <dgm:pt modelId="{548A70A0-4CC6-458B-A085-C92480BDC86F}">
      <dgm:prSet custT="1"/>
      <dgm:spPr/>
      <dgm:t>
        <a:bodyPr/>
        <a:lstStyle/>
        <a:p>
          <a:r>
            <a:rPr lang="en-US" sz="2200" b="0" i="0" dirty="0"/>
            <a:t>Rather than a representing the dictionary of words and their corresponding vectors, </a:t>
          </a:r>
          <a:r>
            <a:rPr lang="en-US" sz="2200" b="0" i="0" dirty="0" err="1"/>
            <a:t>ELMo</a:t>
          </a:r>
          <a:r>
            <a:rPr lang="en-US" sz="2200" b="0" i="0" dirty="0"/>
            <a:t> analyses words within the context that they are used.</a:t>
          </a:r>
          <a:endParaRPr lang="en-US" sz="2200" dirty="0"/>
        </a:p>
      </dgm:t>
    </dgm:pt>
    <dgm:pt modelId="{7DFB8AA3-F147-41D5-ACCC-E240D893F464}" type="parTrans" cxnId="{72D4FF8E-D9B6-4957-893B-622F96354056}">
      <dgm:prSet/>
      <dgm:spPr/>
      <dgm:t>
        <a:bodyPr/>
        <a:lstStyle/>
        <a:p>
          <a:endParaRPr lang="en-US" sz="1400"/>
        </a:p>
      </dgm:t>
    </dgm:pt>
    <dgm:pt modelId="{02EF1542-C8C4-485C-AB21-77099DD8EFF0}" type="sibTrans" cxnId="{72D4FF8E-D9B6-4957-893B-622F96354056}">
      <dgm:prSet/>
      <dgm:spPr/>
      <dgm:t>
        <a:bodyPr/>
        <a:lstStyle/>
        <a:p>
          <a:endParaRPr lang="en-US" sz="1400"/>
        </a:p>
      </dgm:t>
    </dgm:pt>
    <dgm:pt modelId="{683F6452-E130-44D0-8D8A-F51DEF26ED95}" type="pres">
      <dgm:prSet presAssocID="{AA8CFE34-1A6D-49D3-97F2-31CD76B94B20}" presName="vert0" presStyleCnt="0">
        <dgm:presLayoutVars>
          <dgm:dir/>
          <dgm:animOne val="branch"/>
          <dgm:animLvl val="lvl"/>
        </dgm:presLayoutVars>
      </dgm:prSet>
      <dgm:spPr/>
    </dgm:pt>
    <dgm:pt modelId="{93AA0D45-F30F-4F5D-A8DB-1498CADA6730}" type="pres">
      <dgm:prSet presAssocID="{AA8299CC-94DB-4326-B635-D0B5BAEB7009}" presName="thickLine" presStyleLbl="alignNode1" presStyleIdx="0" presStyleCnt="2"/>
      <dgm:spPr/>
    </dgm:pt>
    <dgm:pt modelId="{D45E6C6E-EA4B-47E0-8664-0BD3D1BD113D}" type="pres">
      <dgm:prSet presAssocID="{AA8299CC-94DB-4326-B635-D0B5BAEB7009}" presName="horz1" presStyleCnt="0"/>
      <dgm:spPr/>
    </dgm:pt>
    <dgm:pt modelId="{033E3D90-6625-4141-82D4-8930D31350C8}" type="pres">
      <dgm:prSet presAssocID="{AA8299CC-94DB-4326-B635-D0B5BAEB7009}" presName="tx1" presStyleLbl="revTx" presStyleIdx="0" presStyleCnt="2"/>
      <dgm:spPr/>
    </dgm:pt>
    <dgm:pt modelId="{01779974-060D-467D-B6D9-F92292A35A73}" type="pres">
      <dgm:prSet presAssocID="{AA8299CC-94DB-4326-B635-D0B5BAEB7009}" presName="vert1" presStyleCnt="0"/>
      <dgm:spPr/>
    </dgm:pt>
    <dgm:pt modelId="{86F6624C-3047-4367-9785-DD3866469A1C}" type="pres">
      <dgm:prSet presAssocID="{548A70A0-4CC6-458B-A085-C92480BDC86F}" presName="thickLine" presStyleLbl="alignNode1" presStyleIdx="1" presStyleCnt="2"/>
      <dgm:spPr/>
    </dgm:pt>
    <dgm:pt modelId="{9D7891D0-B6E4-4702-A0EF-493D7C489EB6}" type="pres">
      <dgm:prSet presAssocID="{548A70A0-4CC6-458B-A085-C92480BDC86F}" presName="horz1" presStyleCnt="0"/>
      <dgm:spPr/>
    </dgm:pt>
    <dgm:pt modelId="{259364CB-DB8C-4D01-AE75-247E3A2C8FC3}" type="pres">
      <dgm:prSet presAssocID="{548A70A0-4CC6-458B-A085-C92480BDC86F}" presName="tx1" presStyleLbl="revTx" presStyleIdx="1" presStyleCnt="2"/>
      <dgm:spPr/>
    </dgm:pt>
    <dgm:pt modelId="{08D4A34C-41B5-45C5-BF0F-3C7FE075B90B}" type="pres">
      <dgm:prSet presAssocID="{548A70A0-4CC6-458B-A085-C92480BDC86F}" presName="vert1" presStyleCnt="0"/>
      <dgm:spPr/>
    </dgm:pt>
  </dgm:ptLst>
  <dgm:cxnLst>
    <dgm:cxn modelId="{6A081955-4554-4733-AEF2-7D69E2390EE9}" type="presOf" srcId="{548A70A0-4CC6-458B-A085-C92480BDC86F}" destId="{259364CB-DB8C-4D01-AE75-247E3A2C8FC3}" srcOrd="0" destOrd="0" presId="urn:microsoft.com/office/officeart/2008/layout/LinedList"/>
    <dgm:cxn modelId="{0B00CB55-4C44-4DED-9854-D5406C4D0EEC}" type="presOf" srcId="{AA8CFE34-1A6D-49D3-97F2-31CD76B94B20}" destId="{683F6452-E130-44D0-8D8A-F51DEF26ED95}" srcOrd="0" destOrd="0" presId="urn:microsoft.com/office/officeart/2008/layout/LinedList"/>
    <dgm:cxn modelId="{72D4FF8E-D9B6-4957-893B-622F96354056}" srcId="{AA8CFE34-1A6D-49D3-97F2-31CD76B94B20}" destId="{548A70A0-4CC6-458B-A085-C92480BDC86F}" srcOrd="1" destOrd="0" parTransId="{7DFB8AA3-F147-41D5-ACCC-E240D893F464}" sibTransId="{02EF1542-C8C4-485C-AB21-77099DD8EFF0}"/>
    <dgm:cxn modelId="{DCE9F89A-C011-4C99-8C1A-147A0D5F0B85}" type="presOf" srcId="{AA8299CC-94DB-4326-B635-D0B5BAEB7009}" destId="{033E3D90-6625-4141-82D4-8930D31350C8}" srcOrd="0" destOrd="0" presId="urn:microsoft.com/office/officeart/2008/layout/LinedList"/>
    <dgm:cxn modelId="{6F6AB5A7-12F9-46AD-A6A6-1FA032A1FD72}" srcId="{AA8CFE34-1A6D-49D3-97F2-31CD76B94B20}" destId="{AA8299CC-94DB-4326-B635-D0B5BAEB7009}" srcOrd="0" destOrd="0" parTransId="{798A010E-72F2-4ABA-8987-588A17C6F2E3}" sibTransId="{F2FEA02E-ADB3-4F97-B60B-06173EB1F769}"/>
    <dgm:cxn modelId="{F57CC525-3715-447F-A289-7642034726BA}" type="presParOf" srcId="{683F6452-E130-44D0-8D8A-F51DEF26ED95}" destId="{93AA0D45-F30F-4F5D-A8DB-1498CADA6730}" srcOrd="0" destOrd="0" presId="urn:microsoft.com/office/officeart/2008/layout/LinedList"/>
    <dgm:cxn modelId="{7336234A-B70E-4E4B-AE1F-1746E23C3DB1}" type="presParOf" srcId="{683F6452-E130-44D0-8D8A-F51DEF26ED95}" destId="{D45E6C6E-EA4B-47E0-8664-0BD3D1BD113D}" srcOrd="1" destOrd="0" presId="urn:microsoft.com/office/officeart/2008/layout/LinedList"/>
    <dgm:cxn modelId="{E98DF22A-403B-4E4D-9314-FD0AE52A7EB4}" type="presParOf" srcId="{D45E6C6E-EA4B-47E0-8664-0BD3D1BD113D}" destId="{033E3D90-6625-4141-82D4-8930D31350C8}" srcOrd="0" destOrd="0" presId="urn:microsoft.com/office/officeart/2008/layout/LinedList"/>
    <dgm:cxn modelId="{D9621D83-5A13-444D-AC97-D916BE2FD3A9}" type="presParOf" srcId="{D45E6C6E-EA4B-47E0-8664-0BD3D1BD113D}" destId="{01779974-060D-467D-B6D9-F92292A35A73}" srcOrd="1" destOrd="0" presId="urn:microsoft.com/office/officeart/2008/layout/LinedList"/>
    <dgm:cxn modelId="{06241F79-1F05-4601-9D0C-309F4248EDC2}" type="presParOf" srcId="{683F6452-E130-44D0-8D8A-F51DEF26ED95}" destId="{86F6624C-3047-4367-9785-DD3866469A1C}" srcOrd="2" destOrd="0" presId="urn:microsoft.com/office/officeart/2008/layout/LinedList"/>
    <dgm:cxn modelId="{9C971C15-BA96-434E-BA22-D47C52F7BD7C}" type="presParOf" srcId="{683F6452-E130-44D0-8D8A-F51DEF26ED95}" destId="{9D7891D0-B6E4-4702-A0EF-493D7C489EB6}" srcOrd="3" destOrd="0" presId="urn:microsoft.com/office/officeart/2008/layout/LinedList"/>
    <dgm:cxn modelId="{4BC816D2-4EFA-4A5E-94FB-6B6AC270F2D0}" type="presParOf" srcId="{9D7891D0-B6E4-4702-A0EF-493D7C489EB6}" destId="{259364CB-DB8C-4D01-AE75-247E3A2C8FC3}" srcOrd="0" destOrd="0" presId="urn:microsoft.com/office/officeart/2008/layout/LinedList"/>
    <dgm:cxn modelId="{51FAC8EA-29D5-4270-BD86-3A123C628F43}" type="presParOf" srcId="{9D7891D0-B6E4-4702-A0EF-493D7C489EB6}" destId="{08D4A34C-41B5-45C5-BF0F-3C7FE075B90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76B7C6-4861-42B0-8782-4E45956B0C9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F715A687-7976-4807-8992-0021FB0BAD65}">
      <dgm:prSet custT="1">
        <dgm:style>
          <a:lnRef idx="2">
            <a:schemeClr val="accent1"/>
          </a:lnRef>
          <a:fillRef idx="1">
            <a:schemeClr val="lt1"/>
          </a:fillRef>
          <a:effectRef idx="0">
            <a:schemeClr val="accent1"/>
          </a:effectRef>
          <a:fontRef idx="minor">
            <a:schemeClr val="dk1"/>
          </a:fontRef>
        </dgm:style>
      </dgm:prSet>
      <dgm:spPr/>
      <dgm:t>
        <a:bodyPr/>
        <a:lstStyle/>
        <a:p>
          <a:r>
            <a:rPr lang="en-US" sz="2000"/>
            <a:t>Data Pre-Processing </a:t>
          </a:r>
        </a:p>
      </dgm:t>
    </dgm:pt>
    <dgm:pt modelId="{9F51DEFF-1196-418D-97D5-670A64E15AE8}" type="parTrans" cxnId="{1BB2BC34-B1B2-4525-A4CA-8409A8AF25C7}">
      <dgm:prSet/>
      <dgm:spPr/>
      <dgm:t>
        <a:bodyPr/>
        <a:lstStyle/>
        <a:p>
          <a:endParaRPr lang="en-US"/>
        </a:p>
      </dgm:t>
    </dgm:pt>
    <dgm:pt modelId="{E5B9CFCF-7B55-48CA-BBD0-7D744C7A6CDE}" type="sibTrans" cxnId="{1BB2BC34-B1B2-4525-A4CA-8409A8AF25C7}">
      <dgm:prSet/>
      <dgm:spPr/>
      <dgm:t>
        <a:bodyPr/>
        <a:lstStyle/>
        <a:p>
          <a:endParaRPr lang="en-US"/>
        </a:p>
      </dgm:t>
    </dgm:pt>
    <dgm:pt modelId="{83801032-CD63-448E-B772-43FEAAA2F001}">
      <dgm:prSet custT="1">
        <dgm:style>
          <a:lnRef idx="2">
            <a:schemeClr val="accent1"/>
          </a:lnRef>
          <a:fillRef idx="1">
            <a:schemeClr val="lt1"/>
          </a:fillRef>
          <a:effectRef idx="0">
            <a:schemeClr val="accent1"/>
          </a:effectRef>
          <a:fontRef idx="minor">
            <a:schemeClr val="dk1"/>
          </a:fontRef>
        </dgm:style>
      </dgm:prSet>
      <dgm:spPr/>
      <dgm:t>
        <a:bodyPr/>
        <a:lstStyle/>
        <a:p>
          <a:r>
            <a:rPr lang="en-US" sz="2000" dirty="0"/>
            <a:t>Feature Generation</a:t>
          </a:r>
        </a:p>
      </dgm:t>
    </dgm:pt>
    <dgm:pt modelId="{FB2A2A0A-FE4F-49EB-AC94-196215995C02}" type="parTrans" cxnId="{A8E10502-43B6-4413-977F-33CC76BEBBEE}">
      <dgm:prSet/>
      <dgm:spPr/>
      <dgm:t>
        <a:bodyPr/>
        <a:lstStyle/>
        <a:p>
          <a:endParaRPr lang="en-US"/>
        </a:p>
      </dgm:t>
    </dgm:pt>
    <dgm:pt modelId="{0F34E18E-6618-4851-A567-824AFFE02B9B}" type="sibTrans" cxnId="{A8E10502-43B6-4413-977F-33CC76BEBBEE}">
      <dgm:prSet/>
      <dgm:spPr/>
      <dgm:t>
        <a:bodyPr/>
        <a:lstStyle/>
        <a:p>
          <a:endParaRPr lang="en-US"/>
        </a:p>
      </dgm:t>
    </dgm:pt>
    <dgm:pt modelId="{7D940220-770A-4029-95E3-89E226631D24}">
      <dgm:prSet custT="1">
        <dgm:style>
          <a:lnRef idx="2">
            <a:schemeClr val="accent1"/>
          </a:lnRef>
          <a:fillRef idx="1">
            <a:schemeClr val="lt1"/>
          </a:fillRef>
          <a:effectRef idx="0">
            <a:schemeClr val="accent1"/>
          </a:effectRef>
          <a:fontRef idx="minor">
            <a:schemeClr val="dk1"/>
          </a:fontRef>
        </dgm:style>
      </dgm:prSet>
      <dgm:spPr/>
      <dgm:t>
        <a:bodyPr/>
        <a:lstStyle/>
        <a:p>
          <a:r>
            <a:rPr lang="en-US" sz="2000" dirty="0"/>
            <a:t>Model training</a:t>
          </a:r>
        </a:p>
      </dgm:t>
    </dgm:pt>
    <dgm:pt modelId="{A99E3036-6B4D-4715-9CDD-AA12C379150E}" type="parTrans" cxnId="{0D2AC5EC-E209-4F13-A188-9C49D7C953F5}">
      <dgm:prSet/>
      <dgm:spPr/>
      <dgm:t>
        <a:bodyPr/>
        <a:lstStyle/>
        <a:p>
          <a:endParaRPr lang="en-US"/>
        </a:p>
      </dgm:t>
    </dgm:pt>
    <dgm:pt modelId="{7E3A4D92-6946-44BF-AEF2-34A1D3EC07D1}" type="sibTrans" cxnId="{0D2AC5EC-E209-4F13-A188-9C49D7C953F5}">
      <dgm:prSet/>
      <dgm:spPr/>
      <dgm:t>
        <a:bodyPr/>
        <a:lstStyle/>
        <a:p>
          <a:endParaRPr lang="en-US"/>
        </a:p>
      </dgm:t>
    </dgm:pt>
    <dgm:pt modelId="{D121275F-6722-472E-AFF3-D8E27794D353}">
      <dgm:prSet custT="1">
        <dgm:style>
          <a:lnRef idx="2">
            <a:schemeClr val="accent1"/>
          </a:lnRef>
          <a:fillRef idx="1">
            <a:schemeClr val="lt1"/>
          </a:fillRef>
          <a:effectRef idx="0">
            <a:schemeClr val="accent1"/>
          </a:effectRef>
          <a:fontRef idx="minor">
            <a:schemeClr val="dk1"/>
          </a:fontRef>
        </dgm:style>
      </dgm:prSet>
      <dgm:spPr/>
      <dgm:t>
        <a:bodyPr/>
        <a:lstStyle/>
        <a:p>
          <a:r>
            <a:rPr lang="en-US" sz="2000"/>
            <a:t>Result Analysis</a:t>
          </a:r>
        </a:p>
      </dgm:t>
    </dgm:pt>
    <dgm:pt modelId="{D35B8E1A-4D26-4E10-AF3A-F003A39CA705}" type="parTrans" cxnId="{22DCC745-05C6-4207-8404-1044B2C1271B}">
      <dgm:prSet/>
      <dgm:spPr/>
      <dgm:t>
        <a:bodyPr/>
        <a:lstStyle/>
        <a:p>
          <a:endParaRPr lang="en-US"/>
        </a:p>
      </dgm:t>
    </dgm:pt>
    <dgm:pt modelId="{FD563077-399A-4BC9-AF18-AEC1D4F17024}" type="sibTrans" cxnId="{22DCC745-05C6-4207-8404-1044B2C1271B}">
      <dgm:prSet/>
      <dgm:spPr/>
      <dgm:t>
        <a:bodyPr/>
        <a:lstStyle/>
        <a:p>
          <a:endParaRPr lang="en-US"/>
        </a:p>
      </dgm:t>
    </dgm:pt>
    <dgm:pt modelId="{CF0221DA-4786-41FB-8798-53CD15B351E1}" type="pres">
      <dgm:prSet presAssocID="{FA76B7C6-4861-42B0-8782-4E45956B0C93}" presName="Name0" presStyleCnt="0">
        <dgm:presLayoutVars>
          <dgm:dir/>
          <dgm:resizeHandles val="exact"/>
        </dgm:presLayoutVars>
      </dgm:prSet>
      <dgm:spPr/>
    </dgm:pt>
    <dgm:pt modelId="{50E20243-5CA2-4C67-954D-A9D151AC1D4E}" type="pres">
      <dgm:prSet presAssocID="{F715A687-7976-4807-8992-0021FB0BAD65}" presName="parTxOnly" presStyleLbl="node1" presStyleIdx="0" presStyleCnt="4">
        <dgm:presLayoutVars>
          <dgm:bulletEnabled val="1"/>
        </dgm:presLayoutVars>
      </dgm:prSet>
      <dgm:spPr/>
    </dgm:pt>
    <dgm:pt modelId="{D8E8768A-BAF5-4BCC-9E75-9F33D9891B33}" type="pres">
      <dgm:prSet presAssocID="{E5B9CFCF-7B55-48CA-BBD0-7D744C7A6CDE}" presName="parSpace" presStyleCnt="0"/>
      <dgm:spPr/>
    </dgm:pt>
    <dgm:pt modelId="{B4AC63C0-1E45-43F9-813C-CDB0BF3CBAE7}" type="pres">
      <dgm:prSet presAssocID="{83801032-CD63-448E-B772-43FEAAA2F001}" presName="parTxOnly" presStyleLbl="node1" presStyleIdx="1" presStyleCnt="4">
        <dgm:presLayoutVars>
          <dgm:bulletEnabled val="1"/>
        </dgm:presLayoutVars>
      </dgm:prSet>
      <dgm:spPr/>
    </dgm:pt>
    <dgm:pt modelId="{75617223-3D86-4075-911E-F0074F01D067}" type="pres">
      <dgm:prSet presAssocID="{0F34E18E-6618-4851-A567-824AFFE02B9B}" presName="parSpace" presStyleCnt="0"/>
      <dgm:spPr/>
    </dgm:pt>
    <dgm:pt modelId="{7E772D5A-C0BF-4211-A421-73884D798C74}" type="pres">
      <dgm:prSet presAssocID="{7D940220-770A-4029-95E3-89E226631D24}" presName="parTxOnly" presStyleLbl="node1" presStyleIdx="2" presStyleCnt="4">
        <dgm:presLayoutVars>
          <dgm:bulletEnabled val="1"/>
        </dgm:presLayoutVars>
      </dgm:prSet>
      <dgm:spPr/>
    </dgm:pt>
    <dgm:pt modelId="{220A3E71-2DA6-4C95-94BC-BBBC07AEF99C}" type="pres">
      <dgm:prSet presAssocID="{7E3A4D92-6946-44BF-AEF2-34A1D3EC07D1}" presName="parSpace" presStyleCnt="0"/>
      <dgm:spPr/>
    </dgm:pt>
    <dgm:pt modelId="{C71E320B-E976-48B7-AAB1-658DFADEFCCF}" type="pres">
      <dgm:prSet presAssocID="{D121275F-6722-472E-AFF3-D8E27794D353}" presName="parTxOnly" presStyleLbl="node1" presStyleIdx="3" presStyleCnt="4">
        <dgm:presLayoutVars>
          <dgm:bulletEnabled val="1"/>
        </dgm:presLayoutVars>
      </dgm:prSet>
      <dgm:spPr/>
    </dgm:pt>
  </dgm:ptLst>
  <dgm:cxnLst>
    <dgm:cxn modelId="{A8E10502-43B6-4413-977F-33CC76BEBBEE}" srcId="{FA76B7C6-4861-42B0-8782-4E45956B0C93}" destId="{83801032-CD63-448E-B772-43FEAAA2F001}" srcOrd="1" destOrd="0" parTransId="{FB2A2A0A-FE4F-49EB-AC94-196215995C02}" sibTransId="{0F34E18E-6618-4851-A567-824AFFE02B9B}"/>
    <dgm:cxn modelId="{FFD0000C-C4F4-44D7-B657-B5400AC1D15C}" type="presOf" srcId="{FA76B7C6-4861-42B0-8782-4E45956B0C93}" destId="{CF0221DA-4786-41FB-8798-53CD15B351E1}" srcOrd="0" destOrd="0" presId="urn:microsoft.com/office/officeart/2005/8/layout/hChevron3"/>
    <dgm:cxn modelId="{1BB2BC34-B1B2-4525-A4CA-8409A8AF25C7}" srcId="{FA76B7C6-4861-42B0-8782-4E45956B0C93}" destId="{F715A687-7976-4807-8992-0021FB0BAD65}" srcOrd="0" destOrd="0" parTransId="{9F51DEFF-1196-418D-97D5-670A64E15AE8}" sibTransId="{E5B9CFCF-7B55-48CA-BBD0-7D744C7A6CDE}"/>
    <dgm:cxn modelId="{22DCC745-05C6-4207-8404-1044B2C1271B}" srcId="{FA76B7C6-4861-42B0-8782-4E45956B0C93}" destId="{D121275F-6722-472E-AFF3-D8E27794D353}" srcOrd="3" destOrd="0" parTransId="{D35B8E1A-4D26-4E10-AF3A-F003A39CA705}" sibTransId="{FD563077-399A-4BC9-AF18-AEC1D4F17024}"/>
    <dgm:cxn modelId="{E4145E4C-0370-4710-AB2D-3832A5843B5B}" type="presOf" srcId="{7D940220-770A-4029-95E3-89E226631D24}" destId="{7E772D5A-C0BF-4211-A421-73884D798C74}" srcOrd="0" destOrd="0" presId="urn:microsoft.com/office/officeart/2005/8/layout/hChevron3"/>
    <dgm:cxn modelId="{BB7BEE7E-06BA-4841-B1E3-521D68C68159}" type="presOf" srcId="{F715A687-7976-4807-8992-0021FB0BAD65}" destId="{50E20243-5CA2-4C67-954D-A9D151AC1D4E}" srcOrd="0" destOrd="0" presId="urn:microsoft.com/office/officeart/2005/8/layout/hChevron3"/>
    <dgm:cxn modelId="{B0F26D95-B0E2-4254-A166-2BFC766F00E0}" type="presOf" srcId="{D121275F-6722-472E-AFF3-D8E27794D353}" destId="{C71E320B-E976-48B7-AAB1-658DFADEFCCF}" srcOrd="0" destOrd="0" presId="urn:microsoft.com/office/officeart/2005/8/layout/hChevron3"/>
    <dgm:cxn modelId="{82F682EC-F290-402F-9275-DFAC83E0FE1D}" type="presOf" srcId="{83801032-CD63-448E-B772-43FEAAA2F001}" destId="{B4AC63C0-1E45-43F9-813C-CDB0BF3CBAE7}" srcOrd="0" destOrd="0" presId="urn:microsoft.com/office/officeart/2005/8/layout/hChevron3"/>
    <dgm:cxn modelId="{0D2AC5EC-E209-4F13-A188-9C49D7C953F5}" srcId="{FA76B7C6-4861-42B0-8782-4E45956B0C93}" destId="{7D940220-770A-4029-95E3-89E226631D24}" srcOrd="2" destOrd="0" parTransId="{A99E3036-6B4D-4715-9CDD-AA12C379150E}" sibTransId="{7E3A4D92-6946-44BF-AEF2-34A1D3EC07D1}"/>
    <dgm:cxn modelId="{DD4961ED-4E83-45D4-906A-60B86FFD875B}" type="presParOf" srcId="{CF0221DA-4786-41FB-8798-53CD15B351E1}" destId="{50E20243-5CA2-4C67-954D-A9D151AC1D4E}" srcOrd="0" destOrd="0" presId="urn:microsoft.com/office/officeart/2005/8/layout/hChevron3"/>
    <dgm:cxn modelId="{89E8A033-2FE8-48BD-814A-0DC6ED57473B}" type="presParOf" srcId="{CF0221DA-4786-41FB-8798-53CD15B351E1}" destId="{D8E8768A-BAF5-4BCC-9E75-9F33D9891B33}" srcOrd="1" destOrd="0" presId="urn:microsoft.com/office/officeart/2005/8/layout/hChevron3"/>
    <dgm:cxn modelId="{3AAEFA42-76EB-427D-96FA-6C422B20F6F2}" type="presParOf" srcId="{CF0221DA-4786-41FB-8798-53CD15B351E1}" destId="{B4AC63C0-1E45-43F9-813C-CDB0BF3CBAE7}" srcOrd="2" destOrd="0" presId="urn:microsoft.com/office/officeart/2005/8/layout/hChevron3"/>
    <dgm:cxn modelId="{76AD38D0-533A-46C5-B14A-B6F13DA43A42}" type="presParOf" srcId="{CF0221DA-4786-41FB-8798-53CD15B351E1}" destId="{75617223-3D86-4075-911E-F0074F01D067}" srcOrd="3" destOrd="0" presId="urn:microsoft.com/office/officeart/2005/8/layout/hChevron3"/>
    <dgm:cxn modelId="{9256B376-5C29-44B2-9A83-E3B7DBD5F9A1}" type="presParOf" srcId="{CF0221DA-4786-41FB-8798-53CD15B351E1}" destId="{7E772D5A-C0BF-4211-A421-73884D798C74}" srcOrd="4" destOrd="0" presId="urn:microsoft.com/office/officeart/2005/8/layout/hChevron3"/>
    <dgm:cxn modelId="{2E641826-CB34-4072-A987-BF5906222400}" type="presParOf" srcId="{CF0221DA-4786-41FB-8798-53CD15B351E1}" destId="{220A3E71-2DA6-4C95-94BC-BBBC07AEF99C}" srcOrd="5" destOrd="0" presId="urn:microsoft.com/office/officeart/2005/8/layout/hChevron3"/>
    <dgm:cxn modelId="{628FDAB8-B21D-4AC5-BFB3-A09D74A34C0B}" type="presParOf" srcId="{CF0221DA-4786-41FB-8798-53CD15B351E1}" destId="{C71E320B-E976-48B7-AAB1-658DFADEFCCF}"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FFD1A0-C65D-4563-9F7B-01D08AE5D94A}" type="doc">
      <dgm:prSet loTypeId="urn:microsoft.com/office/officeart/2011/layout/CircleProcess" loCatId="process" qsTypeId="urn:microsoft.com/office/officeart/2005/8/quickstyle/simple3" qsCatId="simple" csTypeId="urn:microsoft.com/office/officeart/2005/8/colors/accent1_2" csCatId="accent1"/>
      <dgm:spPr/>
      <dgm:t>
        <a:bodyPr/>
        <a:lstStyle/>
        <a:p>
          <a:endParaRPr lang="en-US"/>
        </a:p>
      </dgm:t>
    </dgm:pt>
    <dgm:pt modelId="{19E57D62-9D4D-4266-B1C2-B0231ED79630}">
      <dgm:prSet custT="1"/>
      <dgm:spPr/>
      <dgm:t>
        <a:bodyPr/>
        <a:lstStyle/>
        <a:p>
          <a:r>
            <a:rPr lang="en-US" sz="1600" b="0" i="0"/>
            <a:t>Gather Data</a:t>
          </a:r>
          <a:endParaRPr lang="en-US" sz="1600"/>
        </a:p>
      </dgm:t>
    </dgm:pt>
    <dgm:pt modelId="{05B168D2-4E53-45A5-86C6-8EC2397960CC}" type="parTrans" cxnId="{1C1DDFED-17D7-4016-ACA3-0E0CAEA825ED}">
      <dgm:prSet/>
      <dgm:spPr/>
      <dgm:t>
        <a:bodyPr/>
        <a:lstStyle/>
        <a:p>
          <a:endParaRPr lang="en-US" sz="2400"/>
        </a:p>
      </dgm:t>
    </dgm:pt>
    <dgm:pt modelId="{74F7A4E3-A779-4EB3-A614-9277BBFB7332}" type="sibTrans" cxnId="{1C1DDFED-17D7-4016-ACA3-0E0CAEA825ED}">
      <dgm:prSet/>
      <dgm:spPr/>
      <dgm:t>
        <a:bodyPr/>
        <a:lstStyle/>
        <a:p>
          <a:endParaRPr lang="en-US" sz="2400"/>
        </a:p>
      </dgm:t>
    </dgm:pt>
    <dgm:pt modelId="{849B2C46-070D-464D-9908-F21880C56D9E}">
      <dgm:prSet custT="1"/>
      <dgm:spPr/>
      <dgm:t>
        <a:bodyPr/>
        <a:lstStyle/>
        <a:p>
          <a:r>
            <a:rPr lang="en-US" sz="1600" dirty="0"/>
            <a:t>Amend Data</a:t>
          </a:r>
        </a:p>
      </dgm:t>
    </dgm:pt>
    <dgm:pt modelId="{F0AA0E5E-DDFB-4E31-AA9E-B84364A0120A}" type="parTrans" cxnId="{8167028A-73A8-49B0-B016-3C7A9B4C096B}">
      <dgm:prSet/>
      <dgm:spPr/>
      <dgm:t>
        <a:bodyPr/>
        <a:lstStyle/>
        <a:p>
          <a:endParaRPr lang="en-US" sz="2400"/>
        </a:p>
      </dgm:t>
    </dgm:pt>
    <dgm:pt modelId="{550B86D7-6C0B-44CB-8138-2B3E32E7A267}" type="sibTrans" cxnId="{8167028A-73A8-49B0-B016-3C7A9B4C096B}">
      <dgm:prSet/>
      <dgm:spPr/>
      <dgm:t>
        <a:bodyPr/>
        <a:lstStyle/>
        <a:p>
          <a:endParaRPr lang="en-US" sz="2400"/>
        </a:p>
      </dgm:t>
    </dgm:pt>
    <dgm:pt modelId="{25C5D21D-74C7-477C-86C3-3A705EB5072A}">
      <dgm:prSet custT="1"/>
      <dgm:spPr/>
      <dgm:t>
        <a:bodyPr/>
        <a:lstStyle/>
        <a:p>
          <a:r>
            <a:rPr lang="en-US" sz="1600"/>
            <a:t>Normalize Data</a:t>
          </a:r>
        </a:p>
      </dgm:t>
    </dgm:pt>
    <dgm:pt modelId="{2E960937-290A-4E97-A2E8-D0A50C6726C6}" type="parTrans" cxnId="{9522734B-551B-4823-BBA0-3B00B2661B95}">
      <dgm:prSet/>
      <dgm:spPr/>
      <dgm:t>
        <a:bodyPr/>
        <a:lstStyle/>
        <a:p>
          <a:endParaRPr lang="en-US" sz="2400"/>
        </a:p>
      </dgm:t>
    </dgm:pt>
    <dgm:pt modelId="{C58AA944-F1D1-46C7-887E-0672CA135BEF}" type="sibTrans" cxnId="{9522734B-551B-4823-BBA0-3B00B2661B95}">
      <dgm:prSet/>
      <dgm:spPr/>
      <dgm:t>
        <a:bodyPr/>
        <a:lstStyle/>
        <a:p>
          <a:endParaRPr lang="en-US" sz="2400"/>
        </a:p>
      </dgm:t>
    </dgm:pt>
    <dgm:pt modelId="{5177912A-7885-4C41-A017-AA9B2847801F}">
      <dgm:prSet custT="1"/>
      <dgm:spPr/>
      <dgm:t>
        <a:bodyPr/>
        <a:lstStyle/>
        <a:p>
          <a:r>
            <a:rPr lang="en-US" sz="1600"/>
            <a:t>Stop-Words Removed</a:t>
          </a:r>
        </a:p>
      </dgm:t>
    </dgm:pt>
    <dgm:pt modelId="{6AC1A43D-B755-4074-8C17-268A078AA106}" type="parTrans" cxnId="{0058352A-3EE6-4B33-AF1F-14FAF57548A1}">
      <dgm:prSet/>
      <dgm:spPr/>
      <dgm:t>
        <a:bodyPr/>
        <a:lstStyle/>
        <a:p>
          <a:endParaRPr lang="en-US" sz="2400"/>
        </a:p>
      </dgm:t>
    </dgm:pt>
    <dgm:pt modelId="{FB5A7B22-8F0A-46C1-B17A-A010CE476AB0}" type="sibTrans" cxnId="{0058352A-3EE6-4B33-AF1F-14FAF57548A1}">
      <dgm:prSet/>
      <dgm:spPr/>
      <dgm:t>
        <a:bodyPr/>
        <a:lstStyle/>
        <a:p>
          <a:endParaRPr lang="en-US" sz="2400"/>
        </a:p>
      </dgm:t>
    </dgm:pt>
    <dgm:pt modelId="{F8987E26-F104-4C3F-882A-DFFC1C39B0ED}">
      <dgm:prSet custT="1"/>
      <dgm:spPr/>
      <dgm:t>
        <a:bodyPr/>
        <a:lstStyle/>
        <a:p>
          <a:r>
            <a:rPr lang="en-US" sz="1600"/>
            <a:t>Tokenization</a:t>
          </a:r>
        </a:p>
      </dgm:t>
    </dgm:pt>
    <dgm:pt modelId="{70ACBDD1-7A0C-4DC1-BDAB-78D81D8BC0CB}" type="parTrans" cxnId="{5FBA21D3-ECE2-4174-9285-0DEA7E105AC6}">
      <dgm:prSet/>
      <dgm:spPr/>
      <dgm:t>
        <a:bodyPr/>
        <a:lstStyle/>
        <a:p>
          <a:endParaRPr lang="en-US" sz="2400"/>
        </a:p>
      </dgm:t>
    </dgm:pt>
    <dgm:pt modelId="{D8E53E59-9F7C-4CC5-BBE4-A134C82177E3}" type="sibTrans" cxnId="{5FBA21D3-ECE2-4174-9285-0DEA7E105AC6}">
      <dgm:prSet/>
      <dgm:spPr/>
      <dgm:t>
        <a:bodyPr/>
        <a:lstStyle/>
        <a:p>
          <a:endParaRPr lang="en-US" sz="2400"/>
        </a:p>
      </dgm:t>
    </dgm:pt>
    <dgm:pt modelId="{51A7BE6C-0D65-4F2F-ADDC-39E34FC5803B}">
      <dgm:prSet custT="1"/>
      <dgm:spPr/>
      <dgm:t>
        <a:bodyPr/>
        <a:lstStyle/>
        <a:p>
          <a:r>
            <a:rPr lang="en-US" sz="1600" b="0" i="0"/>
            <a:t>Stemming and Lemmatization</a:t>
          </a:r>
          <a:endParaRPr lang="en-US" sz="1600"/>
        </a:p>
      </dgm:t>
    </dgm:pt>
    <dgm:pt modelId="{87B9F535-77DD-46BF-921F-5A872D21B7DB}" type="parTrans" cxnId="{268D30B6-D0E4-4A08-99EE-E349AC409234}">
      <dgm:prSet/>
      <dgm:spPr/>
      <dgm:t>
        <a:bodyPr/>
        <a:lstStyle/>
        <a:p>
          <a:endParaRPr lang="en-US" sz="2400"/>
        </a:p>
      </dgm:t>
    </dgm:pt>
    <dgm:pt modelId="{40881BD1-5886-4082-ABD4-E82A6769E32E}" type="sibTrans" cxnId="{268D30B6-D0E4-4A08-99EE-E349AC409234}">
      <dgm:prSet/>
      <dgm:spPr/>
      <dgm:t>
        <a:bodyPr/>
        <a:lstStyle/>
        <a:p>
          <a:endParaRPr lang="en-US" sz="2400"/>
        </a:p>
      </dgm:t>
    </dgm:pt>
    <dgm:pt modelId="{3D4F7BF0-0EA1-4746-9B33-BC4F28ECF50C}" type="pres">
      <dgm:prSet presAssocID="{78FFD1A0-C65D-4563-9F7B-01D08AE5D94A}" presName="Name0" presStyleCnt="0">
        <dgm:presLayoutVars>
          <dgm:chMax val="11"/>
          <dgm:chPref val="11"/>
          <dgm:dir/>
          <dgm:resizeHandles/>
        </dgm:presLayoutVars>
      </dgm:prSet>
      <dgm:spPr/>
    </dgm:pt>
    <dgm:pt modelId="{6DDF8F10-58BD-4DDA-AF98-F32E29EE7BF9}" type="pres">
      <dgm:prSet presAssocID="{51A7BE6C-0D65-4F2F-ADDC-39E34FC5803B}" presName="Accent6" presStyleCnt="0"/>
      <dgm:spPr/>
    </dgm:pt>
    <dgm:pt modelId="{91359134-EFE0-42D5-8957-FB6DE5673FC8}" type="pres">
      <dgm:prSet presAssocID="{51A7BE6C-0D65-4F2F-ADDC-39E34FC5803B}" presName="Accent" presStyleLbl="node1" presStyleIdx="0" presStyleCnt="6"/>
      <dgm:spPr/>
    </dgm:pt>
    <dgm:pt modelId="{A7747E29-F6D7-4B3D-8482-3A7C98AE9301}" type="pres">
      <dgm:prSet presAssocID="{51A7BE6C-0D65-4F2F-ADDC-39E34FC5803B}" presName="ParentBackground6" presStyleCnt="0"/>
      <dgm:spPr/>
    </dgm:pt>
    <dgm:pt modelId="{6988A7C8-8448-4F35-A209-4F95179FB817}" type="pres">
      <dgm:prSet presAssocID="{51A7BE6C-0D65-4F2F-ADDC-39E34FC5803B}" presName="ParentBackground" presStyleLbl="fgAcc1" presStyleIdx="0" presStyleCnt="6"/>
      <dgm:spPr/>
    </dgm:pt>
    <dgm:pt modelId="{11E7299F-DC4D-4CD7-A7B6-8A879AF7321B}" type="pres">
      <dgm:prSet presAssocID="{51A7BE6C-0D65-4F2F-ADDC-39E34FC5803B}" presName="Parent6" presStyleLbl="revTx" presStyleIdx="0" presStyleCnt="0">
        <dgm:presLayoutVars>
          <dgm:chMax val="1"/>
          <dgm:chPref val="1"/>
          <dgm:bulletEnabled val="1"/>
        </dgm:presLayoutVars>
      </dgm:prSet>
      <dgm:spPr/>
    </dgm:pt>
    <dgm:pt modelId="{447E8E65-DFDD-4020-9319-64FDF558C38D}" type="pres">
      <dgm:prSet presAssocID="{F8987E26-F104-4C3F-882A-DFFC1C39B0ED}" presName="Accent5" presStyleCnt="0"/>
      <dgm:spPr/>
    </dgm:pt>
    <dgm:pt modelId="{8BAA1BAB-DC29-44D4-86F3-C9FEA493F29C}" type="pres">
      <dgm:prSet presAssocID="{F8987E26-F104-4C3F-882A-DFFC1C39B0ED}" presName="Accent" presStyleLbl="node1" presStyleIdx="1" presStyleCnt="6"/>
      <dgm:spPr/>
    </dgm:pt>
    <dgm:pt modelId="{083C6CE2-DE7D-4D41-9A0C-180C2483FCA0}" type="pres">
      <dgm:prSet presAssocID="{F8987E26-F104-4C3F-882A-DFFC1C39B0ED}" presName="ParentBackground5" presStyleCnt="0"/>
      <dgm:spPr/>
    </dgm:pt>
    <dgm:pt modelId="{2B7FF917-0253-4818-8779-EC6A80567903}" type="pres">
      <dgm:prSet presAssocID="{F8987E26-F104-4C3F-882A-DFFC1C39B0ED}" presName="ParentBackground" presStyleLbl="fgAcc1" presStyleIdx="1" presStyleCnt="6"/>
      <dgm:spPr/>
    </dgm:pt>
    <dgm:pt modelId="{F75CC391-3951-4F0F-92B2-C85B41289D85}" type="pres">
      <dgm:prSet presAssocID="{F8987E26-F104-4C3F-882A-DFFC1C39B0ED}" presName="Parent5" presStyleLbl="revTx" presStyleIdx="0" presStyleCnt="0">
        <dgm:presLayoutVars>
          <dgm:chMax val="1"/>
          <dgm:chPref val="1"/>
          <dgm:bulletEnabled val="1"/>
        </dgm:presLayoutVars>
      </dgm:prSet>
      <dgm:spPr/>
    </dgm:pt>
    <dgm:pt modelId="{8A871586-86D0-4874-A832-BA3F04D3B67B}" type="pres">
      <dgm:prSet presAssocID="{5177912A-7885-4C41-A017-AA9B2847801F}" presName="Accent4" presStyleCnt="0"/>
      <dgm:spPr/>
    </dgm:pt>
    <dgm:pt modelId="{F4224B00-CB58-4A70-8389-359B76F31EFC}" type="pres">
      <dgm:prSet presAssocID="{5177912A-7885-4C41-A017-AA9B2847801F}" presName="Accent" presStyleLbl="node1" presStyleIdx="2" presStyleCnt="6"/>
      <dgm:spPr/>
    </dgm:pt>
    <dgm:pt modelId="{1D9A0A24-759F-4CB7-8287-9A17D9124F6E}" type="pres">
      <dgm:prSet presAssocID="{5177912A-7885-4C41-A017-AA9B2847801F}" presName="ParentBackground4" presStyleCnt="0"/>
      <dgm:spPr/>
    </dgm:pt>
    <dgm:pt modelId="{BDF28676-C55B-4AF6-8451-0AA74EC1FA25}" type="pres">
      <dgm:prSet presAssocID="{5177912A-7885-4C41-A017-AA9B2847801F}" presName="ParentBackground" presStyleLbl="fgAcc1" presStyleIdx="2" presStyleCnt="6"/>
      <dgm:spPr/>
    </dgm:pt>
    <dgm:pt modelId="{5D5A63D2-6365-4639-837D-EBEC239D486D}" type="pres">
      <dgm:prSet presAssocID="{5177912A-7885-4C41-A017-AA9B2847801F}" presName="Parent4" presStyleLbl="revTx" presStyleIdx="0" presStyleCnt="0">
        <dgm:presLayoutVars>
          <dgm:chMax val="1"/>
          <dgm:chPref val="1"/>
          <dgm:bulletEnabled val="1"/>
        </dgm:presLayoutVars>
      </dgm:prSet>
      <dgm:spPr/>
    </dgm:pt>
    <dgm:pt modelId="{33B24597-4D53-4B06-832C-683F9B952D0E}" type="pres">
      <dgm:prSet presAssocID="{25C5D21D-74C7-477C-86C3-3A705EB5072A}" presName="Accent3" presStyleCnt="0"/>
      <dgm:spPr/>
    </dgm:pt>
    <dgm:pt modelId="{B92A52E8-BD1E-48AB-894C-6DFEC99AB31C}" type="pres">
      <dgm:prSet presAssocID="{25C5D21D-74C7-477C-86C3-3A705EB5072A}" presName="Accent" presStyleLbl="node1" presStyleIdx="3" presStyleCnt="6"/>
      <dgm:spPr/>
    </dgm:pt>
    <dgm:pt modelId="{488F183A-E1AE-42AC-8FEF-4FAEA4B7F365}" type="pres">
      <dgm:prSet presAssocID="{25C5D21D-74C7-477C-86C3-3A705EB5072A}" presName="ParentBackground3" presStyleCnt="0"/>
      <dgm:spPr/>
    </dgm:pt>
    <dgm:pt modelId="{813F261F-6009-40AB-9228-7E1F27A3B262}" type="pres">
      <dgm:prSet presAssocID="{25C5D21D-74C7-477C-86C3-3A705EB5072A}" presName="ParentBackground" presStyleLbl="fgAcc1" presStyleIdx="3" presStyleCnt="6"/>
      <dgm:spPr/>
    </dgm:pt>
    <dgm:pt modelId="{21157D3A-08E3-4ED4-A7A0-5D2BF372F274}" type="pres">
      <dgm:prSet presAssocID="{25C5D21D-74C7-477C-86C3-3A705EB5072A}" presName="Parent3" presStyleLbl="revTx" presStyleIdx="0" presStyleCnt="0">
        <dgm:presLayoutVars>
          <dgm:chMax val="1"/>
          <dgm:chPref val="1"/>
          <dgm:bulletEnabled val="1"/>
        </dgm:presLayoutVars>
      </dgm:prSet>
      <dgm:spPr/>
    </dgm:pt>
    <dgm:pt modelId="{44AE724E-9896-4B29-A194-1FFAF5D66E61}" type="pres">
      <dgm:prSet presAssocID="{849B2C46-070D-464D-9908-F21880C56D9E}" presName="Accent2" presStyleCnt="0"/>
      <dgm:spPr/>
    </dgm:pt>
    <dgm:pt modelId="{595312A3-45CE-4211-B839-65C2B4F96D70}" type="pres">
      <dgm:prSet presAssocID="{849B2C46-070D-464D-9908-F21880C56D9E}" presName="Accent" presStyleLbl="node1" presStyleIdx="4" presStyleCnt="6"/>
      <dgm:spPr/>
    </dgm:pt>
    <dgm:pt modelId="{B23CE44C-0105-4EE4-9054-5AD5FDD973A6}" type="pres">
      <dgm:prSet presAssocID="{849B2C46-070D-464D-9908-F21880C56D9E}" presName="ParentBackground2" presStyleCnt="0"/>
      <dgm:spPr/>
    </dgm:pt>
    <dgm:pt modelId="{8AF0AD38-4BE7-4318-B0B9-C8E6719DBDAA}" type="pres">
      <dgm:prSet presAssocID="{849B2C46-070D-464D-9908-F21880C56D9E}" presName="ParentBackground" presStyleLbl="fgAcc1" presStyleIdx="4" presStyleCnt="6"/>
      <dgm:spPr/>
    </dgm:pt>
    <dgm:pt modelId="{5E0711FE-B7B5-4C20-BC68-2EF25EE67B9D}" type="pres">
      <dgm:prSet presAssocID="{849B2C46-070D-464D-9908-F21880C56D9E}" presName="Parent2" presStyleLbl="revTx" presStyleIdx="0" presStyleCnt="0">
        <dgm:presLayoutVars>
          <dgm:chMax val="1"/>
          <dgm:chPref val="1"/>
          <dgm:bulletEnabled val="1"/>
        </dgm:presLayoutVars>
      </dgm:prSet>
      <dgm:spPr/>
    </dgm:pt>
    <dgm:pt modelId="{8FEAA90C-7D39-4E4F-B4D6-D085902BA67E}" type="pres">
      <dgm:prSet presAssocID="{19E57D62-9D4D-4266-B1C2-B0231ED79630}" presName="Accent1" presStyleCnt="0"/>
      <dgm:spPr/>
    </dgm:pt>
    <dgm:pt modelId="{431FD457-FE12-482B-8AC1-33F901C5131D}" type="pres">
      <dgm:prSet presAssocID="{19E57D62-9D4D-4266-B1C2-B0231ED79630}" presName="Accent" presStyleLbl="node1" presStyleIdx="5" presStyleCnt="6"/>
      <dgm:spPr/>
    </dgm:pt>
    <dgm:pt modelId="{ABCF2827-4B98-4484-B851-A4A7B7D72D35}" type="pres">
      <dgm:prSet presAssocID="{19E57D62-9D4D-4266-B1C2-B0231ED79630}" presName="ParentBackground1" presStyleCnt="0"/>
      <dgm:spPr/>
    </dgm:pt>
    <dgm:pt modelId="{27853AD1-838E-41AA-989B-472AE7EC800C}" type="pres">
      <dgm:prSet presAssocID="{19E57D62-9D4D-4266-B1C2-B0231ED79630}" presName="ParentBackground" presStyleLbl="fgAcc1" presStyleIdx="5" presStyleCnt="6"/>
      <dgm:spPr/>
    </dgm:pt>
    <dgm:pt modelId="{13FFCC31-53D7-42CA-9809-49BF4CA80E68}" type="pres">
      <dgm:prSet presAssocID="{19E57D62-9D4D-4266-B1C2-B0231ED79630}" presName="Parent1" presStyleLbl="revTx" presStyleIdx="0" presStyleCnt="0">
        <dgm:presLayoutVars>
          <dgm:chMax val="1"/>
          <dgm:chPref val="1"/>
          <dgm:bulletEnabled val="1"/>
        </dgm:presLayoutVars>
      </dgm:prSet>
      <dgm:spPr/>
    </dgm:pt>
  </dgm:ptLst>
  <dgm:cxnLst>
    <dgm:cxn modelId="{A0E12E0D-429D-47FA-AEB5-159202D39612}" type="presOf" srcId="{849B2C46-070D-464D-9908-F21880C56D9E}" destId="{8AF0AD38-4BE7-4318-B0B9-C8E6719DBDAA}" srcOrd="0" destOrd="0" presId="urn:microsoft.com/office/officeart/2011/layout/CircleProcess"/>
    <dgm:cxn modelId="{BE0DA40F-CCEA-43AC-8F2B-C416995BF951}" type="presOf" srcId="{5177912A-7885-4C41-A017-AA9B2847801F}" destId="{BDF28676-C55B-4AF6-8451-0AA74EC1FA25}" srcOrd="0" destOrd="0" presId="urn:microsoft.com/office/officeart/2011/layout/CircleProcess"/>
    <dgm:cxn modelId="{0058352A-3EE6-4B33-AF1F-14FAF57548A1}" srcId="{78FFD1A0-C65D-4563-9F7B-01D08AE5D94A}" destId="{5177912A-7885-4C41-A017-AA9B2847801F}" srcOrd="3" destOrd="0" parTransId="{6AC1A43D-B755-4074-8C17-268A078AA106}" sibTransId="{FB5A7B22-8F0A-46C1-B17A-A010CE476AB0}"/>
    <dgm:cxn modelId="{0E6C366B-F26B-419E-834E-873FA5F44B1D}" type="presOf" srcId="{78FFD1A0-C65D-4563-9F7B-01D08AE5D94A}" destId="{3D4F7BF0-0EA1-4746-9B33-BC4F28ECF50C}" srcOrd="0" destOrd="0" presId="urn:microsoft.com/office/officeart/2011/layout/CircleProcess"/>
    <dgm:cxn modelId="{9522734B-551B-4823-BBA0-3B00B2661B95}" srcId="{78FFD1A0-C65D-4563-9F7B-01D08AE5D94A}" destId="{25C5D21D-74C7-477C-86C3-3A705EB5072A}" srcOrd="2" destOrd="0" parTransId="{2E960937-290A-4E97-A2E8-D0A50C6726C6}" sibTransId="{C58AA944-F1D1-46C7-887E-0672CA135BEF}"/>
    <dgm:cxn modelId="{E34F9271-8C6E-45D9-A2AA-D0D321211845}" type="presOf" srcId="{5177912A-7885-4C41-A017-AA9B2847801F}" destId="{5D5A63D2-6365-4639-837D-EBEC239D486D}" srcOrd="1" destOrd="0" presId="urn:microsoft.com/office/officeart/2011/layout/CircleProcess"/>
    <dgm:cxn modelId="{2DCA6E7C-956B-4448-A4D1-29D853272913}" type="presOf" srcId="{19E57D62-9D4D-4266-B1C2-B0231ED79630}" destId="{27853AD1-838E-41AA-989B-472AE7EC800C}" srcOrd="0" destOrd="0" presId="urn:microsoft.com/office/officeart/2011/layout/CircleProcess"/>
    <dgm:cxn modelId="{6416E681-FC2D-4409-A32B-74EFE5294FD7}" type="presOf" srcId="{F8987E26-F104-4C3F-882A-DFFC1C39B0ED}" destId="{F75CC391-3951-4F0F-92B2-C85B41289D85}" srcOrd="1" destOrd="0" presId="urn:microsoft.com/office/officeart/2011/layout/CircleProcess"/>
    <dgm:cxn modelId="{8167028A-73A8-49B0-B016-3C7A9B4C096B}" srcId="{78FFD1A0-C65D-4563-9F7B-01D08AE5D94A}" destId="{849B2C46-070D-464D-9908-F21880C56D9E}" srcOrd="1" destOrd="0" parTransId="{F0AA0E5E-DDFB-4E31-AA9E-B84364A0120A}" sibTransId="{550B86D7-6C0B-44CB-8138-2B3E32E7A267}"/>
    <dgm:cxn modelId="{DF5A2AB1-8731-4FE5-B82F-0601473C6635}" type="presOf" srcId="{51A7BE6C-0D65-4F2F-ADDC-39E34FC5803B}" destId="{11E7299F-DC4D-4CD7-A7B6-8A879AF7321B}" srcOrd="1" destOrd="0" presId="urn:microsoft.com/office/officeart/2011/layout/CircleProcess"/>
    <dgm:cxn modelId="{268D30B6-D0E4-4A08-99EE-E349AC409234}" srcId="{78FFD1A0-C65D-4563-9F7B-01D08AE5D94A}" destId="{51A7BE6C-0D65-4F2F-ADDC-39E34FC5803B}" srcOrd="5" destOrd="0" parTransId="{87B9F535-77DD-46BF-921F-5A872D21B7DB}" sibTransId="{40881BD1-5886-4082-ABD4-E82A6769E32E}"/>
    <dgm:cxn modelId="{D162ACC3-98FE-459C-8AC8-219F71950965}" type="presOf" srcId="{25C5D21D-74C7-477C-86C3-3A705EB5072A}" destId="{21157D3A-08E3-4ED4-A7A0-5D2BF372F274}" srcOrd="1" destOrd="0" presId="urn:microsoft.com/office/officeart/2011/layout/CircleProcess"/>
    <dgm:cxn modelId="{401527C4-8923-4C35-B027-8E1C69E0B993}" type="presOf" srcId="{19E57D62-9D4D-4266-B1C2-B0231ED79630}" destId="{13FFCC31-53D7-42CA-9809-49BF4CA80E68}" srcOrd="1" destOrd="0" presId="urn:microsoft.com/office/officeart/2011/layout/CircleProcess"/>
    <dgm:cxn modelId="{5FBA21D3-ECE2-4174-9285-0DEA7E105AC6}" srcId="{78FFD1A0-C65D-4563-9F7B-01D08AE5D94A}" destId="{F8987E26-F104-4C3F-882A-DFFC1C39B0ED}" srcOrd="4" destOrd="0" parTransId="{70ACBDD1-7A0C-4DC1-BDAB-78D81D8BC0CB}" sibTransId="{D8E53E59-9F7C-4CC5-BBE4-A134C82177E3}"/>
    <dgm:cxn modelId="{68CE03E5-0CFE-4F73-B237-CEBEF3594399}" type="presOf" srcId="{51A7BE6C-0D65-4F2F-ADDC-39E34FC5803B}" destId="{6988A7C8-8448-4F35-A209-4F95179FB817}" srcOrd="0" destOrd="0" presId="urn:microsoft.com/office/officeart/2011/layout/CircleProcess"/>
    <dgm:cxn modelId="{08BD2FE7-F62B-481A-96A2-3C29294C561B}" type="presOf" srcId="{849B2C46-070D-464D-9908-F21880C56D9E}" destId="{5E0711FE-B7B5-4C20-BC68-2EF25EE67B9D}" srcOrd="1" destOrd="0" presId="urn:microsoft.com/office/officeart/2011/layout/CircleProcess"/>
    <dgm:cxn modelId="{1C1DDFED-17D7-4016-ACA3-0E0CAEA825ED}" srcId="{78FFD1A0-C65D-4563-9F7B-01D08AE5D94A}" destId="{19E57D62-9D4D-4266-B1C2-B0231ED79630}" srcOrd="0" destOrd="0" parTransId="{05B168D2-4E53-45A5-86C6-8EC2397960CC}" sibTransId="{74F7A4E3-A779-4EB3-A614-9277BBFB7332}"/>
    <dgm:cxn modelId="{D98C27EF-E920-4401-9542-B92B014835D6}" type="presOf" srcId="{F8987E26-F104-4C3F-882A-DFFC1C39B0ED}" destId="{2B7FF917-0253-4818-8779-EC6A80567903}" srcOrd="0" destOrd="0" presId="urn:microsoft.com/office/officeart/2011/layout/CircleProcess"/>
    <dgm:cxn modelId="{CB6C62F4-4C01-4F80-AD4A-E3CB2AC79501}" type="presOf" srcId="{25C5D21D-74C7-477C-86C3-3A705EB5072A}" destId="{813F261F-6009-40AB-9228-7E1F27A3B262}" srcOrd="0" destOrd="0" presId="urn:microsoft.com/office/officeart/2011/layout/CircleProcess"/>
    <dgm:cxn modelId="{C5C429E4-9D40-4548-BFEB-4FD610BD6351}" type="presParOf" srcId="{3D4F7BF0-0EA1-4746-9B33-BC4F28ECF50C}" destId="{6DDF8F10-58BD-4DDA-AF98-F32E29EE7BF9}" srcOrd="0" destOrd="0" presId="urn:microsoft.com/office/officeart/2011/layout/CircleProcess"/>
    <dgm:cxn modelId="{6CFDB91F-B8BF-4A04-B7D8-F76B3BCC9A59}" type="presParOf" srcId="{6DDF8F10-58BD-4DDA-AF98-F32E29EE7BF9}" destId="{91359134-EFE0-42D5-8957-FB6DE5673FC8}" srcOrd="0" destOrd="0" presId="urn:microsoft.com/office/officeart/2011/layout/CircleProcess"/>
    <dgm:cxn modelId="{A955268D-E00F-442E-B140-0ECE360F7EFA}" type="presParOf" srcId="{3D4F7BF0-0EA1-4746-9B33-BC4F28ECF50C}" destId="{A7747E29-F6D7-4B3D-8482-3A7C98AE9301}" srcOrd="1" destOrd="0" presId="urn:microsoft.com/office/officeart/2011/layout/CircleProcess"/>
    <dgm:cxn modelId="{EDA503DA-DFA4-4FC5-9CA2-F255F2A471B5}" type="presParOf" srcId="{A7747E29-F6D7-4B3D-8482-3A7C98AE9301}" destId="{6988A7C8-8448-4F35-A209-4F95179FB817}" srcOrd="0" destOrd="0" presId="urn:microsoft.com/office/officeart/2011/layout/CircleProcess"/>
    <dgm:cxn modelId="{F320605D-6034-410D-AEC8-3A1FF77C182C}" type="presParOf" srcId="{3D4F7BF0-0EA1-4746-9B33-BC4F28ECF50C}" destId="{11E7299F-DC4D-4CD7-A7B6-8A879AF7321B}" srcOrd="2" destOrd="0" presId="urn:microsoft.com/office/officeart/2011/layout/CircleProcess"/>
    <dgm:cxn modelId="{55625B5A-6F23-4292-AD65-6AAEA058E448}" type="presParOf" srcId="{3D4F7BF0-0EA1-4746-9B33-BC4F28ECF50C}" destId="{447E8E65-DFDD-4020-9319-64FDF558C38D}" srcOrd="3" destOrd="0" presId="urn:microsoft.com/office/officeart/2011/layout/CircleProcess"/>
    <dgm:cxn modelId="{5E2D696A-9E01-426E-98BF-528C5BA9C374}" type="presParOf" srcId="{447E8E65-DFDD-4020-9319-64FDF558C38D}" destId="{8BAA1BAB-DC29-44D4-86F3-C9FEA493F29C}" srcOrd="0" destOrd="0" presId="urn:microsoft.com/office/officeart/2011/layout/CircleProcess"/>
    <dgm:cxn modelId="{F56D4258-18CC-42B7-9914-1C027DAB261A}" type="presParOf" srcId="{3D4F7BF0-0EA1-4746-9B33-BC4F28ECF50C}" destId="{083C6CE2-DE7D-4D41-9A0C-180C2483FCA0}" srcOrd="4" destOrd="0" presId="urn:microsoft.com/office/officeart/2011/layout/CircleProcess"/>
    <dgm:cxn modelId="{C48F48C8-135D-450C-AFBD-41F55CB48FDB}" type="presParOf" srcId="{083C6CE2-DE7D-4D41-9A0C-180C2483FCA0}" destId="{2B7FF917-0253-4818-8779-EC6A80567903}" srcOrd="0" destOrd="0" presId="urn:microsoft.com/office/officeart/2011/layout/CircleProcess"/>
    <dgm:cxn modelId="{F53ADF41-4A29-4751-9971-AEA55338E0A5}" type="presParOf" srcId="{3D4F7BF0-0EA1-4746-9B33-BC4F28ECF50C}" destId="{F75CC391-3951-4F0F-92B2-C85B41289D85}" srcOrd="5" destOrd="0" presId="urn:microsoft.com/office/officeart/2011/layout/CircleProcess"/>
    <dgm:cxn modelId="{E139322C-5B13-4B4C-8302-C489B8052172}" type="presParOf" srcId="{3D4F7BF0-0EA1-4746-9B33-BC4F28ECF50C}" destId="{8A871586-86D0-4874-A832-BA3F04D3B67B}" srcOrd="6" destOrd="0" presId="urn:microsoft.com/office/officeart/2011/layout/CircleProcess"/>
    <dgm:cxn modelId="{D10500F2-081F-4A36-A883-D8BA900E3381}" type="presParOf" srcId="{8A871586-86D0-4874-A832-BA3F04D3B67B}" destId="{F4224B00-CB58-4A70-8389-359B76F31EFC}" srcOrd="0" destOrd="0" presId="urn:microsoft.com/office/officeart/2011/layout/CircleProcess"/>
    <dgm:cxn modelId="{DC2263D4-DDED-4897-AA23-6D3E4E8BF25D}" type="presParOf" srcId="{3D4F7BF0-0EA1-4746-9B33-BC4F28ECF50C}" destId="{1D9A0A24-759F-4CB7-8287-9A17D9124F6E}" srcOrd="7" destOrd="0" presId="urn:microsoft.com/office/officeart/2011/layout/CircleProcess"/>
    <dgm:cxn modelId="{50D6AE4C-E8B5-48B6-B7DD-45835D6C8AA0}" type="presParOf" srcId="{1D9A0A24-759F-4CB7-8287-9A17D9124F6E}" destId="{BDF28676-C55B-4AF6-8451-0AA74EC1FA25}" srcOrd="0" destOrd="0" presId="urn:microsoft.com/office/officeart/2011/layout/CircleProcess"/>
    <dgm:cxn modelId="{6872D41F-42F6-49D6-8400-6E410B2D4594}" type="presParOf" srcId="{3D4F7BF0-0EA1-4746-9B33-BC4F28ECF50C}" destId="{5D5A63D2-6365-4639-837D-EBEC239D486D}" srcOrd="8" destOrd="0" presId="urn:microsoft.com/office/officeart/2011/layout/CircleProcess"/>
    <dgm:cxn modelId="{01CBFA5C-235A-4AB0-9C40-BF19663E6F3E}" type="presParOf" srcId="{3D4F7BF0-0EA1-4746-9B33-BC4F28ECF50C}" destId="{33B24597-4D53-4B06-832C-683F9B952D0E}" srcOrd="9" destOrd="0" presId="urn:microsoft.com/office/officeart/2011/layout/CircleProcess"/>
    <dgm:cxn modelId="{1F3555A3-4466-4EF0-B907-88E5BBCAF13E}" type="presParOf" srcId="{33B24597-4D53-4B06-832C-683F9B952D0E}" destId="{B92A52E8-BD1E-48AB-894C-6DFEC99AB31C}" srcOrd="0" destOrd="0" presId="urn:microsoft.com/office/officeart/2011/layout/CircleProcess"/>
    <dgm:cxn modelId="{13236395-7A82-4EAE-857B-EB283FC5E949}" type="presParOf" srcId="{3D4F7BF0-0EA1-4746-9B33-BC4F28ECF50C}" destId="{488F183A-E1AE-42AC-8FEF-4FAEA4B7F365}" srcOrd="10" destOrd="0" presId="urn:microsoft.com/office/officeart/2011/layout/CircleProcess"/>
    <dgm:cxn modelId="{073793F8-F717-48B2-85E8-B61220744D0B}" type="presParOf" srcId="{488F183A-E1AE-42AC-8FEF-4FAEA4B7F365}" destId="{813F261F-6009-40AB-9228-7E1F27A3B262}" srcOrd="0" destOrd="0" presId="urn:microsoft.com/office/officeart/2011/layout/CircleProcess"/>
    <dgm:cxn modelId="{47D9C0EA-2F57-4D82-9C77-5DD1F72222F5}" type="presParOf" srcId="{3D4F7BF0-0EA1-4746-9B33-BC4F28ECF50C}" destId="{21157D3A-08E3-4ED4-A7A0-5D2BF372F274}" srcOrd="11" destOrd="0" presId="urn:microsoft.com/office/officeart/2011/layout/CircleProcess"/>
    <dgm:cxn modelId="{C153BF38-5C51-47E5-95BD-B1A58556DAE8}" type="presParOf" srcId="{3D4F7BF0-0EA1-4746-9B33-BC4F28ECF50C}" destId="{44AE724E-9896-4B29-A194-1FFAF5D66E61}" srcOrd="12" destOrd="0" presId="urn:microsoft.com/office/officeart/2011/layout/CircleProcess"/>
    <dgm:cxn modelId="{43EB0920-E235-4535-A34D-27AE85C6788B}" type="presParOf" srcId="{44AE724E-9896-4B29-A194-1FFAF5D66E61}" destId="{595312A3-45CE-4211-B839-65C2B4F96D70}" srcOrd="0" destOrd="0" presId="urn:microsoft.com/office/officeart/2011/layout/CircleProcess"/>
    <dgm:cxn modelId="{FF10B798-3750-48C5-8CDE-752DCE00266D}" type="presParOf" srcId="{3D4F7BF0-0EA1-4746-9B33-BC4F28ECF50C}" destId="{B23CE44C-0105-4EE4-9054-5AD5FDD973A6}" srcOrd="13" destOrd="0" presId="urn:microsoft.com/office/officeart/2011/layout/CircleProcess"/>
    <dgm:cxn modelId="{32F03B8C-0163-42FE-80BE-0424F41FF1A8}" type="presParOf" srcId="{B23CE44C-0105-4EE4-9054-5AD5FDD973A6}" destId="{8AF0AD38-4BE7-4318-B0B9-C8E6719DBDAA}" srcOrd="0" destOrd="0" presId="urn:microsoft.com/office/officeart/2011/layout/CircleProcess"/>
    <dgm:cxn modelId="{EDDC1330-DC5D-4A19-9375-451A03B78349}" type="presParOf" srcId="{3D4F7BF0-0EA1-4746-9B33-BC4F28ECF50C}" destId="{5E0711FE-B7B5-4C20-BC68-2EF25EE67B9D}" srcOrd="14" destOrd="0" presId="urn:microsoft.com/office/officeart/2011/layout/CircleProcess"/>
    <dgm:cxn modelId="{C2DA9AB1-3EBE-400A-838A-786D890273C1}" type="presParOf" srcId="{3D4F7BF0-0EA1-4746-9B33-BC4F28ECF50C}" destId="{8FEAA90C-7D39-4E4F-B4D6-D085902BA67E}" srcOrd="15" destOrd="0" presId="urn:microsoft.com/office/officeart/2011/layout/CircleProcess"/>
    <dgm:cxn modelId="{BE1C5169-2BB4-4E68-B169-9D4BF0EB4873}" type="presParOf" srcId="{8FEAA90C-7D39-4E4F-B4D6-D085902BA67E}" destId="{431FD457-FE12-482B-8AC1-33F901C5131D}" srcOrd="0" destOrd="0" presId="urn:microsoft.com/office/officeart/2011/layout/CircleProcess"/>
    <dgm:cxn modelId="{3645B934-D9A5-44C2-A1D2-35CC9D469F6A}" type="presParOf" srcId="{3D4F7BF0-0EA1-4746-9B33-BC4F28ECF50C}" destId="{ABCF2827-4B98-4484-B851-A4A7B7D72D35}" srcOrd="16" destOrd="0" presId="urn:microsoft.com/office/officeart/2011/layout/CircleProcess"/>
    <dgm:cxn modelId="{71DEA451-2744-46ED-B835-B64A98603558}" type="presParOf" srcId="{ABCF2827-4B98-4484-B851-A4A7B7D72D35}" destId="{27853AD1-838E-41AA-989B-472AE7EC800C}" srcOrd="0" destOrd="0" presId="urn:microsoft.com/office/officeart/2011/layout/CircleProcess"/>
    <dgm:cxn modelId="{8F7879AC-50AE-4B15-87C7-5528B66535B7}" type="presParOf" srcId="{3D4F7BF0-0EA1-4746-9B33-BC4F28ECF50C}" destId="{13FFCC31-53D7-42CA-9809-49BF4CA80E68}"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9BAD3E2-F071-4D53-A90A-BF8AC84F4EA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57CD35C-3638-4843-8291-3E3BAFDFEC75}">
      <dgm:prSet/>
      <dgm:spPr/>
      <dgm:t>
        <a:bodyPr/>
        <a:lstStyle/>
        <a:p>
          <a:r>
            <a:rPr lang="en-US"/>
            <a:t>The  mentioned  models  were  trained  using  the  features that were generated while preprocessing. </a:t>
          </a:r>
        </a:p>
      </dgm:t>
    </dgm:pt>
    <dgm:pt modelId="{F43421FA-81B7-4F95-9F3A-5D27F171FB41}" type="parTrans" cxnId="{76C6731C-C35C-4250-9665-DB8EAF0283C8}">
      <dgm:prSet/>
      <dgm:spPr/>
      <dgm:t>
        <a:bodyPr/>
        <a:lstStyle/>
        <a:p>
          <a:endParaRPr lang="en-US"/>
        </a:p>
      </dgm:t>
    </dgm:pt>
    <dgm:pt modelId="{756BF796-71A4-4FEE-87A6-116540D2E719}" type="sibTrans" cxnId="{76C6731C-C35C-4250-9665-DB8EAF0283C8}">
      <dgm:prSet/>
      <dgm:spPr/>
      <dgm:t>
        <a:bodyPr/>
        <a:lstStyle/>
        <a:p>
          <a:endParaRPr lang="en-US"/>
        </a:p>
      </dgm:t>
    </dgm:pt>
    <dgm:pt modelId="{A18BC8BE-A06A-4EA5-BCD1-644FB4FE3F7C}">
      <dgm:prSet/>
      <dgm:spPr/>
      <dgm:t>
        <a:bodyPr/>
        <a:lstStyle/>
        <a:p>
          <a:r>
            <a:rPr lang="en-US"/>
            <a:t>The models were made  to  print  their losses  while  training  as  this  was  one  of the  methods,  we  were  going  to  evaluate  the  models </a:t>
          </a:r>
        </a:p>
      </dgm:t>
    </dgm:pt>
    <dgm:pt modelId="{CCD2C788-93AE-4364-8BAD-424E1EFE5C46}" type="parTrans" cxnId="{E868A798-94D6-427C-AC78-7EAA9B715622}">
      <dgm:prSet/>
      <dgm:spPr/>
      <dgm:t>
        <a:bodyPr/>
        <a:lstStyle/>
        <a:p>
          <a:endParaRPr lang="en-US"/>
        </a:p>
      </dgm:t>
    </dgm:pt>
    <dgm:pt modelId="{C1BC3C63-A181-43DE-BFA1-DC32A118DC31}" type="sibTrans" cxnId="{E868A798-94D6-427C-AC78-7EAA9B715622}">
      <dgm:prSet/>
      <dgm:spPr/>
      <dgm:t>
        <a:bodyPr/>
        <a:lstStyle/>
        <a:p>
          <a:endParaRPr lang="en-US"/>
        </a:p>
      </dgm:t>
    </dgm:pt>
    <dgm:pt modelId="{8AEA63D2-7BF4-4337-881C-8C966105FBA9}">
      <dgm:prSet/>
      <dgm:spPr/>
      <dgm:t>
        <a:bodyPr/>
        <a:lstStyle/>
        <a:p>
          <a:r>
            <a:rPr lang="en-US"/>
            <a:t>A</a:t>
          </a:r>
          <a:r>
            <a:rPr lang="en-US" b="0" i="0"/>
            <a:t>n effective way to evaluate the BERT model is by plotting a 1D loss curve and a 2D loss landscapes on a specific datasets. </a:t>
          </a:r>
          <a:endParaRPr lang="en-US"/>
        </a:p>
      </dgm:t>
    </dgm:pt>
    <dgm:pt modelId="{452CFA0F-DCD1-4B8B-86D7-028616FF5EA9}" type="parTrans" cxnId="{CCAB79FB-EC4D-49FB-8101-31CAC926EE7D}">
      <dgm:prSet/>
      <dgm:spPr/>
      <dgm:t>
        <a:bodyPr/>
        <a:lstStyle/>
        <a:p>
          <a:endParaRPr lang="en-US"/>
        </a:p>
      </dgm:t>
    </dgm:pt>
    <dgm:pt modelId="{6BE1B737-FF34-4863-97B3-B63C83EFB728}" type="sibTrans" cxnId="{CCAB79FB-EC4D-49FB-8101-31CAC926EE7D}">
      <dgm:prSet/>
      <dgm:spPr/>
      <dgm:t>
        <a:bodyPr/>
        <a:lstStyle/>
        <a:p>
          <a:endParaRPr lang="en-US"/>
        </a:p>
      </dgm:t>
    </dgm:pt>
    <dgm:pt modelId="{BCAED35D-0A32-46D8-A013-3FF318A9E6D8}">
      <dgm:prSet/>
      <dgm:spPr/>
      <dgm:t>
        <a:bodyPr/>
        <a:lstStyle/>
        <a:p>
          <a:r>
            <a:rPr lang="en-US" b="0" i="0"/>
            <a:t>Futher analysis was was performed to obtain more informationto enable us calculate the Davies-Bouldin Index or DunnIndex</a:t>
          </a:r>
          <a:r>
            <a:rPr lang="en-US"/>
            <a:t>, </a:t>
          </a:r>
          <a:r>
            <a:rPr lang="en-US" b="0" i="0"/>
            <a:t>which measures intra-cluster distance vs inter-cluster distance</a:t>
          </a:r>
          <a:endParaRPr lang="en-US"/>
        </a:p>
      </dgm:t>
    </dgm:pt>
    <dgm:pt modelId="{6FA4C8C9-CD3D-4AE0-A3D0-9331C077B6A1}" type="parTrans" cxnId="{03023DC5-162B-4635-A40B-CCAB8304178A}">
      <dgm:prSet/>
      <dgm:spPr/>
      <dgm:t>
        <a:bodyPr/>
        <a:lstStyle/>
        <a:p>
          <a:endParaRPr lang="en-US"/>
        </a:p>
      </dgm:t>
    </dgm:pt>
    <dgm:pt modelId="{D64DE408-C25C-42BD-AEDA-5A0CFB00E804}" type="sibTrans" cxnId="{03023DC5-162B-4635-A40B-CCAB8304178A}">
      <dgm:prSet/>
      <dgm:spPr/>
      <dgm:t>
        <a:bodyPr/>
        <a:lstStyle/>
        <a:p>
          <a:endParaRPr lang="en-US"/>
        </a:p>
      </dgm:t>
    </dgm:pt>
    <dgm:pt modelId="{015D763C-73D0-415F-9E54-490059DB5965}" type="pres">
      <dgm:prSet presAssocID="{E9BAD3E2-F071-4D53-A90A-BF8AC84F4EA3}" presName="vert0" presStyleCnt="0">
        <dgm:presLayoutVars>
          <dgm:dir/>
          <dgm:animOne val="branch"/>
          <dgm:animLvl val="lvl"/>
        </dgm:presLayoutVars>
      </dgm:prSet>
      <dgm:spPr/>
    </dgm:pt>
    <dgm:pt modelId="{9F7F41E5-3074-4BDD-9B7C-0EAE5F0D4958}" type="pres">
      <dgm:prSet presAssocID="{757CD35C-3638-4843-8291-3E3BAFDFEC75}" presName="thickLine" presStyleLbl="alignNode1" presStyleIdx="0" presStyleCnt="4"/>
      <dgm:spPr/>
    </dgm:pt>
    <dgm:pt modelId="{F6488C5E-E9FC-4B96-93FB-12E524E1F718}" type="pres">
      <dgm:prSet presAssocID="{757CD35C-3638-4843-8291-3E3BAFDFEC75}" presName="horz1" presStyleCnt="0"/>
      <dgm:spPr/>
    </dgm:pt>
    <dgm:pt modelId="{FB9A9AE5-BBBC-4804-84E6-15DBC36A9076}" type="pres">
      <dgm:prSet presAssocID="{757CD35C-3638-4843-8291-3E3BAFDFEC75}" presName="tx1" presStyleLbl="revTx" presStyleIdx="0" presStyleCnt="4"/>
      <dgm:spPr/>
    </dgm:pt>
    <dgm:pt modelId="{75B3E4B8-D205-458A-9BF7-1EA1ECA5A482}" type="pres">
      <dgm:prSet presAssocID="{757CD35C-3638-4843-8291-3E3BAFDFEC75}" presName="vert1" presStyleCnt="0"/>
      <dgm:spPr/>
    </dgm:pt>
    <dgm:pt modelId="{9F50D269-DEE8-4F63-A4E0-5E270474EBF2}" type="pres">
      <dgm:prSet presAssocID="{A18BC8BE-A06A-4EA5-BCD1-644FB4FE3F7C}" presName="thickLine" presStyleLbl="alignNode1" presStyleIdx="1" presStyleCnt="4"/>
      <dgm:spPr/>
    </dgm:pt>
    <dgm:pt modelId="{A13A2C39-9440-4F98-B9BF-904F0BA1D3BB}" type="pres">
      <dgm:prSet presAssocID="{A18BC8BE-A06A-4EA5-BCD1-644FB4FE3F7C}" presName="horz1" presStyleCnt="0"/>
      <dgm:spPr/>
    </dgm:pt>
    <dgm:pt modelId="{7F38D948-315B-453B-8B45-CC4BF8E506F0}" type="pres">
      <dgm:prSet presAssocID="{A18BC8BE-A06A-4EA5-BCD1-644FB4FE3F7C}" presName="tx1" presStyleLbl="revTx" presStyleIdx="1" presStyleCnt="4"/>
      <dgm:spPr/>
    </dgm:pt>
    <dgm:pt modelId="{030FF60D-8638-487C-A4B5-CF48DB3FA4DE}" type="pres">
      <dgm:prSet presAssocID="{A18BC8BE-A06A-4EA5-BCD1-644FB4FE3F7C}" presName="vert1" presStyleCnt="0"/>
      <dgm:spPr/>
    </dgm:pt>
    <dgm:pt modelId="{C16E0ABD-FF01-4886-8C7E-4EC3EF989B9E}" type="pres">
      <dgm:prSet presAssocID="{8AEA63D2-7BF4-4337-881C-8C966105FBA9}" presName="thickLine" presStyleLbl="alignNode1" presStyleIdx="2" presStyleCnt="4"/>
      <dgm:spPr/>
    </dgm:pt>
    <dgm:pt modelId="{984C805A-9AA6-4249-B94D-256401B311B3}" type="pres">
      <dgm:prSet presAssocID="{8AEA63D2-7BF4-4337-881C-8C966105FBA9}" presName="horz1" presStyleCnt="0"/>
      <dgm:spPr/>
    </dgm:pt>
    <dgm:pt modelId="{B5FA5E4C-0664-4C01-B25C-CDD7B7C98C9E}" type="pres">
      <dgm:prSet presAssocID="{8AEA63D2-7BF4-4337-881C-8C966105FBA9}" presName="tx1" presStyleLbl="revTx" presStyleIdx="2" presStyleCnt="4"/>
      <dgm:spPr/>
    </dgm:pt>
    <dgm:pt modelId="{8A886D82-8D45-43EC-A733-5083020D26A9}" type="pres">
      <dgm:prSet presAssocID="{8AEA63D2-7BF4-4337-881C-8C966105FBA9}" presName="vert1" presStyleCnt="0"/>
      <dgm:spPr/>
    </dgm:pt>
    <dgm:pt modelId="{2E0F2952-64B9-459A-82E5-04CD15062C05}" type="pres">
      <dgm:prSet presAssocID="{BCAED35D-0A32-46D8-A013-3FF318A9E6D8}" presName="thickLine" presStyleLbl="alignNode1" presStyleIdx="3" presStyleCnt="4"/>
      <dgm:spPr/>
    </dgm:pt>
    <dgm:pt modelId="{AD54CD90-BB27-4776-8803-DF3697E8A681}" type="pres">
      <dgm:prSet presAssocID="{BCAED35D-0A32-46D8-A013-3FF318A9E6D8}" presName="horz1" presStyleCnt="0"/>
      <dgm:spPr/>
    </dgm:pt>
    <dgm:pt modelId="{ED6B3101-36BA-4CC2-889F-34FC16504603}" type="pres">
      <dgm:prSet presAssocID="{BCAED35D-0A32-46D8-A013-3FF318A9E6D8}" presName="tx1" presStyleLbl="revTx" presStyleIdx="3" presStyleCnt="4"/>
      <dgm:spPr/>
    </dgm:pt>
    <dgm:pt modelId="{FBD33E79-132C-4BEC-BC65-B4C6CC0C6EFB}" type="pres">
      <dgm:prSet presAssocID="{BCAED35D-0A32-46D8-A013-3FF318A9E6D8}" presName="vert1" presStyleCnt="0"/>
      <dgm:spPr/>
    </dgm:pt>
  </dgm:ptLst>
  <dgm:cxnLst>
    <dgm:cxn modelId="{655F5A12-9960-4F5B-98B3-F7264585FF7D}" type="presOf" srcId="{8AEA63D2-7BF4-4337-881C-8C966105FBA9}" destId="{B5FA5E4C-0664-4C01-B25C-CDD7B7C98C9E}" srcOrd="0" destOrd="0" presId="urn:microsoft.com/office/officeart/2008/layout/LinedList"/>
    <dgm:cxn modelId="{76C6731C-C35C-4250-9665-DB8EAF0283C8}" srcId="{E9BAD3E2-F071-4D53-A90A-BF8AC84F4EA3}" destId="{757CD35C-3638-4843-8291-3E3BAFDFEC75}" srcOrd="0" destOrd="0" parTransId="{F43421FA-81B7-4F95-9F3A-5D27F171FB41}" sibTransId="{756BF796-71A4-4FEE-87A6-116540D2E719}"/>
    <dgm:cxn modelId="{95EE6846-1D60-4DCA-B67D-C492F681DD40}" type="presOf" srcId="{757CD35C-3638-4843-8291-3E3BAFDFEC75}" destId="{FB9A9AE5-BBBC-4804-84E6-15DBC36A9076}" srcOrd="0" destOrd="0" presId="urn:microsoft.com/office/officeart/2008/layout/LinedList"/>
    <dgm:cxn modelId="{E868A798-94D6-427C-AC78-7EAA9B715622}" srcId="{E9BAD3E2-F071-4D53-A90A-BF8AC84F4EA3}" destId="{A18BC8BE-A06A-4EA5-BCD1-644FB4FE3F7C}" srcOrd="1" destOrd="0" parTransId="{CCD2C788-93AE-4364-8BAD-424E1EFE5C46}" sibTransId="{C1BC3C63-A181-43DE-BFA1-DC32A118DC31}"/>
    <dgm:cxn modelId="{5FA929BF-24D2-402A-A8DA-7ED84D8E8EC2}" type="presOf" srcId="{E9BAD3E2-F071-4D53-A90A-BF8AC84F4EA3}" destId="{015D763C-73D0-415F-9E54-490059DB5965}" srcOrd="0" destOrd="0" presId="urn:microsoft.com/office/officeart/2008/layout/LinedList"/>
    <dgm:cxn modelId="{03023DC5-162B-4635-A40B-CCAB8304178A}" srcId="{E9BAD3E2-F071-4D53-A90A-BF8AC84F4EA3}" destId="{BCAED35D-0A32-46D8-A013-3FF318A9E6D8}" srcOrd="3" destOrd="0" parTransId="{6FA4C8C9-CD3D-4AE0-A3D0-9331C077B6A1}" sibTransId="{D64DE408-C25C-42BD-AEDA-5A0CFB00E804}"/>
    <dgm:cxn modelId="{DD3C33D3-B891-4658-AA94-D182F7584704}" type="presOf" srcId="{BCAED35D-0A32-46D8-A013-3FF318A9E6D8}" destId="{ED6B3101-36BA-4CC2-889F-34FC16504603}" srcOrd="0" destOrd="0" presId="urn:microsoft.com/office/officeart/2008/layout/LinedList"/>
    <dgm:cxn modelId="{B0A434EE-44B7-4400-B6AE-10410F5E9DB9}" type="presOf" srcId="{A18BC8BE-A06A-4EA5-BCD1-644FB4FE3F7C}" destId="{7F38D948-315B-453B-8B45-CC4BF8E506F0}" srcOrd="0" destOrd="0" presId="urn:microsoft.com/office/officeart/2008/layout/LinedList"/>
    <dgm:cxn modelId="{CCAB79FB-EC4D-49FB-8101-31CAC926EE7D}" srcId="{E9BAD3E2-F071-4D53-A90A-BF8AC84F4EA3}" destId="{8AEA63D2-7BF4-4337-881C-8C966105FBA9}" srcOrd="2" destOrd="0" parTransId="{452CFA0F-DCD1-4B8B-86D7-028616FF5EA9}" sibTransId="{6BE1B737-FF34-4863-97B3-B63C83EFB728}"/>
    <dgm:cxn modelId="{E44370D5-2611-4348-B343-3268C04A8F60}" type="presParOf" srcId="{015D763C-73D0-415F-9E54-490059DB5965}" destId="{9F7F41E5-3074-4BDD-9B7C-0EAE5F0D4958}" srcOrd="0" destOrd="0" presId="urn:microsoft.com/office/officeart/2008/layout/LinedList"/>
    <dgm:cxn modelId="{3A5EB423-A871-4F2E-8BFD-EF77A611AF20}" type="presParOf" srcId="{015D763C-73D0-415F-9E54-490059DB5965}" destId="{F6488C5E-E9FC-4B96-93FB-12E524E1F718}" srcOrd="1" destOrd="0" presId="urn:microsoft.com/office/officeart/2008/layout/LinedList"/>
    <dgm:cxn modelId="{E73D9DC0-D9C9-499F-A528-2D4BACBB6462}" type="presParOf" srcId="{F6488C5E-E9FC-4B96-93FB-12E524E1F718}" destId="{FB9A9AE5-BBBC-4804-84E6-15DBC36A9076}" srcOrd="0" destOrd="0" presId="urn:microsoft.com/office/officeart/2008/layout/LinedList"/>
    <dgm:cxn modelId="{34D0FC11-3D2C-4BED-AE11-BBA1BDAD1314}" type="presParOf" srcId="{F6488C5E-E9FC-4B96-93FB-12E524E1F718}" destId="{75B3E4B8-D205-458A-9BF7-1EA1ECA5A482}" srcOrd="1" destOrd="0" presId="urn:microsoft.com/office/officeart/2008/layout/LinedList"/>
    <dgm:cxn modelId="{93B9E320-5368-4451-819F-91F0B387E8AB}" type="presParOf" srcId="{015D763C-73D0-415F-9E54-490059DB5965}" destId="{9F50D269-DEE8-4F63-A4E0-5E270474EBF2}" srcOrd="2" destOrd="0" presId="urn:microsoft.com/office/officeart/2008/layout/LinedList"/>
    <dgm:cxn modelId="{C2489BA3-48C4-458D-8484-82A9EBF4EC61}" type="presParOf" srcId="{015D763C-73D0-415F-9E54-490059DB5965}" destId="{A13A2C39-9440-4F98-B9BF-904F0BA1D3BB}" srcOrd="3" destOrd="0" presId="urn:microsoft.com/office/officeart/2008/layout/LinedList"/>
    <dgm:cxn modelId="{3F5C8BBC-E73C-4B93-A0F3-08A8C5FB8412}" type="presParOf" srcId="{A13A2C39-9440-4F98-B9BF-904F0BA1D3BB}" destId="{7F38D948-315B-453B-8B45-CC4BF8E506F0}" srcOrd="0" destOrd="0" presId="urn:microsoft.com/office/officeart/2008/layout/LinedList"/>
    <dgm:cxn modelId="{457B944C-BF36-42A7-8A98-A704DD2000FB}" type="presParOf" srcId="{A13A2C39-9440-4F98-B9BF-904F0BA1D3BB}" destId="{030FF60D-8638-487C-A4B5-CF48DB3FA4DE}" srcOrd="1" destOrd="0" presId="urn:microsoft.com/office/officeart/2008/layout/LinedList"/>
    <dgm:cxn modelId="{BA2CA06E-63E7-4F1E-AD43-EC5EA9072A83}" type="presParOf" srcId="{015D763C-73D0-415F-9E54-490059DB5965}" destId="{C16E0ABD-FF01-4886-8C7E-4EC3EF989B9E}" srcOrd="4" destOrd="0" presId="urn:microsoft.com/office/officeart/2008/layout/LinedList"/>
    <dgm:cxn modelId="{61CC1F98-620A-4AEF-9424-77BE58991CFC}" type="presParOf" srcId="{015D763C-73D0-415F-9E54-490059DB5965}" destId="{984C805A-9AA6-4249-B94D-256401B311B3}" srcOrd="5" destOrd="0" presId="urn:microsoft.com/office/officeart/2008/layout/LinedList"/>
    <dgm:cxn modelId="{1DCB5E6E-2D2E-4695-A8BF-17EA77020B60}" type="presParOf" srcId="{984C805A-9AA6-4249-B94D-256401B311B3}" destId="{B5FA5E4C-0664-4C01-B25C-CDD7B7C98C9E}" srcOrd="0" destOrd="0" presId="urn:microsoft.com/office/officeart/2008/layout/LinedList"/>
    <dgm:cxn modelId="{229B0978-9F8E-4463-94E0-36C5F43D7C57}" type="presParOf" srcId="{984C805A-9AA6-4249-B94D-256401B311B3}" destId="{8A886D82-8D45-43EC-A733-5083020D26A9}" srcOrd="1" destOrd="0" presId="urn:microsoft.com/office/officeart/2008/layout/LinedList"/>
    <dgm:cxn modelId="{05231EE6-C6CE-4992-B8C4-B031EFA309C6}" type="presParOf" srcId="{015D763C-73D0-415F-9E54-490059DB5965}" destId="{2E0F2952-64B9-459A-82E5-04CD15062C05}" srcOrd="6" destOrd="0" presId="urn:microsoft.com/office/officeart/2008/layout/LinedList"/>
    <dgm:cxn modelId="{BE94B1C5-D416-4D06-A350-C149E6759A0F}" type="presParOf" srcId="{015D763C-73D0-415F-9E54-490059DB5965}" destId="{AD54CD90-BB27-4776-8803-DF3697E8A681}" srcOrd="7" destOrd="0" presId="urn:microsoft.com/office/officeart/2008/layout/LinedList"/>
    <dgm:cxn modelId="{99E06D41-944A-41A1-B6DB-FBA5BEB7276E}" type="presParOf" srcId="{AD54CD90-BB27-4776-8803-DF3697E8A681}" destId="{ED6B3101-36BA-4CC2-889F-34FC16504603}" srcOrd="0" destOrd="0" presId="urn:microsoft.com/office/officeart/2008/layout/LinedList"/>
    <dgm:cxn modelId="{893B6C66-FDDD-46E9-B6CC-84D30A265629}" type="presParOf" srcId="{AD54CD90-BB27-4776-8803-DF3697E8A681}" destId="{FBD33E79-132C-4BEC-BC65-B4C6CC0C6EF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C9535-B0CE-4F95-B2DB-6DFBD3708ED9}">
      <dsp:nvSpPr>
        <dsp:cNvPr id="0" name=""/>
        <dsp:cNvSpPr/>
      </dsp:nvSpPr>
      <dsp:spPr>
        <a:xfrm>
          <a:off x="0" y="1837"/>
          <a:ext cx="103253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92ED1-C690-49F7-8921-E32A275449DD}">
      <dsp:nvSpPr>
        <dsp:cNvPr id="0" name=""/>
        <dsp:cNvSpPr/>
      </dsp:nvSpPr>
      <dsp:spPr>
        <a:xfrm>
          <a:off x="0" y="1837"/>
          <a:ext cx="10325334" cy="1253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Word Embeddings  are  texts  converted  into  numbers,  and  there  can be  distinct  numerical  representations  of  the  same  text.  </a:t>
          </a:r>
        </a:p>
      </dsp:txBody>
      <dsp:txXfrm>
        <a:off x="0" y="1837"/>
        <a:ext cx="10325334" cy="1253144"/>
      </dsp:txXfrm>
    </dsp:sp>
    <dsp:sp modelId="{ECC39436-25C2-4CAA-9F93-AE378AF3C516}">
      <dsp:nvSpPr>
        <dsp:cNvPr id="0" name=""/>
        <dsp:cNvSpPr/>
      </dsp:nvSpPr>
      <dsp:spPr>
        <a:xfrm>
          <a:off x="0" y="1254981"/>
          <a:ext cx="103253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C040A4-C4FF-4D92-AF0C-812A9B609525}">
      <dsp:nvSpPr>
        <dsp:cNvPr id="0" name=""/>
        <dsp:cNvSpPr/>
      </dsp:nvSpPr>
      <dsp:spPr>
        <a:xfrm>
          <a:off x="0" y="1254981"/>
          <a:ext cx="10325334" cy="1253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This numerical word representation can be used to map each word in a vocabulary to a point in a vector space.</a:t>
          </a:r>
        </a:p>
      </dsp:txBody>
      <dsp:txXfrm>
        <a:off x="0" y="1254981"/>
        <a:ext cx="10325334" cy="1253144"/>
      </dsp:txXfrm>
    </dsp:sp>
    <dsp:sp modelId="{7506F771-E242-415E-AD3B-288E56298B11}">
      <dsp:nvSpPr>
        <dsp:cNvPr id="0" name=""/>
        <dsp:cNvSpPr/>
      </dsp:nvSpPr>
      <dsp:spPr>
        <a:xfrm>
          <a:off x="0" y="2508126"/>
          <a:ext cx="103253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FD60C2-05C0-480A-A296-E4EB8DDB9AE1}">
      <dsp:nvSpPr>
        <dsp:cNvPr id="0" name=""/>
        <dsp:cNvSpPr/>
      </dsp:nvSpPr>
      <dsp:spPr>
        <a:xfrm>
          <a:off x="0" y="2508126"/>
          <a:ext cx="10325334" cy="1253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Word embeddings are an improvement over the bag-of-word model word encoding schemes like word counts and frequencies which represents documents as a bag of its words, ignoring the grammar and even word order.</a:t>
          </a:r>
          <a:endParaRPr lang="en-US" sz="2000" kern="1200"/>
        </a:p>
      </dsp:txBody>
      <dsp:txXfrm>
        <a:off x="0" y="2508126"/>
        <a:ext cx="10325334" cy="12531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78B98-9B02-41A8-A8EF-852D2A5795F7}">
      <dsp:nvSpPr>
        <dsp:cNvPr id="0" name=""/>
        <dsp:cNvSpPr/>
      </dsp:nvSpPr>
      <dsp:spPr>
        <a:xfrm>
          <a:off x="0" y="0"/>
          <a:ext cx="103496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577F1-1EB9-47A2-B79D-53B94949D596}">
      <dsp:nvSpPr>
        <dsp:cNvPr id="0" name=""/>
        <dsp:cNvSpPr/>
      </dsp:nvSpPr>
      <dsp:spPr>
        <a:xfrm>
          <a:off x="0" y="0"/>
          <a:ext cx="10349601" cy="184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To  ensure that  a  good  picture  could  be  extracted  from  the  loss valves,  they  were  all  trained  to  10  Epochs,  but  as  would  be observed in fine-turning BERT it was observed that we were likely  over-fitting  after  the  sixth  Epoch  as  there  were  not much changes.</a:t>
          </a:r>
        </a:p>
      </dsp:txBody>
      <dsp:txXfrm>
        <a:off x="0" y="0"/>
        <a:ext cx="10349601" cy="1847088"/>
      </dsp:txXfrm>
    </dsp:sp>
    <dsp:sp modelId="{E5BA0BC2-A199-49C9-836C-228CBE4DDCB4}">
      <dsp:nvSpPr>
        <dsp:cNvPr id="0" name=""/>
        <dsp:cNvSpPr/>
      </dsp:nvSpPr>
      <dsp:spPr>
        <a:xfrm>
          <a:off x="0" y="1847088"/>
          <a:ext cx="103496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214E1-8B84-42E0-839D-D81094220BAE}">
      <dsp:nvSpPr>
        <dsp:cNvPr id="0" name=""/>
        <dsp:cNvSpPr/>
      </dsp:nvSpPr>
      <dsp:spPr>
        <a:xfrm>
          <a:off x="0" y="1847088"/>
          <a:ext cx="10349601" cy="184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The  Next  step  was  to  plot  the  loss  values  for  each  of  the models trained. While implementing the techniques it  we  encountered  difficulties  implementing  all  our  earlier selected  models  hence  we  did  not  implement  ELMO  and Fast-text  as  a  result  of  limited  time  between  getting  the data  and  the  deadline  to  generate  report</a:t>
          </a:r>
        </a:p>
      </dsp:txBody>
      <dsp:txXfrm>
        <a:off x="0" y="1847088"/>
        <a:ext cx="10349601" cy="1847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5D8CB-0466-4F90-8A4B-B7E5A7D864CA}">
      <dsp:nvSpPr>
        <dsp:cNvPr id="0" name=""/>
        <dsp:cNvSpPr/>
      </dsp:nvSpPr>
      <dsp:spPr>
        <a:xfrm>
          <a:off x="5084063" y="1526805"/>
          <a:ext cx="1845440" cy="640565"/>
        </a:xfrm>
        <a:custGeom>
          <a:avLst/>
          <a:gdLst/>
          <a:ahLst/>
          <a:cxnLst/>
          <a:rect l="0" t="0" r="0" b="0"/>
          <a:pathLst>
            <a:path>
              <a:moveTo>
                <a:pt x="0" y="0"/>
              </a:moveTo>
              <a:lnTo>
                <a:pt x="0" y="320282"/>
              </a:lnTo>
              <a:lnTo>
                <a:pt x="1845440" y="320282"/>
              </a:lnTo>
              <a:lnTo>
                <a:pt x="1845440" y="6405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40E1DD-2A95-4652-A023-38A8F6EFF727}">
      <dsp:nvSpPr>
        <dsp:cNvPr id="0" name=""/>
        <dsp:cNvSpPr/>
      </dsp:nvSpPr>
      <dsp:spPr>
        <a:xfrm>
          <a:off x="3238623" y="1526805"/>
          <a:ext cx="1845440" cy="640565"/>
        </a:xfrm>
        <a:custGeom>
          <a:avLst/>
          <a:gdLst/>
          <a:ahLst/>
          <a:cxnLst/>
          <a:rect l="0" t="0" r="0" b="0"/>
          <a:pathLst>
            <a:path>
              <a:moveTo>
                <a:pt x="1845440" y="0"/>
              </a:moveTo>
              <a:lnTo>
                <a:pt x="1845440" y="320282"/>
              </a:lnTo>
              <a:lnTo>
                <a:pt x="0" y="320282"/>
              </a:lnTo>
              <a:lnTo>
                <a:pt x="0" y="6405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A0C547-8FFF-4A07-9B9F-534A44110AD1}">
      <dsp:nvSpPr>
        <dsp:cNvPr id="0" name=""/>
        <dsp:cNvSpPr/>
      </dsp:nvSpPr>
      <dsp:spPr>
        <a:xfrm>
          <a:off x="3988368" y="1647"/>
          <a:ext cx="2191391" cy="15251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2596DD-55DE-430B-BF05-D96071243974}">
      <dsp:nvSpPr>
        <dsp:cNvPr id="0" name=""/>
        <dsp:cNvSpPr/>
      </dsp:nvSpPr>
      <dsp:spPr>
        <a:xfrm>
          <a:off x="3988368" y="1647"/>
          <a:ext cx="2191391" cy="15251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F1FBAE-915E-43FD-A64B-DF205CD7CB2C}">
      <dsp:nvSpPr>
        <dsp:cNvPr id="0" name=""/>
        <dsp:cNvSpPr/>
      </dsp:nvSpPr>
      <dsp:spPr>
        <a:xfrm>
          <a:off x="2892672" y="276176"/>
          <a:ext cx="4382783" cy="9761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Word Embeddings can further be classified as</a:t>
          </a:r>
        </a:p>
      </dsp:txBody>
      <dsp:txXfrm>
        <a:off x="2892672" y="276176"/>
        <a:ext cx="4382783" cy="976100"/>
      </dsp:txXfrm>
    </dsp:sp>
    <dsp:sp modelId="{64D604A8-C40A-44E6-B90F-C43A39991D17}">
      <dsp:nvSpPr>
        <dsp:cNvPr id="0" name=""/>
        <dsp:cNvSpPr/>
      </dsp:nvSpPr>
      <dsp:spPr>
        <a:xfrm>
          <a:off x="2476045" y="2167370"/>
          <a:ext cx="1525157" cy="15251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15E168-D005-4F24-97A1-70B9DBE733B8}">
      <dsp:nvSpPr>
        <dsp:cNvPr id="0" name=""/>
        <dsp:cNvSpPr/>
      </dsp:nvSpPr>
      <dsp:spPr>
        <a:xfrm>
          <a:off x="2476045" y="2167370"/>
          <a:ext cx="1525157" cy="15251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9D4FFB-79E6-48E8-A21F-FEE8FB621324}">
      <dsp:nvSpPr>
        <dsp:cNvPr id="0" name=""/>
        <dsp:cNvSpPr/>
      </dsp:nvSpPr>
      <dsp:spPr>
        <a:xfrm>
          <a:off x="1713466" y="2441899"/>
          <a:ext cx="3050314" cy="9761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Static embedding</a:t>
          </a:r>
        </a:p>
      </dsp:txBody>
      <dsp:txXfrm>
        <a:off x="1713466" y="2441899"/>
        <a:ext cx="3050314" cy="976100"/>
      </dsp:txXfrm>
    </dsp:sp>
    <dsp:sp modelId="{EE705B27-9BFD-45CE-9EFA-C0DB954E8A8B}">
      <dsp:nvSpPr>
        <dsp:cNvPr id="0" name=""/>
        <dsp:cNvSpPr/>
      </dsp:nvSpPr>
      <dsp:spPr>
        <a:xfrm>
          <a:off x="6166925" y="2167370"/>
          <a:ext cx="1525157" cy="15251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76C357-A2AF-451B-BE6E-2E5E0C47C28A}">
      <dsp:nvSpPr>
        <dsp:cNvPr id="0" name=""/>
        <dsp:cNvSpPr/>
      </dsp:nvSpPr>
      <dsp:spPr>
        <a:xfrm>
          <a:off x="6166925" y="2167370"/>
          <a:ext cx="1525157" cy="15251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BBF6E-AAA8-4897-9C37-B5A130ABF58A}">
      <dsp:nvSpPr>
        <dsp:cNvPr id="0" name=""/>
        <dsp:cNvSpPr/>
      </dsp:nvSpPr>
      <dsp:spPr>
        <a:xfrm>
          <a:off x="5404346" y="2441899"/>
          <a:ext cx="3050314" cy="9761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Dynamic embedding</a:t>
          </a:r>
        </a:p>
      </dsp:txBody>
      <dsp:txXfrm>
        <a:off x="5404346" y="2441899"/>
        <a:ext cx="3050314" cy="976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6C527-038D-419B-824F-3E1A7E119F03}">
      <dsp:nvSpPr>
        <dsp:cNvPr id="0" name=""/>
        <dsp:cNvSpPr/>
      </dsp:nvSpPr>
      <dsp:spPr>
        <a:xfrm>
          <a:off x="5079140" y="700722"/>
          <a:ext cx="3150902" cy="546850"/>
        </a:xfrm>
        <a:custGeom>
          <a:avLst/>
          <a:gdLst/>
          <a:ahLst/>
          <a:cxnLst/>
          <a:rect l="0" t="0" r="0" b="0"/>
          <a:pathLst>
            <a:path>
              <a:moveTo>
                <a:pt x="0" y="0"/>
              </a:moveTo>
              <a:lnTo>
                <a:pt x="0" y="273425"/>
              </a:lnTo>
              <a:lnTo>
                <a:pt x="3150902" y="273425"/>
              </a:lnTo>
              <a:lnTo>
                <a:pt x="3150902" y="5468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67B28F-C899-4C1B-8F0A-8D973683A829}">
      <dsp:nvSpPr>
        <dsp:cNvPr id="0" name=""/>
        <dsp:cNvSpPr/>
      </dsp:nvSpPr>
      <dsp:spPr>
        <a:xfrm>
          <a:off x="5033420" y="700722"/>
          <a:ext cx="91440" cy="546850"/>
        </a:xfrm>
        <a:custGeom>
          <a:avLst/>
          <a:gdLst/>
          <a:ahLst/>
          <a:cxnLst/>
          <a:rect l="0" t="0" r="0" b="0"/>
          <a:pathLst>
            <a:path>
              <a:moveTo>
                <a:pt x="45720" y="0"/>
              </a:moveTo>
              <a:lnTo>
                <a:pt x="45720" y="5468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608064-9339-4E1A-8ECF-8D7A885A29B4}">
      <dsp:nvSpPr>
        <dsp:cNvPr id="0" name=""/>
        <dsp:cNvSpPr/>
      </dsp:nvSpPr>
      <dsp:spPr>
        <a:xfrm>
          <a:off x="1928238" y="700722"/>
          <a:ext cx="3150902" cy="546850"/>
        </a:xfrm>
        <a:custGeom>
          <a:avLst/>
          <a:gdLst/>
          <a:ahLst/>
          <a:cxnLst/>
          <a:rect l="0" t="0" r="0" b="0"/>
          <a:pathLst>
            <a:path>
              <a:moveTo>
                <a:pt x="3150902" y="0"/>
              </a:moveTo>
              <a:lnTo>
                <a:pt x="3150902" y="273425"/>
              </a:lnTo>
              <a:lnTo>
                <a:pt x="0" y="273425"/>
              </a:lnTo>
              <a:lnTo>
                <a:pt x="0" y="5468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3B6202-A4E5-4DAA-8BFD-4A49FAAB15F8}">
      <dsp:nvSpPr>
        <dsp:cNvPr id="0" name=""/>
        <dsp:cNvSpPr/>
      </dsp:nvSpPr>
      <dsp:spPr>
        <a:xfrm>
          <a:off x="4858115" y="418143"/>
          <a:ext cx="442050" cy="28257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975A4E-647C-41A6-B123-EE0EB1D8383A}">
      <dsp:nvSpPr>
        <dsp:cNvPr id="0" name=""/>
        <dsp:cNvSpPr/>
      </dsp:nvSpPr>
      <dsp:spPr>
        <a:xfrm>
          <a:off x="4858115" y="418143"/>
          <a:ext cx="442050" cy="28257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46A94-B7F1-4DC0-9AEC-5150A53365E8}">
      <dsp:nvSpPr>
        <dsp:cNvPr id="0" name=""/>
        <dsp:cNvSpPr/>
      </dsp:nvSpPr>
      <dsp:spPr>
        <a:xfrm>
          <a:off x="4637089" y="469007"/>
          <a:ext cx="884101" cy="1808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4637089" y="469007"/>
        <a:ext cx="884101" cy="180850"/>
      </dsp:txXfrm>
    </dsp:sp>
    <dsp:sp modelId="{62D8E237-B929-412B-8786-E3D89FB8A1BB}">
      <dsp:nvSpPr>
        <dsp:cNvPr id="0" name=""/>
        <dsp:cNvSpPr/>
      </dsp:nvSpPr>
      <dsp:spPr>
        <a:xfrm>
          <a:off x="1277225" y="1247573"/>
          <a:ext cx="1302025" cy="1302025"/>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BDD3EF-0A55-4463-9396-289E0DA51191}">
      <dsp:nvSpPr>
        <dsp:cNvPr id="0" name=""/>
        <dsp:cNvSpPr/>
      </dsp:nvSpPr>
      <dsp:spPr>
        <a:xfrm>
          <a:off x="1277225" y="1247573"/>
          <a:ext cx="1302025" cy="1302025"/>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C6653D-186A-408F-9241-B52903D1B798}">
      <dsp:nvSpPr>
        <dsp:cNvPr id="0" name=""/>
        <dsp:cNvSpPr/>
      </dsp:nvSpPr>
      <dsp:spPr>
        <a:xfrm>
          <a:off x="626212" y="1481937"/>
          <a:ext cx="2604051" cy="8332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Word2Vec</a:t>
          </a:r>
        </a:p>
      </dsp:txBody>
      <dsp:txXfrm>
        <a:off x="626212" y="1481937"/>
        <a:ext cx="2604051" cy="833296"/>
      </dsp:txXfrm>
    </dsp:sp>
    <dsp:sp modelId="{216D511A-BE1E-4BC4-B50D-598676F809FE}">
      <dsp:nvSpPr>
        <dsp:cNvPr id="0" name=""/>
        <dsp:cNvSpPr/>
      </dsp:nvSpPr>
      <dsp:spPr>
        <a:xfrm>
          <a:off x="4428127" y="1247573"/>
          <a:ext cx="1302025" cy="1302025"/>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70A4C1-5851-4DED-8F0E-1068C708FDD3}">
      <dsp:nvSpPr>
        <dsp:cNvPr id="0" name=""/>
        <dsp:cNvSpPr/>
      </dsp:nvSpPr>
      <dsp:spPr>
        <a:xfrm>
          <a:off x="4428127" y="1247573"/>
          <a:ext cx="1302025" cy="1302025"/>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D5382C-94BE-4D9B-A2C1-E66333CF5B21}">
      <dsp:nvSpPr>
        <dsp:cNvPr id="0" name=""/>
        <dsp:cNvSpPr/>
      </dsp:nvSpPr>
      <dsp:spPr>
        <a:xfrm>
          <a:off x="3777114" y="1481937"/>
          <a:ext cx="2604051" cy="8332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Glove</a:t>
          </a:r>
        </a:p>
      </dsp:txBody>
      <dsp:txXfrm>
        <a:off x="3777114" y="1481937"/>
        <a:ext cx="2604051" cy="833296"/>
      </dsp:txXfrm>
    </dsp:sp>
    <dsp:sp modelId="{D6C03977-AD8E-4414-8F2D-44B8FC99EFAC}">
      <dsp:nvSpPr>
        <dsp:cNvPr id="0" name=""/>
        <dsp:cNvSpPr/>
      </dsp:nvSpPr>
      <dsp:spPr>
        <a:xfrm>
          <a:off x="7579029" y="1247573"/>
          <a:ext cx="1302025" cy="1302025"/>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6E2E30-7FA9-4403-947E-F08D0EC2D231}">
      <dsp:nvSpPr>
        <dsp:cNvPr id="0" name=""/>
        <dsp:cNvSpPr/>
      </dsp:nvSpPr>
      <dsp:spPr>
        <a:xfrm>
          <a:off x="7579029" y="1247573"/>
          <a:ext cx="1302025" cy="1302025"/>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D6CF4-FB8E-47A5-90D3-78AB147B9E1E}">
      <dsp:nvSpPr>
        <dsp:cNvPr id="0" name=""/>
        <dsp:cNvSpPr/>
      </dsp:nvSpPr>
      <dsp:spPr>
        <a:xfrm>
          <a:off x="6928017" y="1481937"/>
          <a:ext cx="2604051" cy="83329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fastText </a:t>
          </a:r>
        </a:p>
      </dsp:txBody>
      <dsp:txXfrm>
        <a:off x="6928017" y="1481937"/>
        <a:ext cx="2604051" cy="8332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642AE-C2C7-4D9A-84CE-852EAD6BEFA6}">
      <dsp:nvSpPr>
        <dsp:cNvPr id="0" name=""/>
        <dsp:cNvSpPr/>
      </dsp:nvSpPr>
      <dsp:spPr>
        <a:xfrm>
          <a:off x="0" y="1803"/>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BEE6A-3974-4199-A4EC-0AD7EBF2CB13}">
      <dsp:nvSpPr>
        <dsp:cNvPr id="0" name=""/>
        <dsp:cNvSpPr/>
      </dsp:nvSpPr>
      <dsp:spPr>
        <a:xfrm>
          <a:off x="0" y="1803"/>
          <a:ext cx="10168127" cy="1230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GloVe</a:t>
          </a:r>
          <a:r>
            <a:rPr lang="en-US" sz="2000" kern="1200" dirty="0"/>
            <a:t> also known as Global Vectors for Word Representation is an unsupervised learning algorithm used to create word embeddings.</a:t>
          </a:r>
        </a:p>
      </dsp:txBody>
      <dsp:txXfrm>
        <a:off x="0" y="1803"/>
        <a:ext cx="10168127" cy="1230189"/>
      </dsp:txXfrm>
    </dsp:sp>
    <dsp:sp modelId="{B57405EA-BFBC-467A-B560-128EED25D42A}">
      <dsp:nvSpPr>
        <dsp:cNvPr id="0" name=""/>
        <dsp:cNvSpPr/>
      </dsp:nvSpPr>
      <dsp:spPr>
        <a:xfrm>
          <a:off x="0" y="1231993"/>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8A9F2-9439-4BD0-8B9D-274C10A97F89}">
      <dsp:nvSpPr>
        <dsp:cNvPr id="0" name=""/>
        <dsp:cNvSpPr/>
      </dsp:nvSpPr>
      <dsp:spPr>
        <a:xfrm>
          <a:off x="0" y="1231993"/>
          <a:ext cx="10168127" cy="1230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t>A co-occurrence information matrix is constructed, where the rows of the matrix depicts each word used in a context, and the columns represent the frequency of the words appearing in the context.</a:t>
          </a:r>
          <a:endParaRPr lang="en-US" sz="2000" kern="1200" dirty="0"/>
        </a:p>
      </dsp:txBody>
      <dsp:txXfrm>
        <a:off x="0" y="1231993"/>
        <a:ext cx="10168127" cy="1230189"/>
      </dsp:txXfrm>
    </dsp:sp>
    <dsp:sp modelId="{13C9BA13-DCC1-4586-9F25-08025C046E68}">
      <dsp:nvSpPr>
        <dsp:cNvPr id="0" name=""/>
        <dsp:cNvSpPr/>
      </dsp:nvSpPr>
      <dsp:spPr>
        <a:xfrm>
          <a:off x="0" y="2462182"/>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10845-57ED-4222-81A4-5506BDA8B739}">
      <dsp:nvSpPr>
        <dsp:cNvPr id="0" name=""/>
        <dsp:cNvSpPr/>
      </dsp:nvSpPr>
      <dsp:spPr>
        <a:xfrm>
          <a:off x="0" y="2462182"/>
          <a:ext cx="10168127" cy="1230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GloVe can be used to find relations among words like synonyms, company-product  relations,  cities,  etc.</a:t>
          </a:r>
        </a:p>
      </dsp:txBody>
      <dsp:txXfrm>
        <a:off x="0" y="2462182"/>
        <a:ext cx="10168127" cy="12301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611F9-0216-4E5A-879F-7D12B04B8742}">
      <dsp:nvSpPr>
        <dsp:cNvPr id="0" name=""/>
        <dsp:cNvSpPr/>
      </dsp:nvSpPr>
      <dsp:spPr>
        <a:xfrm>
          <a:off x="5416061" y="694602"/>
          <a:ext cx="1283967" cy="445674"/>
        </a:xfrm>
        <a:custGeom>
          <a:avLst/>
          <a:gdLst/>
          <a:ahLst/>
          <a:cxnLst/>
          <a:rect l="0" t="0" r="0" b="0"/>
          <a:pathLst>
            <a:path>
              <a:moveTo>
                <a:pt x="0" y="0"/>
              </a:moveTo>
              <a:lnTo>
                <a:pt x="0" y="222837"/>
              </a:lnTo>
              <a:lnTo>
                <a:pt x="1283967" y="222837"/>
              </a:lnTo>
              <a:lnTo>
                <a:pt x="1283967" y="44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0AB0E1-B799-4DC0-8D32-F85AAB806981}">
      <dsp:nvSpPr>
        <dsp:cNvPr id="0" name=""/>
        <dsp:cNvSpPr/>
      </dsp:nvSpPr>
      <dsp:spPr>
        <a:xfrm>
          <a:off x="4132093" y="694602"/>
          <a:ext cx="1283967" cy="445674"/>
        </a:xfrm>
        <a:custGeom>
          <a:avLst/>
          <a:gdLst/>
          <a:ahLst/>
          <a:cxnLst/>
          <a:rect l="0" t="0" r="0" b="0"/>
          <a:pathLst>
            <a:path>
              <a:moveTo>
                <a:pt x="1283967" y="0"/>
              </a:moveTo>
              <a:lnTo>
                <a:pt x="1283967" y="222837"/>
              </a:lnTo>
              <a:lnTo>
                <a:pt x="0" y="222837"/>
              </a:lnTo>
              <a:lnTo>
                <a:pt x="0" y="44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F4551C-98D0-4A9D-B548-0FAE17CAD6D5}">
      <dsp:nvSpPr>
        <dsp:cNvPr id="0" name=""/>
        <dsp:cNvSpPr/>
      </dsp:nvSpPr>
      <dsp:spPr>
        <a:xfrm>
          <a:off x="5067118" y="256514"/>
          <a:ext cx="697884" cy="4380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B6472C-A294-4EC8-BA91-6D6641EFA97C}">
      <dsp:nvSpPr>
        <dsp:cNvPr id="0" name=""/>
        <dsp:cNvSpPr/>
      </dsp:nvSpPr>
      <dsp:spPr>
        <a:xfrm>
          <a:off x="5067118" y="256514"/>
          <a:ext cx="697884" cy="4380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4FAB51-1470-4EB8-9972-1E6CF51D890E}">
      <dsp:nvSpPr>
        <dsp:cNvPr id="0" name=""/>
        <dsp:cNvSpPr/>
      </dsp:nvSpPr>
      <dsp:spPr>
        <a:xfrm>
          <a:off x="4718176" y="335370"/>
          <a:ext cx="1395768" cy="28037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4718176" y="335370"/>
        <a:ext cx="1395768" cy="280376"/>
      </dsp:txXfrm>
    </dsp:sp>
    <dsp:sp modelId="{92B512EE-7660-4747-982E-74D831946D2F}">
      <dsp:nvSpPr>
        <dsp:cNvPr id="0" name=""/>
        <dsp:cNvSpPr/>
      </dsp:nvSpPr>
      <dsp:spPr>
        <a:xfrm>
          <a:off x="3601528" y="1140276"/>
          <a:ext cx="1061130" cy="106113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11BFF2-D26B-44DB-9C74-59629970055D}">
      <dsp:nvSpPr>
        <dsp:cNvPr id="0" name=""/>
        <dsp:cNvSpPr/>
      </dsp:nvSpPr>
      <dsp:spPr>
        <a:xfrm>
          <a:off x="3601528" y="1140276"/>
          <a:ext cx="1061130" cy="106113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A9A988-55AA-4F74-81A5-26F423206054}">
      <dsp:nvSpPr>
        <dsp:cNvPr id="0" name=""/>
        <dsp:cNvSpPr/>
      </dsp:nvSpPr>
      <dsp:spPr>
        <a:xfrm>
          <a:off x="3070963" y="1331280"/>
          <a:ext cx="2122260" cy="6791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ELMO</a:t>
          </a:r>
        </a:p>
      </dsp:txBody>
      <dsp:txXfrm>
        <a:off x="3070963" y="1331280"/>
        <a:ext cx="2122260" cy="679123"/>
      </dsp:txXfrm>
    </dsp:sp>
    <dsp:sp modelId="{EFAF051E-2786-4BCE-8AE6-618BAFA29F9F}">
      <dsp:nvSpPr>
        <dsp:cNvPr id="0" name=""/>
        <dsp:cNvSpPr/>
      </dsp:nvSpPr>
      <dsp:spPr>
        <a:xfrm>
          <a:off x="6169463" y="1140276"/>
          <a:ext cx="1061130" cy="106113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A051DC-35DC-4836-BA2B-2D156A04BE78}">
      <dsp:nvSpPr>
        <dsp:cNvPr id="0" name=""/>
        <dsp:cNvSpPr/>
      </dsp:nvSpPr>
      <dsp:spPr>
        <a:xfrm>
          <a:off x="6169463" y="1140276"/>
          <a:ext cx="1061130" cy="106113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7B454A-8699-419B-B43F-1E1C303BBA44}">
      <dsp:nvSpPr>
        <dsp:cNvPr id="0" name=""/>
        <dsp:cNvSpPr/>
      </dsp:nvSpPr>
      <dsp:spPr>
        <a:xfrm>
          <a:off x="5638898" y="1331280"/>
          <a:ext cx="2122260" cy="6791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BERT</a:t>
          </a:r>
        </a:p>
      </dsp:txBody>
      <dsp:txXfrm>
        <a:off x="5638898" y="1331280"/>
        <a:ext cx="2122260" cy="6791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A0D45-F30F-4F5D-A8DB-1498CADA6730}">
      <dsp:nvSpPr>
        <dsp:cNvPr id="0" name=""/>
        <dsp:cNvSpPr/>
      </dsp:nvSpPr>
      <dsp:spPr>
        <a:xfrm>
          <a:off x="0" y="0"/>
          <a:ext cx="101649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3E3D90-6625-4141-82D4-8930D31350C8}">
      <dsp:nvSpPr>
        <dsp:cNvPr id="0" name=""/>
        <dsp:cNvSpPr/>
      </dsp:nvSpPr>
      <dsp:spPr>
        <a:xfrm>
          <a:off x="0" y="0"/>
          <a:ext cx="10164964" cy="1862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err="1"/>
            <a:t>ELMo</a:t>
          </a:r>
          <a:r>
            <a:rPr lang="en-US" sz="2200" kern="1200" dirty="0"/>
            <a:t>  is  a  word  embedding  method  used  for  representing a sequence of words as their subsequent sequence of vectors. </a:t>
          </a:r>
          <a:r>
            <a:rPr lang="en-US" sz="2200" kern="1200" dirty="0" err="1"/>
            <a:t>ELMo</a:t>
          </a:r>
          <a:r>
            <a:rPr lang="en-US" sz="2200" kern="1200" dirty="0"/>
            <a:t> word vectors are computed on a two-layer bidirectional language  model  (</a:t>
          </a:r>
          <a:r>
            <a:rPr lang="en-US" sz="2200" kern="1200" dirty="0" err="1"/>
            <a:t>biLM</a:t>
          </a:r>
          <a:r>
            <a:rPr lang="en-US" sz="2200" kern="1200" dirty="0"/>
            <a:t>). </a:t>
          </a:r>
        </a:p>
      </dsp:txBody>
      <dsp:txXfrm>
        <a:off x="0" y="0"/>
        <a:ext cx="10164964" cy="1862474"/>
      </dsp:txXfrm>
    </dsp:sp>
    <dsp:sp modelId="{86F6624C-3047-4367-9785-DD3866469A1C}">
      <dsp:nvSpPr>
        <dsp:cNvPr id="0" name=""/>
        <dsp:cNvSpPr/>
      </dsp:nvSpPr>
      <dsp:spPr>
        <a:xfrm>
          <a:off x="0" y="1862474"/>
          <a:ext cx="101649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9364CB-DB8C-4D01-AE75-247E3A2C8FC3}">
      <dsp:nvSpPr>
        <dsp:cNvPr id="0" name=""/>
        <dsp:cNvSpPr/>
      </dsp:nvSpPr>
      <dsp:spPr>
        <a:xfrm>
          <a:off x="0" y="1862474"/>
          <a:ext cx="10164964" cy="1862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dirty="0"/>
            <a:t>Rather than a representing the dictionary of words and their corresponding vectors, </a:t>
          </a:r>
          <a:r>
            <a:rPr lang="en-US" sz="2200" b="0" i="0" kern="1200" dirty="0" err="1"/>
            <a:t>ELMo</a:t>
          </a:r>
          <a:r>
            <a:rPr lang="en-US" sz="2200" b="0" i="0" kern="1200" dirty="0"/>
            <a:t> analyses words within the context that they are used.</a:t>
          </a:r>
          <a:endParaRPr lang="en-US" sz="2200" kern="1200" dirty="0"/>
        </a:p>
      </dsp:txBody>
      <dsp:txXfrm>
        <a:off x="0" y="1862474"/>
        <a:ext cx="10164964" cy="18624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20243-5CA2-4C67-954D-A9D151AC1D4E}">
      <dsp:nvSpPr>
        <dsp:cNvPr id="0" name=""/>
        <dsp:cNvSpPr/>
      </dsp:nvSpPr>
      <dsp:spPr>
        <a:xfrm>
          <a:off x="3032" y="319848"/>
          <a:ext cx="3042216" cy="1216886"/>
        </a:xfrm>
        <a:prstGeom prst="homePlate">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Data Pre-Processing </a:t>
          </a:r>
        </a:p>
      </dsp:txBody>
      <dsp:txXfrm>
        <a:off x="3032" y="319848"/>
        <a:ext cx="2737995" cy="1216886"/>
      </dsp:txXfrm>
    </dsp:sp>
    <dsp:sp modelId="{B4AC63C0-1E45-43F9-813C-CDB0BF3CBAE7}">
      <dsp:nvSpPr>
        <dsp:cNvPr id="0" name=""/>
        <dsp:cNvSpPr/>
      </dsp:nvSpPr>
      <dsp:spPr>
        <a:xfrm>
          <a:off x="2436805" y="319848"/>
          <a:ext cx="3042216" cy="1216886"/>
        </a:xfrm>
        <a:prstGeom prst="chevron">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Feature Generation</a:t>
          </a:r>
        </a:p>
      </dsp:txBody>
      <dsp:txXfrm>
        <a:off x="3045248" y="319848"/>
        <a:ext cx="1825330" cy="1216886"/>
      </dsp:txXfrm>
    </dsp:sp>
    <dsp:sp modelId="{7E772D5A-C0BF-4211-A421-73884D798C74}">
      <dsp:nvSpPr>
        <dsp:cNvPr id="0" name=""/>
        <dsp:cNvSpPr/>
      </dsp:nvSpPr>
      <dsp:spPr>
        <a:xfrm>
          <a:off x="4870578" y="319848"/>
          <a:ext cx="3042216" cy="1216886"/>
        </a:xfrm>
        <a:prstGeom prst="chevron">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Model training</a:t>
          </a:r>
        </a:p>
      </dsp:txBody>
      <dsp:txXfrm>
        <a:off x="5479021" y="319848"/>
        <a:ext cx="1825330" cy="1216886"/>
      </dsp:txXfrm>
    </dsp:sp>
    <dsp:sp modelId="{C71E320B-E976-48B7-AAB1-658DFADEFCCF}">
      <dsp:nvSpPr>
        <dsp:cNvPr id="0" name=""/>
        <dsp:cNvSpPr/>
      </dsp:nvSpPr>
      <dsp:spPr>
        <a:xfrm>
          <a:off x="7304352" y="319848"/>
          <a:ext cx="3042216" cy="1216886"/>
        </a:xfrm>
        <a:prstGeom prst="chevron">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Result Analysis</a:t>
          </a:r>
        </a:p>
      </dsp:txBody>
      <dsp:txXfrm>
        <a:off x="7912795" y="319848"/>
        <a:ext cx="1825330" cy="12168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59134-EFE0-42D5-8957-FB6DE5673FC8}">
      <dsp:nvSpPr>
        <dsp:cNvPr id="0" name=""/>
        <dsp:cNvSpPr/>
      </dsp:nvSpPr>
      <dsp:spPr>
        <a:xfrm>
          <a:off x="9142001" y="1054631"/>
          <a:ext cx="1685234" cy="1684914"/>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988A7C8-8448-4F35-A209-4F95179FB817}">
      <dsp:nvSpPr>
        <dsp:cNvPr id="0" name=""/>
        <dsp:cNvSpPr/>
      </dsp:nvSpPr>
      <dsp:spPr>
        <a:xfrm>
          <a:off x="9198746" y="1110804"/>
          <a:ext cx="1572814" cy="1572567"/>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kern="1200"/>
            <a:t>Stemming and Lemmatization</a:t>
          </a:r>
          <a:endParaRPr lang="en-US" sz="1600" kern="1200"/>
        </a:p>
      </dsp:txBody>
      <dsp:txXfrm>
        <a:off x="9423587" y="1335499"/>
        <a:ext cx="1123133" cy="1123177"/>
      </dsp:txXfrm>
    </dsp:sp>
    <dsp:sp modelId="{8BAA1BAB-DC29-44D4-86F3-C9FEA493F29C}">
      <dsp:nvSpPr>
        <dsp:cNvPr id="0" name=""/>
        <dsp:cNvSpPr/>
      </dsp:nvSpPr>
      <dsp:spPr>
        <a:xfrm rot="2700000">
          <a:off x="7401210" y="1054441"/>
          <a:ext cx="1684997" cy="1684997"/>
        </a:xfrm>
        <a:prstGeom prst="teardrop">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B7FF917-0253-4818-8779-EC6A80567903}">
      <dsp:nvSpPr>
        <dsp:cNvPr id="0" name=""/>
        <dsp:cNvSpPr/>
      </dsp:nvSpPr>
      <dsp:spPr>
        <a:xfrm>
          <a:off x="7457836" y="1110804"/>
          <a:ext cx="1572814" cy="1572567"/>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Tokenization</a:t>
          </a:r>
        </a:p>
      </dsp:txBody>
      <dsp:txXfrm>
        <a:off x="7682677" y="1335499"/>
        <a:ext cx="1123133" cy="1123177"/>
      </dsp:txXfrm>
    </dsp:sp>
    <dsp:sp modelId="{F4224B00-CB58-4A70-8389-359B76F31EFC}">
      <dsp:nvSpPr>
        <dsp:cNvPr id="0" name=""/>
        <dsp:cNvSpPr/>
      </dsp:nvSpPr>
      <dsp:spPr>
        <a:xfrm rot="2700000">
          <a:off x="5660300" y="1054441"/>
          <a:ext cx="1684997" cy="1684997"/>
        </a:xfrm>
        <a:prstGeom prst="teardrop">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DF28676-C55B-4AF6-8451-0AA74EC1FA25}">
      <dsp:nvSpPr>
        <dsp:cNvPr id="0" name=""/>
        <dsp:cNvSpPr/>
      </dsp:nvSpPr>
      <dsp:spPr>
        <a:xfrm>
          <a:off x="5716927" y="1110804"/>
          <a:ext cx="1572814" cy="1572567"/>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Stop-Words Removed</a:t>
          </a:r>
        </a:p>
      </dsp:txBody>
      <dsp:txXfrm>
        <a:off x="5941767" y="1335499"/>
        <a:ext cx="1123133" cy="1123177"/>
      </dsp:txXfrm>
    </dsp:sp>
    <dsp:sp modelId="{B92A52E8-BD1E-48AB-894C-6DFEC99AB31C}">
      <dsp:nvSpPr>
        <dsp:cNvPr id="0" name=""/>
        <dsp:cNvSpPr/>
      </dsp:nvSpPr>
      <dsp:spPr>
        <a:xfrm rot="2700000">
          <a:off x="3919390" y="1054441"/>
          <a:ext cx="1684997" cy="1684997"/>
        </a:xfrm>
        <a:prstGeom prst="teardrop">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13F261F-6009-40AB-9228-7E1F27A3B262}">
      <dsp:nvSpPr>
        <dsp:cNvPr id="0" name=""/>
        <dsp:cNvSpPr/>
      </dsp:nvSpPr>
      <dsp:spPr>
        <a:xfrm>
          <a:off x="3976017" y="1110804"/>
          <a:ext cx="1572814" cy="1572567"/>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Normalize Data</a:t>
          </a:r>
        </a:p>
      </dsp:txBody>
      <dsp:txXfrm>
        <a:off x="4199787" y="1335499"/>
        <a:ext cx="1123133" cy="1123177"/>
      </dsp:txXfrm>
    </dsp:sp>
    <dsp:sp modelId="{595312A3-45CE-4211-B839-65C2B4F96D70}">
      <dsp:nvSpPr>
        <dsp:cNvPr id="0" name=""/>
        <dsp:cNvSpPr/>
      </dsp:nvSpPr>
      <dsp:spPr>
        <a:xfrm rot="2700000">
          <a:off x="2178480" y="1054441"/>
          <a:ext cx="1684997" cy="1684997"/>
        </a:xfrm>
        <a:prstGeom prst="teardrop">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F0AD38-4BE7-4318-B0B9-C8E6719DBDAA}">
      <dsp:nvSpPr>
        <dsp:cNvPr id="0" name=""/>
        <dsp:cNvSpPr/>
      </dsp:nvSpPr>
      <dsp:spPr>
        <a:xfrm>
          <a:off x="2235107" y="1110804"/>
          <a:ext cx="1572814" cy="1572567"/>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Amend Data</a:t>
          </a:r>
        </a:p>
      </dsp:txBody>
      <dsp:txXfrm>
        <a:off x="2458877" y="1335499"/>
        <a:ext cx="1123133" cy="1123177"/>
      </dsp:txXfrm>
    </dsp:sp>
    <dsp:sp modelId="{431FD457-FE12-482B-8AC1-33F901C5131D}">
      <dsp:nvSpPr>
        <dsp:cNvPr id="0" name=""/>
        <dsp:cNvSpPr/>
      </dsp:nvSpPr>
      <dsp:spPr>
        <a:xfrm rot="2700000">
          <a:off x="437571" y="1054441"/>
          <a:ext cx="1684997" cy="1684997"/>
        </a:xfrm>
        <a:prstGeom prst="teardrop">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7853AD1-838E-41AA-989B-472AE7EC800C}">
      <dsp:nvSpPr>
        <dsp:cNvPr id="0" name=""/>
        <dsp:cNvSpPr/>
      </dsp:nvSpPr>
      <dsp:spPr>
        <a:xfrm>
          <a:off x="493127" y="1110804"/>
          <a:ext cx="1572814" cy="1572567"/>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kern="1200"/>
            <a:t>Gather Data</a:t>
          </a:r>
          <a:endParaRPr lang="en-US" sz="1600" kern="1200"/>
        </a:p>
      </dsp:txBody>
      <dsp:txXfrm>
        <a:off x="717968" y="1335499"/>
        <a:ext cx="1123133" cy="11231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F41E5-3074-4BDD-9B7C-0EAE5F0D4958}">
      <dsp:nvSpPr>
        <dsp:cNvPr id="0" name=""/>
        <dsp:cNvSpPr/>
      </dsp:nvSpPr>
      <dsp:spPr>
        <a:xfrm>
          <a:off x="0" y="0"/>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9A9AE5-BBBC-4804-84E6-15DBC36A9076}">
      <dsp:nvSpPr>
        <dsp:cNvPr id="0" name=""/>
        <dsp:cNvSpPr/>
      </dsp:nvSpPr>
      <dsp:spPr>
        <a:xfrm>
          <a:off x="0" y="0"/>
          <a:ext cx="10168127" cy="923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mentioned  models  were  trained  using  the  features that were generated while preprocessing. </a:t>
          </a:r>
        </a:p>
      </dsp:txBody>
      <dsp:txXfrm>
        <a:off x="0" y="0"/>
        <a:ext cx="10168127" cy="923544"/>
      </dsp:txXfrm>
    </dsp:sp>
    <dsp:sp modelId="{9F50D269-DEE8-4F63-A4E0-5E270474EBF2}">
      <dsp:nvSpPr>
        <dsp:cNvPr id="0" name=""/>
        <dsp:cNvSpPr/>
      </dsp:nvSpPr>
      <dsp:spPr>
        <a:xfrm>
          <a:off x="0" y="923543"/>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38D948-315B-453B-8B45-CC4BF8E506F0}">
      <dsp:nvSpPr>
        <dsp:cNvPr id="0" name=""/>
        <dsp:cNvSpPr/>
      </dsp:nvSpPr>
      <dsp:spPr>
        <a:xfrm>
          <a:off x="0" y="923544"/>
          <a:ext cx="10168127" cy="923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models were made  to  print  their losses  while  training  as  this  was  one  of the  methods,  we  were  going  to  evaluate  the  models </a:t>
          </a:r>
        </a:p>
      </dsp:txBody>
      <dsp:txXfrm>
        <a:off x="0" y="923544"/>
        <a:ext cx="10168127" cy="923544"/>
      </dsp:txXfrm>
    </dsp:sp>
    <dsp:sp modelId="{C16E0ABD-FF01-4886-8C7E-4EC3EF989B9E}">
      <dsp:nvSpPr>
        <dsp:cNvPr id="0" name=""/>
        <dsp:cNvSpPr/>
      </dsp:nvSpPr>
      <dsp:spPr>
        <a:xfrm>
          <a:off x="0" y="1847087"/>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FA5E4C-0664-4C01-B25C-CDD7B7C98C9E}">
      <dsp:nvSpPr>
        <dsp:cNvPr id="0" name=""/>
        <dsp:cNvSpPr/>
      </dsp:nvSpPr>
      <dsp:spPr>
        <a:xfrm>
          <a:off x="0" y="1847088"/>
          <a:ext cx="10168127" cy="923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a:t>
          </a:r>
          <a:r>
            <a:rPr lang="en-US" sz="1800" b="0" i="0" kern="1200"/>
            <a:t>n effective way to evaluate the BERT model is by plotting a 1D loss curve and a 2D loss landscapes on a specific datasets. </a:t>
          </a:r>
          <a:endParaRPr lang="en-US" sz="1800" kern="1200"/>
        </a:p>
      </dsp:txBody>
      <dsp:txXfrm>
        <a:off x="0" y="1847088"/>
        <a:ext cx="10168127" cy="923544"/>
      </dsp:txXfrm>
    </dsp:sp>
    <dsp:sp modelId="{2E0F2952-64B9-459A-82E5-04CD15062C05}">
      <dsp:nvSpPr>
        <dsp:cNvPr id="0" name=""/>
        <dsp:cNvSpPr/>
      </dsp:nvSpPr>
      <dsp:spPr>
        <a:xfrm>
          <a:off x="0" y="2770632"/>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6B3101-36BA-4CC2-889F-34FC16504603}">
      <dsp:nvSpPr>
        <dsp:cNvPr id="0" name=""/>
        <dsp:cNvSpPr/>
      </dsp:nvSpPr>
      <dsp:spPr>
        <a:xfrm>
          <a:off x="0" y="2770632"/>
          <a:ext cx="10168127" cy="923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Futher analysis was was performed to obtain more informationto enable us calculate the Davies-Bouldin Index or DunnIndex</a:t>
          </a:r>
          <a:r>
            <a:rPr lang="en-US" sz="1800" kern="1200"/>
            <a:t>, </a:t>
          </a:r>
          <a:r>
            <a:rPr lang="en-US" sz="1800" b="0" i="0" kern="1200"/>
            <a:t>which measures intra-cluster distance vs inter-cluster distance</a:t>
          </a:r>
          <a:endParaRPr lang="en-US" sz="1800" kern="1200"/>
        </a:p>
      </dsp:txBody>
      <dsp:txXfrm>
        <a:off x="0" y="2770632"/>
        <a:ext cx="10168127" cy="9235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0738F-853A-435B-A2AB-705BA5E46DA6}" type="datetimeFigureOut">
              <a:rPr lang="en-US" smtClean="0"/>
              <a:t>10-May-21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D91E9-9281-4FDE-95EA-DCC384731586}" type="slidenum">
              <a:rPr lang="en-US" smtClean="0"/>
              <a:t>‹#›</a:t>
            </a:fld>
            <a:endParaRPr lang="en-US"/>
          </a:p>
        </p:txBody>
      </p:sp>
    </p:spTree>
    <p:extLst>
      <p:ext uri="{BB962C8B-B14F-4D97-AF65-F5344CB8AC3E}">
        <p14:creationId xmlns:p14="http://schemas.microsoft.com/office/powerpoint/2010/main" val="401795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D91E9-9281-4FDE-95EA-DCC384731586}" type="slidenum">
              <a:rPr lang="en-US" smtClean="0"/>
              <a:t>1</a:t>
            </a:fld>
            <a:endParaRPr lang="en-US"/>
          </a:p>
        </p:txBody>
      </p:sp>
    </p:spTree>
    <p:extLst>
      <p:ext uri="{BB962C8B-B14F-4D97-AF65-F5344CB8AC3E}">
        <p14:creationId xmlns:p14="http://schemas.microsoft.com/office/powerpoint/2010/main" val="988425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0CD91E9-9281-4FDE-95EA-DCC384731586}" type="slidenum">
              <a:rPr lang="en-US" smtClean="0"/>
              <a:t>15</a:t>
            </a:fld>
            <a:endParaRPr lang="en-US"/>
          </a:p>
        </p:txBody>
      </p:sp>
    </p:spTree>
    <p:extLst>
      <p:ext uri="{BB962C8B-B14F-4D97-AF65-F5344CB8AC3E}">
        <p14:creationId xmlns:p14="http://schemas.microsoft.com/office/powerpoint/2010/main" val="418641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D91E9-9281-4FDE-95EA-DCC384731586}" type="slidenum">
              <a:rPr lang="en-US" smtClean="0"/>
              <a:t>20</a:t>
            </a:fld>
            <a:endParaRPr lang="en-US"/>
          </a:p>
        </p:txBody>
      </p:sp>
    </p:spTree>
    <p:extLst>
      <p:ext uri="{BB962C8B-B14F-4D97-AF65-F5344CB8AC3E}">
        <p14:creationId xmlns:p14="http://schemas.microsoft.com/office/powerpoint/2010/main" val="2153725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endParaRPr lang="en-US" dirty="0"/>
          </a:p>
        </p:txBody>
      </p:sp>
      <p:sp>
        <p:nvSpPr>
          <p:cNvPr id="4" name="Slide Number Placeholder 3"/>
          <p:cNvSpPr>
            <a:spLocks noGrp="1"/>
          </p:cNvSpPr>
          <p:nvPr>
            <p:ph type="sldNum" sz="quarter" idx="5"/>
          </p:nvPr>
        </p:nvSpPr>
        <p:spPr/>
        <p:txBody>
          <a:bodyPr/>
          <a:lstStyle/>
          <a:p>
            <a:fld id="{70CD91E9-9281-4FDE-95EA-DCC384731586}" type="slidenum">
              <a:rPr lang="en-US" smtClean="0"/>
              <a:t>22</a:t>
            </a:fld>
            <a:endParaRPr lang="en-US"/>
          </a:p>
        </p:txBody>
      </p:sp>
    </p:spTree>
    <p:extLst>
      <p:ext uri="{BB962C8B-B14F-4D97-AF65-F5344CB8AC3E}">
        <p14:creationId xmlns:p14="http://schemas.microsoft.com/office/powerpoint/2010/main" val="411075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u="none" strike="noStrike" baseline="0" dirty="0">
              <a:latin typeface="NimbusRomNo9L-Regu"/>
            </a:endParaRPr>
          </a:p>
        </p:txBody>
      </p:sp>
      <p:sp>
        <p:nvSpPr>
          <p:cNvPr id="4" name="Slide Number Placeholder 3"/>
          <p:cNvSpPr>
            <a:spLocks noGrp="1"/>
          </p:cNvSpPr>
          <p:nvPr>
            <p:ph type="sldNum" sz="quarter" idx="5"/>
          </p:nvPr>
        </p:nvSpPr>
        <p:spPr/>
        <p:txBody>
          <a:bodyPr/>
          <a:lstStyle/>
          <a:p>
            <a:fld id="{70CD91E9-9281-4FDE-95EA-DCC384731586}" type="slidenum">
              <a:rPr lang="en-US" smtClean="0"/>
              <a:t>2</a:t>
            </a:fld>
            <a:endParaRPr lang="en-US"/>
          </a:p>
        </p:txBody>
      </p:sp>
    </p:spTree>
    <p:extLst>
      <p:ext uri="{BB962C8B-B14F-4D97-AF65-F5344CB8AC3E}">
        <p14:creationId xmlns:p14="http://schemas.microsoft.com/office/powerpoint/2010/main" val="143704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D91E9-9281-4FDE-95EA-DCC384731586}" type="slidenum">
              <a:rPr lang="en-US" smtClean="0"/>
              <a:t>3</a:t>
            </a:fld>
            <a:endParaRPr lang="en-US"/>
          </a:p>
        </p:txBody>
      </p:sp>
    </p:spTree>
    <p:extLst>
      <p:ext uri="{BB962C8B-B14F-4D97-AF65-F5344CB8AC3E}">
        <p14:creationId xmlns:p14="http://schemas.microsoft.com/office/powerpoint/2010/main" val="381930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0CD91E9-9281-4FDE-95EA-DCC384731586}" type="slidenum">
              <a:rPr lang="en-US" smtClean="0"/>
              <a:t>6</a:t>
            </a:fld>
            <a:endParaRPr lang="en-US"/>
          </a:p>
        </p:txBody>
      </p:sp>
    </p:spTree>
    <p:extLst>
      <p:ext uri="{BB962C8B-B14F-4D97-AF65-F5344CB8AC3E}">
        <p14:creationId xmlns:p14="http://schemas.microsoft.com/office/powerpoint/2010/main" val="702510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D91E9-9281-4FDE-95EA-DCC384731586}" type="slidenum">
              <a:rPr lang="en-US" smtClean="0"/>
              <a:t>8</a:t>
            </a:fld>
            <a:endParaRPr lang="en-US"/>
          </a:p>
        </p:txBody>
      </p:sp>
    </p:spTree>
    <p:extLst>
      <p:ext uri="{BB962C8B-B14F-4D97-AF65-F5344CB8AC3E}">
        <p14:creationId xmlns:p14="http://schemas.microsoft.com/office/powerpoint/2010/main" val="170393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D91E9-9281-4FDE-95EA-DCC384731586}" type="slidenum">
              <a:rPr lang="en-US" smtClean="0"/>
              <a:t>9</a:t>
            </a:fld>
            <a:endParaRPr lang="en-US"/>
          </a:p>
        </p:txBody>
      </p:sp>
    </p:spTree>
    <p:extLst>
      <p:ext uri="{BB962C8B-B14F-4D97-AF65-F5344CB8AC3E}">
        <p14:creationId xmlns:p14="http://schemas.microsoft.com/office/powerpoint/2010/main" val="2968534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solidFill>
                <a:srgbClr val="000000"/>
              </a:solidFill>
              <a:latin typeface="NimbusRomNo9L-Regu"/>
            </a:endParaRPr>
          </a:p>
        </p:txBody>
      </p:sp>
      <p:sp>
        <p:nvSpPr>
          <p:cNvPr id="4" name="Slide Number Placeholder 3"/>
          <p:cNvSpPr>
            <a:spLocks noGrp="1"/>
          </p:cNvSpPr>
          <p:nvPr>
            <p:ph type="sldNum" sz="quarter" idx="5"/>
          </p:nvPr>
        </p:nvSpPr>
        <p:spPr/>
        <p:txBody>
          <a:bodyPr/>
          <a:lstStyle/>
          <a:p>
            <a:fld id="{70CD91E9-9281-4FDE-95EA-DCC384731586}" type="slidenum">
              <a:rPr lang="en-US" smtClean="0"/>
              <a:t>10</a:t>
            </a:fld>
            <a:endParaRPr lang="en-US"/>
          </a:p>
        </p:txBody>
      </p:sp>
    </p:spTree>
    <p:extLst>
      <p:ext uri="{BB962C8B-B14F-4D97-AF65-F5344CB8AC3E}">
        <p14:creationId xmlns:p14="http://schemas.microsoft.com/office/powerpoint/2010/main" val="72687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0CD91E9-9281-4FDE-95EA-DCC384731586}" type="slidenum">
              <a:rPr lang="en-US" smtClean="0"/>
              <a:t>11</a:t>
            </a:fld>
            <a:endParaRPr lang="en-US"/>
          </a:p>
        </p:txBody>
      </p:sp>
    </p:spTree>
    <p:extLst>
      <p:ext uri="{BB962C8B-B14F-4D97-AF65-F5344CB8AC3E}">
        <p14:creationId xmlns:p14="http://schemas.microsoft.com/office/powerpoint/2010/main" val="868465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0CD91E9-9281-4FDE-95EA-DCC384731586}" type="slidenum">
              <a:rPr lang="en-US" smtClean="0"/>
              <a:t>12</a:t>
            </a:fld>
            <a:endParaRPr lang="en-US"/>
          </a:p>
        </p:txBody>
      </p:sp>
    </p:spTree>
    <p:extLst>
      <p:ext uri="{BB962C8B-B14F-4D97-AF65-F5344CB8AC3E}">
        <p14:creationId xmlns:p14="http://schemas.microsoft.com/office/powerpoint/2010/main" val="1152346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10-May-21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21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10-May-21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49640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10-May-21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900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10-May-21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54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10-May-21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177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10-May-21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066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10-May-21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800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10-May-21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0564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10-May-21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2312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10-May-21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244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10-May-21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0987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10-May-21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6173920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935D223-F129-4BA7-99AD-84E9A32D5DCC}"/>
              </a:ext>
            </a:extLst>
          </p:cNvPr>
          <p:cNvPicPr>
            <a:picLocks noChangeAspect="1"/>
          </p:cNvPicPr>
          <p:nvPr/>
        </p:nvPicPr>
        <p:blipFill rotWithShape="1">
          <a:blip r:embed="rId3"/>
          <a:srcRect l="13781" r="10696" b="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5566DC-E9C4-4D36-8745-585C4B6B17BB}"/>
              </a:ext>
            </a:extLst>
          </p:cNvPr>
          <p:cNvSpPr>
            <a:spLocks noGrp="1"/>
          </p:cNvSpPr>
          <p:nvPr>
            <p:ph type="ctrTitle"/>
          </p:nvPr>
        </p:nvSpPr>
        <p:spPr>
          <a:xfrm>
            <a:off x="477981" y="1122363"/>
            <a:ext cx="5043588" cy="3204134"/>
          </a:xfrm>
        </p:spPr>
        <p:txBody>
          <a:bodyPr anchor="b">
            <a:noAutofit/>
          </a:bodyPr>
          <a:lstStyle/>
          <a:p>
            <a:r>
              <a:rPr lang="en-US" sz="3200" dirty="0"/>
              <a:t>IMPACT OF PRETRAINING MODELS ON VISUALIZING HEALTH DATA​</a:t>
            </a:r>
          </a:p>
        </p:txBody>
      </p:sp>
      <p:sp>
        <p:nvSpPr>
          <p:cNvPr id="3" name="Subtitle 2">
            <a:extLst>
              <a:ext uri="{FF2B5EF4-FFF2-40B4-BE49-F238E27FC236}">
                <a16:creationId xmlns:a16="http://schemas.microsoft.com/office/drawing/2014/main" id="{B1C5C463-3DE0-4FCD-8F8E-47378A21EF16}"/>
              </a:ext>
            </a:extLst>
          </p:cNvPr>
          <p:cNvSpPr>
            <a:spLocks noGrp="1"/>
          </p:cNvSpPr>
          <p:nvPr>
            <p:ph type="subTitle" idx="1"/>
          </p:nvPr>
        </p:nvSpPr>
        <p:spPr>
          <a:xfrm>
            <a:off x="477980" y="4872922"/>
            <a:ext cx="4023359" cy="1208141"/>
          </a:xfrm>
        </p:spPr>
        <p:txBody>
          <a:bodyPr>
            <a:normAutofit/>
          </a:bodyPr>
          <a:lstStyle/>
          <a:p>
            <a:pPr>
              <a:lnSpc>
                <a:spcPct val="100000"/>
              </a:lnSpc>
            </a:pPr>
            <a:r>
              <a:rPr lang="en-US" sz="2000" dirty="0"/>
              <a:t>  - </a:t>
            </a:r>
            <a:r>
              <a:rPr lang="en-US" sz="2000" dirty="0" err="1"/>
              <a:t>Afamefuna</a:t>
            </a:r>
            <a:r>
              <a:rPr lang="en-US" sz="2000" dirty="0"/>
              <a:t> </a:t>
            </a:r>
            <a:r>
              <a:rPr lang="en-US" sz="2000" dirty="0" err="1"/>
              <a:t>Umejiaku</a:t>
            </a:r>
            <a:r>
              <a:rPr lang="en-US" sz="2000" dirty="0"/>
              <a:t>   ​</a:t>
            </a:r>
          </a:p>
          <a:p>
            <a:pPr>
              <a:lnSpc>
                <a:spcPct val="100000"/>
              </a:lnSpc>
            </a:pPr>
            <a:r>
              <a:rPr lang="en-US" sz="2000" dirty="0"/>
              <a:t>  - Himaja R Thatiparthi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953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AC23-0029-482D-8B57-F065C1265051}"/>
              </a:ext>
            </a:extLst>
          </p:cNvPr>
          <p:cNvSpPr>
            <a:spLocks noGrp="1"/>
          </p:cNvSpPr>
          <p:nvPr>
            <p:ph type="title"/>
          </p:nvPr>
        </p:nvSpPr>
        <p:spPr/>
        <p:txBody>
          <a:bodyPr/>
          <a:lstStyle/>
          <a:p>
            <a:r>
              <a:rPr lang="en-US" dirty="0"/>
              <a:t>Dynamic Embeddings</a:t>
            </a:r>
          </a:p>
        </p:txBody>
      </p:sp>
      <p:sp>
        <p:nvSpPr>
          <p:cNvPr id="3" name="Content Placeholder 2">
            <a:extLst>
              <a:ext uri="{FF2B5EF4-FFF2-40B4-BE49-F238E27FC236}">
                <a16:creationId xmlns:a16="http://schemas.microsoft.com/office/drawing/2014/main" id="{A1EEFBF0-9612-4E0F-B1AF-EFFA02895F79}"/>
              </a:ext>
            </a:extLst>
          </p:cNvPr>
          <p:cNvSpPr>
            <a:spLocks noGrp="1"/>
          </p:cNvSpPr>
          <p:nvPr>
            <p:ph idx="1"/>
          </p:nvPr>
        </p:nvSpPr>
        <p:spPr>
          <a:xfrm>
            <a:off x="1115568" y="2478024"/>
            <a:ext cx="9619840" cy="1280688"/>
          </a:xfrm>
        </p:spPr>
        <p:txBody>
          <a:bodyPr>
            <a:normAutofit fontScale="77500" lnSpcReduction="20000"/>
          </a:bodyPr>
          <a:lstStyle/>
          <a:p>
            <a:r>
              <a:rPr lang="en-US" dirty="0"/>
              <a:t>Dynamic embeddings can effectively address this polysemy problem by representing the same word differently according to the context in which it appears.</a:t>
            </a:r>
          </a:p>
          <a:p>
            <a:r>
              <a:rPr lang="en-US" dirty="0"/>
              <a:t>Some of the dynamic embedding techniques are:</a:t>
            </a:r>
          </a:p>
          <a:p>
            <a:pPr marL="0" indent="0">
              <a:buNone/>
            </a:pPr>
            <a:endParaRPr lang="en-US" dirty="0"/>
          </a:p>
        </p:txBody>
      </p:sp>
      <p:sp>
        <p:nvSpPr>
          <p:cNvPr id="6" name="Content Placeholder 2">
            <a:extLst>
              <a:ext uri="{FF2B5EF4-FFF2-40B4-BE49-F238E27FC236}">
                <a16:creationId xmlns:a16="http://schemas.microsoft.com/office/drawing/2014/main" id="{A2B799E4-47D7-451D-88CC-29F9FC0930A6}"/>
              </a:ext>
            </a:extLst>
          </p:cNvPr>
          <p:cNvSpPr txBox="1">
            <a:spLocks/>
          </p:cNvSpPr>
          <p:nvPr/>
        </p:nvSpPr>
        <p:spPr>
          <a:xfrm>
            <a:off x="1083330" y="4371301"/>
            <a:ext cx="9619840" cy="12806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aphicFrame>
        <p:nvGraphicFramePr>
          <p:cNvPr id="8" name="Diagram 7">
            <a:extLst>
              <a:ext uri="{FF2B5EF4-FFF2-40B4-BE49-F238E27FC236}">
                <a16:creationId xmlns:a16="http://schemas.microsoft.com/office/drawing/2014/main" id="{989AAA79-13D6-43E9-8B27-24B3CBDD86B1}"/>
              </a:ext>
            </a:extLst>
          </p:cNvPr>
          <p:cNvGraphicFramePr/>
          <p:nvPr>
            <p:extLst>
              <p:ext uri="{D42A27DB-BD31-4B8C-83A1-F6EECF244321}">
                <p14:modId xmlns:p14="http://schemas.microsoft.com/office/powerpoint/2010/main" val="411272889"/>
              </p:ext>
            </p:extLst>
          </p:nvPr>
        </p:nvGraphicFramePr>
        <p:xfrm>
          <a:off x="395653" y="3996103"/>
          <a:ext cx="10832122" cy="2202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612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8B65-14E4-431D-8E40-5CC49BF9FFD6}"/>
              </a:ext>
            </a:extLst>
          </p:cNvPr>
          <p:cNvSpPr>
            <a:spLocks noGrp="1"/>
          </p:cNvSpPr>
          <p:nvPr>
            <p:ph type="title"/>
          </p:nvPr>
        </p:nvSpPr>
        <p:spPr/>
        <p:txBody>
          <a:bodyPr>
            <a:normAutofit/>
          </a:bodyPr>
          <a:lstStyle/>
          <a:p>
            <a:r>
              <a:rPr lang="en-US" dirty="0" err="1"/>
              <a:t>ELMo</a:t>
            </a:r>
            <a:endParaRPr lang="en-US" dirty="0"/>
          </a:p>
        </p:txBody>
      </p:sp>
      <p:graphicFrame>
        <p:nvGraphicFramePr>
          <p:cNvPr id="9" name="Content Placeholder 8">
            <a:extLst>
              <a:ext uri="{FF2B5EF4-FFF2-40B4-BE49-F238E27FC236}">
                <a16:creationId xmlns:a16="http://schemas.microsoft.com/office/drawing/2014/main" id="{78FD5C4C-B1C5-480F-A95A-05624CE4B87C}"/>
              </a:ext>
            </a:extLst>
          </p:cNvPr>
          <p:cNvGraphicFramePr>
            <a:graphicFrameLocks noGrp="1"/>
          </p:cNvGraphicFramePr>
          <p:nvPr>
            <p:ph idx="1"/>
            <p:extLst>
              <p:ext uri="{D42A27DB-BD31-4B8C-83A1-F6EECF244321}">
                <p14:modId xmlns:p14="http://schemas.microsoft.com/office/powerpoint/2010/main" val="586057014"/>
              </p:ext>
            </p:extLst>
          </p:nvPr>
        </p:nvGraphicFramePr>
        <p:xfrm>
          <a:off x="1049624" y="2447250"/>
          <a:ext cx="10164964" cy="3724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054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7F14-9A8D-4614-BCE4-62E985D55141}"/>
              </a:ext>
            </a:extLst>
          </p:cNvPr>
          <p:cNvSpPr>
            <a:spLocks noGrp="1"/>
          </p:cNvSpPr>
          <p:nvPr>
            <p:ph type="title"/>
          </p:nvPr>
        </p:nvSpPr>
        <p:spPr/>
        <p:txBody>
          <a:bodyPr>
            <a:normAutofit/>
          </a:bodyPr>
          <a:lstStyle/>
          <a:p>
            <a:r>
              <a:rPr lang="en-US" dirty="0"/>
              <a:t>BERT </a:t>
            </a:r>
          </a:p>
        </p:txBody>
      </p:sp>
      <p:sp>
        <p:nvSpPr>
          <p:cNvPr id="5" name="Content Placeholder 4">
            <a:extLst>
              <a:ext uri="{FF2B5EF4-FFF2-40B4-BE49-F238E27FC236}">
                <a16:creationId xmlns:a16="http://schemas.microsoft.com/office/drawing/2014/main" id="{14326E06-EBC4-4281-95EB-6CED15F52A84}"/>
              </a:ext>
            </a:extLst>
          </p:cNvPr>
          <p:cNvSpPr>
            <a:spLocks noGrp="1"/>
          </p:cNvSpPr>
          <p:nvPr>
            <p:ph idx="1"/>
          </p:nvPr>
        </p:nvSpPr>
        <p:spPr/>
        <p:txBody>
          <a:bodyPr>
            <a:normAutofit/>
          </a:bodyPr>
          <a:lstStyle/>
          <a:p>
            <a:r>
              <a:rPr lang="en-US" sz="2200" dirty="0">
                <a:solidFill>
                  <a:srgbClr val="000000">
                    <a:hueOff val="0"/>
                    <a:satOff val="0"/>
                    <a:lumOff val="0"/>
                    <a:alphaOff val="0"/>
                  </a:srgbClr>
                </a:solidFill>
                <a:latin typeface="Neue Haas Grotesk Text Pro"/>
              </a:rPr>
              <a:t>BERT stands for Bidirectional Encoder Representations from Transformers. It is designed to pre-train deep bidirectional representations from unlabeled text by jointly training on both left and right framework in all layers. </a:t>
            </a:r>
          </a:p>
          <a:p>
            <a:r>
              <a:rPr lang="en-US" sz="2200" dirty="0">
                <a:solidFill>
                  <a:srgbClr val="000000">
                    <a:hueOff val="0"/>
                    <a:satOff val="0"/>
                    <a:lumOff val="0"/>
                    <a:alphaOff val="0"/>
                  </a:srgbClr>
                </a:solidFill>
                <a:latin typeface="Neue Haas Grotesk Text Pro"/>
              </a:rPr>
              <a:t>As a result, the pre-trained BERT model can be fine-tuned with just one supplementary output layer to create state-of-the-art models for a wide range of NLP tasks.</a:t>
            </a:r>
          </a:p>
        </p:txBody>
      </p:sp>
    </p:spTree>
    <p:extLst>
      <p:ext uri="{BB962C8B-B14F-4D97-AF65-F5344CB8AC3E}">
        <p14:creationId xmlns:p14="http://schemas.microsoft.com/office/powerpoint/2010/main" val="312173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E637-21B5-41B7-A5FD-5764BCFDDDEC}"/>
              </a:ext>
            </a:extLst>
          </p:cNvPr>
          <p:cNvSpPr>
            <a:spLocks noGrp="1"/>
          </p:cNvSpPr>
          <p:nvPr>
            <p:ph type="title"/>
          </p:nvPr>
        </p:nvSpPr>
        <p:spPr/>
        <p:txBody>
          <a:bodyPr/>
          <a:lstStyle/>
          <a:p>
            <a:r>
              <a:rPr lang="en-US" dirty="0"/>
              <a:t>Implementation</a:t>
            </a:r>
          </a:p>
        </p:txBody>
      </p:sp>
      <p:graphicFrame>
        <p:nvGraphicFramePr>
          <p:cNvPr id="5" name="Content Placeholder 4">
            <a:extLst>
              <a:ext uri="{FF2B5EF4-FFF2-40B4-BE49-F238E27FC236}">
                <a16:creationId xmlns:a16="http://schemas.microsoft.com/office/drawing/2014/main" id="{706CD09C-A57D-48ED-9669-780F7A193C90}"/>
              </a:ext>
            </a:extLst>
          </p:cNvPr>
          <p:cNvGraphicFramePr>
            <a:graphicFrameLocks noGrp="1"/>
          </p:cNvGraphicFramePr>
          <p:nvPr>
            <p:ph idx="1"/>
            <p:extLst>
              <p:ext uri="{D42A27DB-BD31-4B8C-83A1-F6EECF244321}">
                <p14:modId xmlns:p14="http://schemas.microsoft.com/office/powerpoint/2010/main" val="983449602"/>
              </p:ext>
            </p:extLst>
          </p:nvPr>
        </p:nvGraphicFramePr>
        <p:xfrm>
          <a:off x="794648" y="3854020"/>
          <a:ext cx="10349601" cy="18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8B1A84E9-46B3-4D58-B2BD-5763A7A9CC27}"/>
              </a:ext>
            </a:extLst>
          </p:cNvPr>
          <p:cNvSpPr txBox="1">
            <a:spLocks/>
          </p:cNvSpPr>
          <p:nvPr/>
        </p:nvSpPr>
        <p:spPr>
          <a:xfrm>
            <a:off x="927588" y="2568878"/>
            <a:ext cx="10284304" cy="115026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implementation follows a few steps which enables us to effectively understand the impact of pretraining models on health data:</a:t>
            </a:r>
          </a:p>
        </p:txBody>
      </p:sp>
    </p:spTree>
    <p:extLst>
      <p:ext uri="{BB962C8B-B14F-4D97-AF65-F5344CB8AC3E}">
        <p14:creationId xmlns:p14="http://schemas.microsoft.com/office/powerpoint/2010/main" val="273779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BAE2-BBAB-4B69-9C75-CD9B4BEC6A7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9968E1A-92B3-479F-ACB1-9243720CD465}"/>
              </a:ext>
            </a:extLst>
          </p:cNvPr>
          <p:cNvSpPr>
            <a:spLocks noGrp="1"/>
          </p:cNvSpPr>
          <p:nvPr>
            <p:ph idx="1"/>
          </p:nvPr>
        </p:nvSpPr>
        <p:spPr/>
        <p:txBody>
          <a:bodyPr>
            <a:normAutofit/>
          </a:bodyPr>
          <a:lstStyle/>
          <a:p>
            <a:r>
              <a:rPr lang="en-US" sz="2200" dirty="0"/>
              <a:t>The Data used was MIMIC-III (‘Medical Information Mart for Intensive Care’) a large, single-center database comprising information relating to patients admitted to critical care units at a large tertiary care hospital. </a:t>
            </a:r>
          </a:p>
          <a:p>
            <a:r>
              <a:rPr lang="en-US" sz="2200" dirty="0"/>
              <a:t>The Data includes vital signs, medications, laboratory measurements, observations and notes charted  by  care  providers,  fluid  balance,  procedure  codes</a:t>
            </a:r>
          </a:p>
        </p:txBody>
      </p:sp>
    </p:spTree>
    <p:extLst>
      <p:ext uri="{BB962C8B-B14F-4D97-AF65-F5344CB8AC3E}">
        <p14:creationId xmlns:p14="http://schemas.microsoft.com/office/powerpoint/2010/main" val="170137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96F0-1589-467B-B8C6-C759807E31F4}"/>
              </a:ext>
            </a:extLst>
          </p:cNvPr>
          <p:cNvSpPr>
            <a:spLocks noGrp="1"/>
          </p:cNvSpPr>
          <p:nvPr>
            <p:ph type="title"/>
          </p:nvPr>
        </p:nvSpPr>
        <p:spPr/>
        <p:txBody>
          <a:bodyPr/>
          <a:lstStyle/>
          <a:p>
            <a:r>
              <a:rPr lang="en-US" dirty="0"/>
              <a:t>Data Processing</a:t>
            </a:r>
          </a:p>
        </p:txBody>
      </p:sp>
      <p:sp>
        <p:nvSpPr>
          <p:cNvPr id="6" name="Content Placeholder 2">
            <a:extLst>
              <a:ext uri="{FF2B5EF4-FFF2-40B4-BE49-F238E27FC236}">
                <a16:creationId xmlns:a16="http://schemas.microsoft.com/office/drawing/2014/main" id="{F1E375ED-A88A-43EC-A710-F827F51BB356}"/>
              </a:ext>
            </a:extLst>
          </p:cNvPr>
          <p:cNvSpPr>
            <a:spLocks noGrp="1"/>
          </p:cNvSpPr>
          <p:nvPr>
            <p:ph idx="1"/>
          </p:nvPr>
        </p:nvSpPr>
        <p:spPr>
          <a:xfrm>
            <a:off x="1014457" y="2451647"/>
            <a:ext cx="10168128" cy="3694176"/>
          </a:xfrm>
        </p:spPr>
        <p:txBody>
          <a:bodyPr>
            <a:normAutofit/>
          </a:bodyPr>
          <a:lstStyle/>
          <a:p>
            <a:r>
              <a:rPr lang="en-US" sz="2200" dirty="0"/>
              <a:t>Understanding the unique nature of our data set and the various models  the  dataset  would  be  subject  to,  special  steps  were taken  in  the  preprocessing  than  ordinarily  adopted  for  other datasets.  </a:t>
            </a:r>
          </a:p>
          <a:p>
            <a:r>
              <a:rPr lang="en-US" sz="2200" dirty="0"/>
              <a:t>Unique  steps  taken  include  converting  all  medical abbreviations  to  their  fully  original  meanings,  modifying  the information  extracted  to  represent  the  intended  message  and not  how  stored  in  Electronic  health  registers  among  others.</a:t>
            </a:r>
          </a:p>
        </p:txBody>
      </p:sp>
    </p:spTree>
    <p:extLst>
      <p:ext uri="{BB962C8B-B14F-4D97-AF65-F5344CB8AC3E}">
        <p14:creationId xmlns:p14="http://schemas.microsoft.com/office/powerpoint/2010/main" val="1459730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0A6B-5330-47C1-906A-AA8119D2C817}"/>
              </a:ext>
            </a:extLst>
          </p:cNvPr>
          <p:cNvSpPr>
            <a:spLocks noGrp="1"/>
          </p:cNvSpPr>
          <p:nvPr>
            <p:ph type="title"/>
          </p:nvPr>
        </p:nvSpPr>
        <p:spPr/>
        <p:txBody>
          <a:bodyPr/>
          <a:lstStyle/>
          <a:p>
            <a:r>
              <a:rPr lang="en-US" dirty="0"/>
              <a:t>Steps for </a:t>
            </a:r>
            <a:r>
              <a:rPr lang="en-US"/>
              <a:t>Data Preprocessing </a:t>
            </a:r>
            <a:endParaRPr lang="en-US" dirty="0"/>
          </a:p>
        </p:txBody>
      </p:sp>
      <p:graphicFrame>
        <p:nvGraphicFramePr>
          <p:cNvPr id="4" name="Content Placeholder 3">
            <a:extLst>
              <a:ext uri="{FF2B5EF4-FFF2-40B4-BE49-F238E27FC236}">
                <a16:creationId xmlns:a16="http://schemas.microsoft.com/office/drawing/2014/main" id="{E2618FED-6FB8-48D6-945B-EB48CFC9F78F}"/>
              </a:ext>
            </a:extLst>
          </p:cNvPr>
          <p:cNvGraphicFramePr>
            <a:graphicFrameLocks noGrp="1"/>
          </p:cNvGraphicFramePr>
          <p:nvPr>
            <p:ph idx="1"/>
            <p:extLst>
              <p:ext uri="{D42A27DB-BD31-4B8C-83A1-F6EECF244321}">
                <p14:modId xmlns:p14="http://schemas.microsoft.com/office/powerpoint/2010/main" val="2785655265"/>
              </p:ext>
            </p:extLst>
          </p:nvPr>
        </p:nvGraphicFramePr>
        <p:xfrm>
          <a:off x="487974" y="2307980"/>
          <a:ext cx="10915650" cy="3793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170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41A8-14F9-46DE-B8E8-7BF6F6346E35}"/>
              </a:ext>
            </a:extLst>
          </p:cNvPr>
          <p:cNvSpPr>
            <a:spLocks noGrp="1"/>
          </p:cNvSpPr>
          <p:nvPr>
            <p:ph type="title"/>
          </p:nvPr>
        </p:nvSpPr>
        <p:spPr/>
        <p:txBody>
          <a:bodyPr/>
          <a:lstStyle/>
          <a:p>
            <a:r>
              <a:rPr lang="en-US" dirty="0"/>
              <a:t>Steps – </a:t>
            </a:r>
            <a:r>
              <a:rPr lang="en-US" sz="3200" dirty="0"/>
              <a:t>cont.</a:t>
            </a:r>
            <a:endParaRPr lang="en-US" dirty="0"/>
          </a:p>
        </p:txBody>
      </p:sp>
      <p:sp>
        <p:nvSpPr>
          <p:cNvPr id="3" name="Content Placeholder 2">
            <a:extLst>
              <a:ext uri="{FF2B5EF4-FFF2-40B4-BE49-F238E27FC236}">
                <a16:creationId xmlns:a16="http://schemas.microsoft.com/office/drawing/2014/main" id="{905BD898-7D25-490A-AC65-C54D8B7E0A73}"/>
              </a:ext>
            </a:extLst>
          </p:cNvPr>
          <p:cNvSpPr>
            <a:spLocks noGrp="1"/>
          </p:cNvSpPr>
          <p:nvPr>
            <p:ph idx="1"/>
          </p:nvPr>
        </p:nvSpPr>
        <p:spPr>
          <a:xfrm>
            <a:off x="878176" y="2218650"/>
            <a:ext cx="10332016" cy="3900795"/>
          </a:xfrm>
        </p:spPr>
        <p:txBody>
          <a:bodyPr>
            <a:normAutofit/>
          </a:bodyPr>
          <a:lstStyle/>
          <a:p>
            <a:r>
              <a:rPr lang="en-US" dirty="0"/>
              <a:t>Gather Data: </a:t>
            </a:r>
          </a:p>
          <a:p>
            <a:pPr lvl="1"/>
            <a:r>
              <a:rPr lang="en-US" dirty="0"/>
              <a:t>The data was extracted from a csv file, that contained multiple rows representing information  about  a  single  patient. We used  all  the  text  available  resulting  in  a  very  large  file that  none  of  the  programs  on  our  device  could  open hence we were only able to view it in bits using python.</a:t>
            </a:r>
          </a:p>
          <a:p>
            <a:r>
              <a:rPr lang="en-US" dirty="0"/>
              <a:t>Amend Data: </a:t>
            </a:r>
          </a:p>
          <a:p>
            <a:pPr lvl="1"/>
            <a:r>
              <a:rPr lang="en-US" dirty="0"/>
              <a:t>Algorithms developed to preprocess data for  NLP  tasks  were  not  initially  developed  to  handle health  data.  Hence,  we manually looked for all the common medical abbreviations and converted all the abbreviations to their original words.</a:t>
            </a:r>
          </a:p>
        </p:txBody>
      </p:sp>
    </p:spTree>
    <p:extLst>
      <p:ext uri="{BB962C8B-B14F-4D97-AF65-F5344CB8AC3E}">
        <p14:creationId xmlns:p14="http://schemas.microsoft.com/office/powerpoint/2010/main" val="256004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97ED-05DF-4579-9DA7-D6B532176937}"/>
              </a:ext>
            </a:extLst>
          </p:cNvPr>
          <p:cNvSpPr>
            <a:spLocks noGrp="1"/>
          </p:cNvSpPr>
          <p:nvPr>
            <p:ph type="title"/>
          </p:nvPr>
        </p:nvSpPr>
        <p:spPr/>
        <p:txBody>
          <a:bodyPr/>
          <a:lstStyle/>
          <a:p>
            <a:r>
              <a:rPr lang="en-US" dirty="0"/>
              <a:t>Steps – </a:t>
            </a:r>
            <a:r>
              <a:rPr lang="en-US" sz="3200" dirty="0"/>
              <a:t>cont.</a:t>
            </a:r>
            <a:endParaRPr lang="en-US" dirty="0"/>
          </a:p>
        </p:txBody>
      </p:sp>
      <p:sp>
        <p:nvSpPr>
          <p:cNvPr id="3" name="Content Placeholder 2">
            <a:extLst>
              <a:ext uri="{FF2B5EF4-FFF2-40B4-BE49-F238E27FC236}">
                <a16:creationId xmlns:a16="http://schemas.microsoft.com/office/drawing/2014/main" id="{C29E4AB6-34EF-4570-81A9-0DC2D2A22418}"/>
              </a:ext>
            </a:extLst>
          </p:cNvPr>
          <p:cNvSpPr>
            <a:spLocks noGrp="1"/>
          </p:cNvSpPr>
          <p:nvPr>
            <p:ph idx="1"/>
          </p:nvPr>
        </p:nvSpPr>
        <p:spPr>
          <a:xfrm>
            <a:off x="549519" y="2224454"/>
            <a:ext cx="10734177" cy="3943350"/>
          </a:xfrm>
        </p:spPr>
        <p:txBody>
          <a:bodyPr>
            <a:normAutofit fontScale="77500" lnSpcReduction="20000"/>
          </a:bodyPr>
          <a:lstStyle/>
          <a:p>
            <a:pPr>
              <a:lnSpc>
                <a:spcPct val="130000"/>
              </a:lnSpc>
            </a:pPr>
            <a:r>
              <a:rPr lang="en-US" sz="3100" dirty="0"/>
              <a:t>Normalize Data:</a:t>
            </a:r>
          </a:p>
          <a:p>
            <a:pPr lvl="1">
              <a:lnSpc>
                <a:spcPct val="130000"/>
              </a:lnSpc>
            </a:pPr>
            <a:r>
              <a:rPr lang="en-US" sz="2400" dirty="0"/>
              <a:t>The  next  step  was  to  normalize  the data  hence  we  converted  all  the  words  to  lowercase  so they  can  be  easily  treated. Next, we remove all the punctuations and finally  all  numbers, whitespaces, special characters and symbols were removed.</a:t>
            </a:r>
          </a:p>
          <a:p>
            <a:pPr>
              <a:lnSpc>
                <a:spcPct val="130000"/>
              </a:lnSpc>
            </a:pPr>
            <a:r>
              <a:rPr lang="en-US" sz="3100" dirty="0"/>
              <a:t>Stop-words Removed: </a:t>
            </a:r>
          </a:p>
          <a:p>
            <a:pPr lvl="1">
              <a:lnSpc>
                <a:spcPct val="130000"/>
              </a:lnSpc>
            </a:pPr>
            <a:r>
              <a:rPr lang="en-US" sz="2400" dirty="0"/>
              <a:t>Here, we  removed  stop  words such  as  “of”,  “an”,  ”a”  etc.,  as  the  don’t  give  much information about context or relationships between entities. There is also no need for special care to  handle  medical  abbreviations  as  there  were  already converted to their original format and hence, we simply used a  NLP  Library  that  contains  a  list  of  stop  words  by importing stop-words from </a:t>
            </a:r>
            <a:r>
              <a:rPr lang="en-US" sz="2400" dirty="0" err="1"/>
              <a:t>nltk.corpus</a:t>
            </a:r>
            <a:r>
              <a:rPr lang="en-US" sz="2400" dirty="0"/>
              <a:t>.</a:t>
            </a:r>
          </a:p>
        </p:txBody>
      </p:sp>
    </p:spTree>
    <p:extLst>
      <p:ext uri="{BB962C8B-B14F-4D97-AF65-F5344CB8AC3E}">
        <p14:creationId xmlns:p14="http://schemas.microsoft.com/office/powerpoint/2010/main" val="2071718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8ADB-4387-4FEA-B9A0-819FCD05D8A9}"/>
              </a:ext>
            </a:extLst>
          </p:cNvPr>
          <p:cNvSpPr>
            <a:spLocks noGrp="1"/>
          </p:cNvSpPr>
          <p:nvPr>
            <p:ph type="title"/>
          </p:nvPr>
        </p:nvSpPr>
        <p:spPr/>
        <p:txBody>
          <a:bodyPr/>
          <a:lstStyle/>
          <a:p>
            <a:r>
              <a:rPr lang="en-US" dirty="0"/>
              <a:t>Steps – </a:t>
            </a:r>
            <a:r>
              <a:rPr lang="en-US" sz="3200" dirty="0"/>
              <a:t>cont.</a:t>
            </a:r>
            <a:endParaRPr lang="en-US" dirty="0"/>
          </a:p>
        </p:txBody>
      </p:sp>
      <p:sp>
        <p:nvSpPr>
          <p:cNvPr id="3" name="Content Placeholder 2">
            <a:extLst>
              <a:ext uri="{FF2B5EF4-FFF2-40B4-BE49-F238E27FC236}">
                <a16:creationId xmlns:a16="http://schemas.microsoft.com/office/drawing/2014/main" id="{1E87486B-6E3B-4008-9A9B-AADFD8E4FA75}"/>
              </a:ext>
            </a:extLst>
          </p:cNvPr>
          <p:cNvSpPr>
            <a:spLocks noGrp="1"/>
          </p:cNvSpPr>
          <p:nvPr>
            <p:ph idx="1"/>
          </p:nvPr>
        </p:nvSpPr>
        <p:spPr>
          <a:xfrm>
            <a:off x="948515" y="2310970"/>
            <a:ext cx="10168128" cy="3694176"/>
          </a:xfrm>
        </p:spPr>
        <p:txBody>
          <a:bodyPr>
            <a:normAutofit fontScale="92500"/>
          </a:bodyPr>
          <a:lstStyle/>
          <a:p>
            <a:r>
              <a:rPr lang="en-US" sz="2600" dirty="0"/>
              <a:t>Stemming and Lemmatization</a:t>
            </a:r>
            <a:r>
              <a:rPr lang="en-US" dirty="0"/>
              <a:t>: </a:t>
            </a:r>
          </a:p>
          <a:p>
            <a:pPr lvl="1"/>
            <a:r>
              <a:rPr lang="en-US" dirty="0"/>
              <a:t>Stemming  a  process  of  reducing  inflection in  words  such  as  removing  prefix  and  post-fix  and returning root forms of words or canonical form of the original  word  was  done. </a:t>
            </a:r>
            <a:r>
              <a:rPr lang="en-US" b="0" i="0" dirty="0">
                <a:effectLst/>
                <a:latin typeface="Arial" panose="020B0604020202020204" pitchFamily="34" charset="0"/>
              </a:rPr>
              <a:t>Lemmatization removes inflections, maps a word to its root form and tries to do it not just chop things off, but transforming words to their actual root word.</a:t>
            </a:r>
            <a:endParaRPr lang="en-US" dirty="0"/>
          </a:p>
          <a:p>
            <a:r>
              <a:rPr lang="en-US" sz="2600" dirty="0"/>
              <a:t>Tokens to Numbers:</a:t>
            </a:r>
          </a:p>
          <a:p>
            <a:pPr lvl="1"/>
            <a:r>
              <a:rPr lang="en-US" dirty="0"/>
              <a:t>The pretraining model requires that the tokens should be converted to integers to facilitate processing and could be converted back to text after processing. While Word2vec, fast-text and Glove all used same  method,  Elmo  and  BERT  had  special  techniques defined in their libraries.</a:t>
            </a:r>
          </a:p>
        </p:txBody>
      </p:sp>
    </p:spTree>
    <p:extLst>
      <p:ext uri="{BB962C8B-B14F-4D97-AF65-F5344CB8AC3E}">
        <p14:creationId xmlns:p14="http://schemas.microsoft.com/office/powerpoint/2010/main" val="350337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CBE6-CDB3-4207-B774-ACE169AE790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823F91C-7124-43A8-8AA6-0A19CC59053C}"/>
              </a:ext>
            </a:extLst>
          </p:cNvPr>
          <p:cNvSpPr>
            <a:spLocks noGrp="1"/>
          </p:cNvSpPr>
          <p:nvPr>
            <p:ph idx="1"/>
          </p:nvPr>
        </p:nvSpPr>
        <p:spPr>
          <a:xfrm>
            <a:off x="848458" y="2453054"/>
            <a:ext cx="10435238" cy="3719146"/>
          </a:xfrm>
        </p:spPr>
        <p:txBody>
          <a:bodyPr>
            <a:normAutofit/>
          </a:bodyPr>
          <a:lstStyle/>
          <a:p>
            <a:pPr marL="114300">
              <a:lnSpc>
                <a:spcPct val="120000"/>
              </a:lnSpc>
            </a:pPr>
            <a:r>
              <a:rPr lang="en-US" sz="2000" dirty="0">
                <a:solidFill>
                  <a:srgbClr val="000000">
                    <a:hueOff val="0"/>
                    <a:satOff val="0"/>
                    <a:lumOff val="0"/>
                    <a:alphaOff val="0"/>
                  </a:srgbClr>
                </a:solidFill>
                <a:latin typeface="Neue Haas Grotesk Text Pro"/>
              </a:rPr>
              <a:t>Free-text Clinical  notes contain information of  patients which are unstructured  and  consists  a language  very  specific  to  the  medical domain.</a:t>
            </a:r>
          </a:p>
          <a:p>
            <a:pPr marL="114300">
              <a:lnSpc>
                <a:spcPct val="120000"/>
              </a:lnSpc>
            </a:pPr>
            <a:r>
              <a:rPr lang="en-US" sz="2000" dirty="0">
                <a:solidFill>
                  <a:srgbClr val="000000">
                    <a:hueOff val="0"/>
                    <a:satOff val="0"/>
                    <a:lumOff val="0"/>
                    <a:alphaOff val="0"/>
                  </a:srgbClr>
                </a:solidFill>
                <a:latin typeface="Neue Haas Grotesk Text Pro"/>
              </a:rPr>
              <a:t>Word Embeddings are used to extract knowledge from these Notes.</a:t>
            </a:r>
          </a:p>
          <a:p>
            <a:pPr marL="114300">
              <a:lnSpc>
                <a:spcPct val="120000"/>
              </a:lnSpc>
            </a:pPr>
            <a:r>
              <a:rPr lang="en-US" sz="2000" dirty="0">
                <a:solidFill>
                  <a:srgbClr val="000000">
                    <a:hueOff val="0"/>
                    <a:satOff val="0"/>
                    <a:lumOff val="0"/>
                    <a:alphaOff val="0"/>
                  </a:srgbClr>
                </a:solidFill>
                <a:latin typeface="Neue Haas Grotesk Text Pro"/>
              </a:rPr>
              <a:t>In  this  paper,  we  visualize  the  impact  of  some  of  the  most common  word  embedding  techniques to  argue  that  the effectiveness  of  the  techniques  when  used in  training  unstructured  data  from  sources  other  than  the health sector might not be same with that of the health sector due to the unique nature of health data.</a:t>
            </a:r>
          </a:p>
        </p:txBody>
      </p:sp>
    </p:spTree>
    <p:extLst>
      <p:ext uri="{BB962C8B-B14F-4D97-AF65-F5344CB8AC3E}">
        <p14:creationId xmlns:p14="http://schemas.microsoft.com/office/powerpoint/2010/main" val="403199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93C1-3E0E-4AC0-ABF5-6AEC58FDA424}"/>
              </a:ext>
            </a:extLst>
          </p:cNvPr>
          <p:cNvSpPr>
            <a:spLocks noGrp="1"/>
          </p:cNvSpPr>
          <p:nvPr>
            <p:ph type="title"/>
          </p:nvPr>
        </p:nvSpPr>
        <p:spPr/>
        <p:txBody>
          <a:bodyPr/>
          <a:lstStyle/>
          <a:p>
            <a:r>
              <a:rPr lang="en-US" dirty="0"/>
              <a:t>Model Training</a:t>
            </a:r>
          </a:p>
        </p:txBody>
      </p:sp>
      <p:graphicFrame>
        <p:nvGraphicFramePr>
          <p:cNvPr id="4" name="Content Placeholder 3">
            <a:extLst>
              <a:ext uri="{FF2B5EF4-FFF2-40B4-BE49-F238E27FC236}">
                <a16:creationId xmlns:a16="http://schemas.microsoft.com/office/drawing/2014/main" id="{0F3114DD-D7CE-4394-ADA2-425E187F17FF}"/>
              </a:ext>
            </a:extLst>
          </p:cNvPr>
          <p:cNvGraphicFramePr>
            <a:graphicFrameLocks noGrp="1"/>
          </p:cNvGraphicFramePr>
          <p:nvPr>
            <p:ph idx="1"/>
            <p:extLst>
              <p:ext uri="{D42A27DB-BD31-4B8C-83A1-F6EECF244321}">
                <p14:modId xmlns:p14="http://schemas.microsoft.com/office/powerpoint/2010/main" val="3484457885"/>
              </p:ext>
            </p:extLst>
          </p:nvPr>
        </p:nvGraphicFramePr>
        <p:xfrm>
          <a:off x="974891" y="2438459"/>
          <a:ext cx="10168128"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5162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1B51-FC04-48AE-8E99-681C793BBD25}"/>
              </a:ext>
            </a:extLst>
          </p:cNvPr>
          <p:cNvSpPr>
            <a:spLocks noGrp="1"/>
          </p:cNvSpPr>
          <p:nvPr>
            <p:ph type="title"/>
          </p:nvPr>
        </p:nvSpPr>
        <p:spPr/>
        <p:txBody>
          <a:bodyPr/>
          <a:lstStyle/>
          <a:p>
            <a:r>
              <a:rPr lang="en-US" dirty="0"/>
              <a:t>Model Training – </a:t>
            </a:r>
            <a:r>
              <a:rPr lang="en-US" sz="3200" dirty="0"/>
              <a:t>cont.</a:t>
            </a:r>
            <a:endParaRPr lang="en-US" dirty="0"/>
          </a:p>
        </p:txBody>
      </p:sp>
      <p:graphicFrame>
        <p:nvGraphicFramePr>
          <p:cNvPr id="4" name="Content Placeholder 3">
            <a:extLst>
              <a:ext uri="{FF2B5EF4-FFF2-40B4-BE49-F238E27FC236}">
                <a16:creationId xmlns:a16="http://schemas.microsoft.com/office/drawing/2014/main" id="{4F4E9AB1-0CA1-453B-83D7-0CF49CC027C5}"/>
              </a:ext>
            </a:extLst>
          </p:cNvPr>
          <p:cNvGraphicFramePr>
            <a:graphicFrameLocks noGrp="1"/>
          </p:cNvGraphicFramePr>
          <p:nvPr>
            <p:ph idx="1"/>
            <p:extLst>
              <p:ext uri="{D42A27DB-BD31-4B8C-83A1-F6EECF244321}">
                <p14:modId xmlns:p14="http://schemas.microsoft.com/office/powerpoint/2010/main" val="211547415"/>
              </p:ext>
            </p:extLst>
          </p:nvPr>
        </p:nvGraphicFramePr>
        <p:xfrm>
          <a:off x="900156" y="2451648"/>
          <a:ext cx="10349601"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930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7F14-9A8D-4614-BCE4-62E985D55141}"/>
              </a:ext>
            </a:extLst>
          </p:cNvPr>
          <p:cNvSpPr>
            <a:spLocks noGrp="1"/>
          </p:cNvSpPr>
          <p:nvPr>
            <p:ph type="title"/>
          </p:nvPr>
        </p:nvSpPr>
        <p:spPr/>
        <p:txBody>
          <a:bodyPr>
            <a:normAutofit/>
          </a:bodyPr>
          <a:lstStyle/>
          <a:p>
            <a:r>
              <a:rPr lang="en-US" dirty="0"/>
              <a:t>Result Analysis</a:t>
            </a:r>
          </a:p>
        </p:txBody>
      </p:sp>
      <p:sp>
        <p:nvSpPr>
          <p:cNvPr id="8" name="Content Placeholder 2">
            <a:extLst>
              <a:ext uri="{FF2B5EF4-FFF2-40B4-BE49-F238E27FC236}">
                <a16:creationId xmlns:a16="http://schemas.microsoft.com/office/drawing/2014/main" id="{A7617A0A-9760-43FE-BC14-87F7C5B4406E}"/>
              </a:ext>
            </a:extLst>
          </p:cNvPr>
          <p:cNvSpPr txBox="1">
            <a:spLocks/>
          </p:cNvSpPr>
          <p:nvPr/>
        </p:nvSpPr>
        <p:spPr>
          <a:xfrm>
            <a:off x="955841" y="2379844"/>
            <a:ext cx="10168128"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000000">
                    <a:hueOff val="0"/>
                    <a:satOff val="0"/>
                    <a:lumOff val="0"/>
                    <a:alphaOff val="0"/>
                  </a:srgbClr>
                </a:solidFill>
                <a:latin typeface="Neue Haas Grotesk Text Pro"/>
              </a:rPr>
              <a:t>All the training was done on a single data set to ensure the were tested uniformly, the were also trained from beginning expect for BERT which were we only fined-turned to save time and transfer learning is easily applied. </a:t>
            </a:r>
          </a:p>
          <a:p>
            <a:r>
              <a:rPr lang="en-US" sz="2200" dirty="0">
                <a:solidFill>
                  <a:srgbClr val="000000">
                    <a:hueOff val="0"/>
                    <a:satOff val="0"/>
                    <a:lumOff val="0"/>
                    <a:alphaOff val="0"/>
                  </a:srgbClr>
                </a:solidFill>
                <a:latin typeface="Neue Haas Grotesk Text Pro"/>
              </a:rPr>
              <a:t>The first experiment is to demonstrate that pre-training loss and using the Loss Function earlier defined, the start point indicates the training loss of the initialized model, while the end point indicates the final training loss. </a:t>
            </a:r>
          </a:p>
          <a:p>
            <a:r>
              <a:rPr lang="en-US" sz="2200" dirty="0">
                <a:solidFill>
                  <a:srgbClr val="000000">
                    <a:hueOff val="0"/>
                    <a:satOff val="0"/>
                    <a:lumOff val="0"/>
                    <a:alphaOff val="0"/>
                  </a:srgbClr>
                </a:solidFill>
                <a:latin typeface="Neue Haas Grotesk Text Pro"/>
              </a:rPr>
              <a:t>It is observed that the losses are still quite high except for Bert hence more data and or more Epoch were required.</a:t>
            </a:r>
          </a:p>
        </p:txBody>
      </p:sp>
    </p:spTree>
    <p:extLst>
      <p:ext uri="{BB962C8B-B14F-4D97-AF65-F5344CB8AC3E}">
        <p14:creationId xmlns:p14="http://schemas.microsoft.com/office/powerpoint/2010/main" val="127205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0981-FC19-491C-84BF-C89675AD1FF4}"/>
              </a:ext>
            </a:extLst>
          </p:cNvPr>
          <p:cNvSpPr>
            <a:spLocks noGrp="1"/>
          </p:cNvSpPr>
          <p:nvPr>
            <p:ph type="title"/>
          </p:nvPr>
        </p:nvSpPr>
        <p:spPr/>
        <p:txBody>
          <a:bodyPr/>
          <a:lstStyle/>
          <a:p>
            <a:r>
              <a:rPr lang="en-US" dirty="0"/>
              <a:t>Result: Word2Vec</a:t>
            </a:r>
          </a:p>
        </p:txBody>
      </p:sp>
      <p:pic>
        <p:nvPicPr>
          <p:cNvPr id="5" name="Content Placeholder 4">
            <a:extLst>
              <a:ext uri="{FF2B5EF4-FFF2-40B4-BE49-F238E27FC236}">
                <a16:creationId xmlns:a16="http://schemas.microsoft.com/office/drawing/2014/main" id="{538BB042-212F-4458-B0C8-F83D9E01D15F}"/>
              </a:ext>
            </a:extLst>
          </p:cNvPr>
          <p:cNvPicPr>
            <a:picLocks noGrp="1" noChangeAspect="1"/>
          </p:cNvPicPr>
          <p:nvPr>
            <p:ph idx="1"/>
          </p:nvPr>
        </p:nvPicPr>
        <p:blipFill>
          <a:blip r:embed="rId2"/>
          <a:stretch>
            <a:fillRect/>
          </a:stretch>
        </p:blipFill>
        <p:spPr>
          <a:xfrm>
            <a:off x="3839022" y="3025494"/>
            <a:ext cx="3120089" cy="3832506"/>
          </a:xfrm>
        </p:spPr>
      </p:pic>
      <p:sp>
        <p:nvSpPr>
          <p:cNvPr id="7" name="TextBox 6">
            <a:extLst>
              <a:ext uri="{FF2B5EF4-FFF2-40B4-BE49-F238E27FC236}">
                <a16:creationId xmlns:a16="http://schemas.microsoft.com/office/drawing/2014/main" id="{59A76CF6-DC17-49BE-85E4-775C2530413F}"/>
              </a:ext>
            </a:extLst>
          </p:cNvPr>
          <p:cNvSpPr txBox="1"/>
          <p:nvPr/>
        </p:nvSpPr>
        <p:spPr>
          <a:xfrm>
            <a:off x="928687" y="2182621"/>
            <a:ext cx="10180393" cy="811889"/>
          </a:xfrm>
          <a:prstGeom prst="rect">
            <a:avLst/>
          </a:prstGeom>
          <a:noFill/>
        </p:spPr>
        <p:txBody>
          <a:bodyPr wrap="square">
            <a:spAutoFit/>
          </a:bodyPr>
          <a:lstStyle/>
          <a:p>
            <a:pPr marL="228600" indent="-228600">
              <a:lnSpc>
                <a:spcPct val="110000"/>
              </a:lnSpc>
              <a:spcBef>
                <a:spcPts val="1000"/>
              </a:spcBef>
              <a:buFont typeface="Arial" panose="020B0604020202020204" pitchFamily="34" charset="0"/>
              <a:buChar char="•"/>
            </a:pPr>
            <a:r>
              <a:rPr lang="en-US" sz="2200" dirty="0">
                <a:solidFill>
                  <a:srgbClr val="000000">
                    <a:hueOff val="0"/>
                    <a:satOff val="0"/>
                    <a:lumOff val="0"/>
                    <a:alphaOff val="0"/>
                  </a:srgbClr>
                </a:solidFill>
                <a:latin typeface="Neue Haas Grotesk Text Pro"/>
              </a:rPr>
              <a:t>In the below figure, the learning curves are depicted by a line graph demonstrated using the Loss Function earlier defined for Word2vec.</a:t>
            </a:r>
          </a:p>
        </p:txBody>
      </p:sp>
    </p:spTree>
    <p:extLst>
      <p:ext uri="{BB962C8B-B14F-4D97-AF65-F5344CB8AC3E}">
        <p14:creationId xmlns:p14="http://schemas.microsoft.com/office/powerpoint/2010/main" val="2882804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33D8-C4A3-4D31-B315-30EC6D72F211}"/>
              </a:ext>
            </a:extLst>
          </p:cNvPr>
          <p:cNvSpPr>
            <a:spLocks noGrp="1"/>
          </p:cNvSpPr>
          <p:nvPr>
            <p:ph type="title"/>
          </p:nvPr>
        </p:nvSpPr>
        <p:spPr/>
        <p:txBody>
          <a:bodyPr/>
          <a:lstStyle/>
          <a:p>
            <a:r>
              <a:rPr lang="en-US" dirty="0"/>
              <a:t>Result: Doc2Vec</a:t>
            </a:r>
          </a:p>
        </p:txBody>
      </p:sp>
      <p:pic>
        <p:nvPicPr>
          <p:cNvPr id="7" name="Content Placeholder 6">
            <a:extLst>
              <a:ext uri="{FF2B5EF4-FFF2-40B4-BE49-F238E27FC236}">
                <a16:creationId xmlns:a16="http://schemas.microsoft.com/office/drawing/2014/main" id="{5DAEE2ED-8E89-4EF3-925C-A6BD9189A3B5}"/>
              </a:ext>
            </a:extLst>
          </p:cNvPr>
          <p:cNvPicPr>
            <a:picLocks noGrp="1" noChangeAspect="1"/>
          </p:cNvPicPr>
          <p:nvPr>
            <p:ph idx="1"/>
          </p:nvPr>
        </p:nvPicPr>
        <p:blipFill>
          <a:blip r:embed="rId2"/>
          <a:stretch>
            <a:fillRect/>
          </a:stretch>
        </p:blipFill>
        <p:spPr>
          <a:xfrm>
            <a:off x="4214881" y="2979249"/>
            <a:ext cx="2941501" cy="3694112"/>
          </a:xfrm>
        </p:spPr>
      </p:pic>
      <p:sp>
        <p:nvSpPr>
          <p:cNvPr id="9" name="TextBox 8">
            <a:extLst>
              <a:ext uri="{FF2B5EF4-FFF2-40B4-BE49-F238E27FC236}">
                <a16:creationId xmlns:a16="http://schemas.microsoft.com/office/drawing/2014/main" id="{2A80EFEC-9AAC-4545-B647-6D5690B3BC0E}"/>
              </a:ext>
            </a:extLst>
          </p:cNvPr>
          <p:cNvSpPr txBox="1"/>
          <p:nvPr/>
        </p:nvSpPr>
        <p:spPr>
          <a:xfrm>
            <a:off x="659423" y="2182579"/>
            <a:ext cx="10489224" cy="1107996"/>
          </a:xfrm>
          <a:prstGeom prst="rect">
            <a:avLst/>
          </a:prstGeom>
          <a:noFill/>
        </p:spPr>
        <p:txBody>
          <a:bodyPr wrap="square">
            <a:spAutoFit/>
          </a:bodyPr>
          <a:lstStyle/>
          <a:p>
            <a:pPr marL="342900" indent="-342900" algn="l">
              <a:buFont typeface="Arial" panose="020B0604020202020204" pitchFamily="34" charset="0"/>
              <a:buChar char="•"/>
            </a:pPr>
            <a:r>
              <a:rPr lang="en-US" sz="2200" dirty="0">
                <a:solidFill>
                  <a:srgbClr val="000000">
                    <a:hueOff val="0"/>
                    <a:satOff val="0"/>
                    <a:lumOff val="0"/>
                    <a:alphaOff val="0"/>
                  </a:srgbClr>
                </a:solidFill>
                <a:latin typeface="Neue Haas Grotesk Text Pro"/>
              </a:rPr>
              <a:t>Start point indicates the training loss of the initialized model, while the end point indicates the final training loss showed our expectations were not fully meet</a:t>
            </a:r>
            <a:r>
              <a:rPr lang="en-US" sz="1800" b="0" i="0" u="none" strike="noStrike" baseline="0" dirty="0">
                <a:latin typeface="NimbusRomNo9L-Regu"/>
              </a:rPr>
              <a:t>.</a:t>
            </a:r>
            <a:endParaRPr lang="en-US" dirty="0"/>
          </a:p>
        </p:txBody>
      </p:sp>
    </p:spTree>
    <p:extLst>
      <p:ext uri="{BB962C8B-B14F-4D97-AF65-F5344CB8AC3E}">
        <p14:creationId xmlns:p14="http://schemas.microsoft.com/office/powerpoint/2010/main" val="2503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1471-B240-40C2-AEFA-AF8C517E77A8}"/>
              </a:ext>
            </a:extLst>
          </p:cNvPr>
          <p:cNvSpPr>
            <a:spLocks noGrp="1"/>
          </p:cNvSpPr>
          <p:nvPr>
            <p:ph type="title"/>
          </p:nvPr>
        </p:nvSpPr>
        <p:spPr/>
        <p:txBody>
          <a:bodyPr/>
          <a:lstStyle/>
          <a:p>
            <a:r>
              <a:rPr lang="en-US" dirty="0"/>
              <a:t>Result: Glove</a:t>
            </a:r>
          </a:p>
        </p:txBody>
      </p:sp>
      <p:pic>
        <p:nvPicPr>
          <p:cNvPr id="5" name="Content Placeholder 4">
            <a:extLst>
              <a:ext uri="{FF2B5EF4-FFF2-40B4-BE49-F238E27FC236}">
                <a16:creationId xmlns:a16="http://schemas.microsoft.com/office/drawing/2014/main" id="{E6889F79-4C36-45BC-BA97-90B3AFB87599}"/>
              </a:ext>
            </a:extLst>
          </p:cNvPr>
          <p:cNvPicPr>
            <a:picLocks noGrp="1" noChangeAspect="1"/>
          </p:cNvPicPr>
          <p:nvPr>
            <p:ph idx="1"/>
          </p:nvPr>
        </p:nvPicPr>
        <p:blipFill>
          <a:blip r:embed="rId2"/>
          <a:stretch>
            <a:fillRect/>
          </a:stretch>
        </p:blipFill>
        <p:spPr>
          <a:xfrm>
            <a:off x="4123947" y="2900120"/>
            <a:ext cx="3000277" cy="3694112"/>
          </a:xfrm>
        </p:spPr>
      </p:pic>
      <p:sp>
        <p:nvSpPr>
          <p:cNvPr id="7" name="TextBox 6">
            <a:extLst>
              <a:ext uri="{FF2B5EF4-FFF2-40B4-BE49-F238E27FC236}">
                <a16:creationId xmlns:a16="http://schemas.microsoft.com/office/drawing/2014/main" id="{85EBC019-D19C-4B86-9E7D-FC1CC6E7C7CB}"/>
              </a:ext>
            </a:extLst>
          </p:cNvPr>
          <p:cNvSpPr txBox="1"/>
          <p:nvPr/>
        </p:nvSpPr>
        <p:spPr>
          <a:xfrm>
            <a:off x="796803" y="2215572"/>
            <a:ext cx="10044111" cy="769441"/>
          </a:xfrm>
          <a:prstGeom prst="rect">
            <a:avLst/>
          </a:prstGeom>
          <a:noFill/>
        </p:spPr>
        <p:txBody>
          <a:bodyPr wrap="square">
            <a:spAutoFit/>
          </a:bodyPr>
          <a:lstStyle/>
          <a:p>
            <a:pPr marL="342900" indent="-342900" algn="l">
              <a:buFont typeface="Arial" panose="020B0604020202020204" pitchFamily="34" charset="0"/>
              <a:buChar char="•"/>
            </a:pPr>
            <a:r>
              <a:rPr lang="en-US" sz="2200" dirty="0">
                <a:solidFill>
                  <a:srgbClr val="000000">
                    <a:hueOff val="0"/>
                    <a:satOff val="0"/>
                    <a:lumOff val="0"/>
                    <a:alphaOff val="0"/>
                  </a:srgbClr>
                </a:solidFill>
                <a:latin typeface="Neue Haas Grotesk Text Pro"/>
              </a:rPr>
              <a:t>It is observed that the losses are still quite high but were not reducing indicating more training data might produce a better result.</a:t>
            </a:r>
          </a:p>
        </p:txBody>
      </p:sp>
    </p:spTree>
    <p:extLst>
      <p:ext uri="{BB962C8B-B14F-4D97-AF65-F5344CB8AC3E}">
        <p14:creationId xmlns:p14="http://schemas.microsoft.com/office/powerpoint/2010/main" val="3269571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D0CA-590E-488C-93A2-F25FAE726A10}"/>
              </a:ext>
            </a:extLst>
          </p:cNvPr>
          <p:cNvSpPr>
            <a:spLocks noGrp="1"/>
          </p:cNvSpPr>
          <p:nvPr>
            <p:ph type="title"/>
          </p:nvPr>
        </p:nvSpPr>
        <p:spPr/>
        <p:txBody>
          <a:bodyPr/>
          <a:lstStyle/>
          <a:p>
            <a:r>
              <a:rPr lang="en-US"/>
              <a:t>Result: BERT</a:t>
            </a:r>
            <a:endParaRPr lang="en-US" dirty="0"/>
          </a:p>
        </p:txBody>
      </p:sp>
      <p:pic>
        <p:nvPicPr>
          <p:cNvPr id="5" name="Content Placeholder 4">
            <a:extLst>
              <a:ext uri="{FF2B5EF4-FFF2-40B4-BE49-F238E27FC236}">
                <a16:creationId xmlns:a16="http://schemas.microsoft.com/office/drawing/2014/main" id="{01FDA7EF-6C5B-49EE-9201-1E1A4004C9CF}"/>
              </a:ext>
            </a:extLst>
          </p:cNvPr>
          <p:cNvPicPr>
            <a:picLocks noGrp="1" noChangeAspect="1"/>
          </p:cNvPicPr>
          <p:nvPr>
            <p:ph idx="1"/>
          </p:nvPr>
        </p:nvPicPr>
        <p:blipFill>
          <a:blip r:embed="rId2"/>
          <a:stretch>
            <a:fillRect/>
          </a:stretch>
        </p:blipFill>
        <p:spPr>
          <a:xfrm>
            <a:off x="4234712" y="2996834"/>
            <a:ext cx="3244738" cy="3694112"/>
          </a:xfrm>
        </p:spPr>
      </p:pic>
      <p:sp>
        <p:nvSpPr>
          <p:cNvPr id="7" name="TextBox 6">
            <a:extLst>
              <a:ext uri="{FF2B5EF4-FFF2-40B4-BE49-F238E27FC236}">
                <a16:creationId xmlns:a16="http://schemas.microsoft.com/office/drawing/2014/main" id="{A23F472A-CF3F-4AB3-8391-BB3DD5CA2189}"/>
              </a:ext>
            </a:extLst>
          </p:cNvPr>
          <p:cNvSpPr txBox="1"/>
          <p:nvPr/>
        </p:nvSpPr>
        <p:spPr>
          <a:xfrm>
            <a:off x="779218" y="2035371"/>
            <a:ext cx="10620009"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hueOff val="0"/>
                    <a:satOff val="0"/>
                    <a:lumOff val="0"/>
                    <a:alphaOff val="0"/>
                  </a:srgbClr>
                </a:solidFill>
                <a:latin typeface="Neue Haas Grotesk Text Pro"/>
              </a:rPr>
              <a:t>Here since we were only Fine Turning, we expected the Loss to be quite low. It is observed that the losses are still quite high but were not reducing indicating more training data might produce a better result.</a:t>
            </a:r>
          </a:p>
        </p:txBody>
      </p:sp>
    </p:spTree>
    <p:extLst>
      <p:ext uri="{BB962C8B-B14F-4D97-AF65-F5344CB8AC3E}">
        <p14:creationId xmlns:p14="http://schemas.microsoft.com/office/powerpoint/2010/main" val="4098758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0D22-8418-4745-9710-FD312A4410B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061B80C-2A8C-423F-85C4-5B0DADFB61D8}"/>
              </a:ext>
            </a:extLst>
          </p:cNvPr>
          <p:cNvSpPr>
            <a:spLocks noGrp="1"/>
          </p:cNvSpPr>
          <p:nvPr>
            <p:ph idx="1"/>
          </p:nvPr>
        </p:nvSpPr>
        <p:spPr>
          <a:xfrm>
            <a:off x="764931" y="2264019"/>
            <a:ext cx="10518765" cy="3908181"/>
          </a:xfrm>
        </p:spPr>
        <p:txBody>
          <a:bodyPr>
            <a:normAutofit lnSpcReduction="10000"/>
          </a:bodyPr>
          <a:lstStyle/>
          <a:p>
            <a:r>
              <a:rPr lang="en-US" b="0" i="0" dirty="0">
                <a:effectLst/>
                <a:latin typeface="Arial" panose="020B0604020202020204" pitchFamily="34" charset="0"/>
              </a:rPr>
              <a:t>This is by no means an exhaustive list of pretrained NLP models hence we considered some of the most popular models based on our opinion.</a:t>
            </a:r>
          </a:p>
          <a:p>
            <a:r>
              <a:rPr lang="en-US" b="0" i="0" dirty="0">
                <a:effectLst/>
                <a:latin typeface="Arial" panose="020B0604020202020204" pitchFamily="34" charset="0"/>
              </a:rPr>
              <a:t>The task was very challenging as it entailed training several models with some of the libraries deprecating but observing how they performed was interesting as such were plotted.</a:t>
            </a:r>
          </a:p>
          <a:p>
            <a:r>
              <a:rPr lang="en-US" dirty="0">
                <a:latin typeface="Arial" panose="020B0604020202020204" pitchFamily="34" charset="0"/>
              </a:rPr>
              <a:t>T</a:t>
            </a:r>
            <a:r>
              <a:rPr lang="en-US" b="0" i="0" dirty="0">
                <a:effectLst/>
                <a:latin typeface="Arial" panose="020B0604020202020204" pitchFamily="34" charset="0"/>
              </a:rPr>
              <a:t>hough not shown yet as we were not able to plot the Davies-Boulding index, but just inspecting the results while training we can opine that the higher the dimensions used the better the result expect for BERT and that probably was because we only fine-turned it.</a:t>
            </a:r>
            <a:endParaRPr lang="en-US" dirty="0"/>
          </a:p>
        </p:txBody>
      </p:sp>
    </p:spTree>
    <p:extLst>
      <p:ext uri="{BB962C8B-B14F-4D97-AF65-F5344CB8AC3E}">
        <p14:creationId xmlns:p14="http://schemas.microsoft.com/office/powerpoint/2010/main" val="247570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C690-A89B-4E33-9222-AD27F75DF2D0}"/>
              </a:ext>
            </a:extLst>
          </p:cNvPr>
          <p:cNvSpPr>
            <a:spLocks noGrp="1"/>
          </p:cNvSpPr>
          <p:nvPr>
            <p:ph type="title"/>
          </p:nvPr>
        </p:nvSpPr>
        <p:spPr/>
        <p:txBody>
          <a:bodyPr/>
          <a:lstStyle/>
          <a:p>
            <a:r>
              <a:rPr lang="en-US" dirty="0"/>
              <a:t>Word Embeddings</a:t>
            </a:r>
          </a:p>
        </p:txBody>
      </p:sp>
      <p:graphicFrame>
        <p:nvGraphicFramePr>
          <p:cNvPr id="6" name="Content Placeholder 5">
            <a:extLst>
              <a:ext uri="{FF2B5EF4-FFF2-40B4-BE49-F238E27FC236}">
                <a16:creationId xmlns:a16="http://schemas.microsoft.com/office/drawing/2014/main" id="{B0109D3A-3B1D-4046-BD10-EC7CC85DD402}"/>
              </a:ext>
            </a:extLst>
          </p:cNvPr>
          <p:cNvGraphicFramePr>
            <a:graphicFrameLocks noGrp="1"/>
          </p:cNvGraphicFramePr>
          <p:nvPr>
            <p:ph idx="1"/>
            <p:extLst>
              <p:ext uri="{D42A27DB-BD31-4B8C-83A1-F6EECF244321}">
                <p14:modId xmlns:p14="http://schemas.microsoft.com/office/powerpoint/2010/main" val="3492026944"/>
              </p:ext>
            </p:extLst>
          </p:nvPr>
        </p:nvGraphicFramePr>
        <p:xfrm>
          <a:off x="958362" y="2409092"/>
          <a:ext cx="10325334" cy="3763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9349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5C1C-C42D-4D5C-BABB-407DB50294BE}"/>
              </a:ext>
            </a:extLst>
          </p:cNvPr>
          <p:cNvSpPr>
            <a:spLocks noGrp="1"/>
          </p:cNvSpPr>
          <p:nvPr>
            <p:ph type="title"/>
          </p:nvPr>
        </p:nvSpPr>
        <p:spPr/>
        <p:txBody>
          <a:bodyPr/>
          <a:lstStyle/>
          <a:p>
            <a:r>
              <a:rPr lang="en-US" dirty="0"/>
              <a:t>Word Embeddings</a:t>
            </a:r>
          </a:p>
        </p:txBody>
      </p:sp>
      <p:graphicFrame>
        <p:nvGraphicFramePr>
          <p:cNvPr id="4" name="Content Placeholder 3">
            <a:extLst>
              <a:ext uri="{FF2B5EF4-FFF2-40B4-BE49-F238E27FC236}">
                <a16:creationId xmlns:a16="http://schemas.microsoft.com/office/drawing/2014/main" id="{9005CAEB-0E4B-4FC9-9289-6CC960DCCBA5}"/>
              </a:ext>
            </a:extLst>
          </p:cNvPr>
          <p:cNvGraphicFramePr>
            <a:graphicFrameLocks noGrp="1"/>
          </p:cNvGraphicFramePr>
          <p:nvPr>
            <p:ph idx="1"/>
            <p:extLst>
              <p:ext uri="{D42A27DB-BD31-4B8C-83A1-F6EECF244321}">
                <p14:modId xmlns:p14="http://schemas.microsoft.com/office/powerpoint/2010/main" val="2152770391"/>
              </p:ext>
            </p:extLst>
          </p:nvPr>
        </p:nvGraphicFramePr>
        <p:xfrm>
          <a:off x="772668" y="2416478"/>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268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4069-D346-4072-BFC1-E9B248EDD1EA}"/>
              </a:ext>
            </a:extLst>
          </p:cNvPr>
          <p:cNvSpPr>
            <a:spLocks noGrp="1"/>
          </p:cNvSpPr>
          <p:nvPr>
            <p:ph type="title"/>
          </p:nvPr>
        </p:nvSpPr>
        <p:spPr/>
        <p:txBody>
          <a:bodyPr/>
          <a:lstStyle/>
          <a:p>
            <a:r>
              <a:rPr lang="en-US" dirty="0"/>
              <a:t>Static Embedding</a:t>
            </a:r>
          </a:p>
        </p:txBody>
      </p:sp>
      <p:graphicFrame>
        <p:nvGraphicFramePr>
          <p:cNvPr id="4" name="Content Placeholder 3">
            <a:extLst>
              <a:ext uri="{FF2B5EF4-FFF2-40B4-BE49-F238E27FC236}">
                <a16:creationId xmlns:a16="http://schemas.microsoft.com/office/drawing/2014/main" id="{121F71CF-DD3F-47DA-A6B9-C923EC0BA653}"/>
              </a:ext>
            </a:extLst>
          </p:cNvPr>
          <p:cNvGraphicFramePr>
            <a:graphicFrameLocks noGrp="1"/>
          </p:cNvGraphicFramePr>
          <p:nvPr>
            <p:ph idx="1"/>
            <p:extLst>
              <p:ext uri="{D42A27DB-BD31-4B8C-83A1-F6EECF244321}">
                <p14:modId xmlns:p14="http://schemas.microsoft.com/office/powerpoint/2010/main" val="1767811282"/>
              </p:ext>
            </p:extLst>
          </p:nvPr>
        </p:nvGraphicFramePr>
        <p:xfrm>
          <a:off x="760532" y="3569676"/>
          <a:ext cx="10158281" cy="254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656D3E75-C9AF-4F99-8815-EF9F3F5E0A6D}"/>
              </a:ext>
            </a:extLst>
          </p:cNvPr>
          <p:cNvSpPr txBox="1">
            <a:spLocks/>
          </p:cNvSpPr>
          <p:nvPr/>
        </p:nvSpPr>
        <p:spPr>
          <a:xfrm>
            <a:off x="817684" y="2237642"/>
            <a:ext cx="10625503" cy="12485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Static Embeddings cannot differentiate the semantic disparity among same word appearing in different contexts.</a:t>
            </a:r>
          </a:p>
          <a:p>
            <a:r>
              <a:rPr lang="en-US" dirty="0"/>
              <a:t>Some of the static embedding techniques are:</a:t>
            </a:r>
          </a:p>
        </p:txBody>
      </p:sp>
    </p:spTree>
    <p:extLst>
      <p:ext uri="{BB962C8B-B14F-4D97-AF65-F5344CB8AC3E}">
        <p14:creationId xmlns:p14="http://schemas.microsoft.com/office/powerpoint/2010/main" val="144993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9E1C-5A20-44E9-8E4A-C387B69117D9}"/>
              </a:ext>
            </a:extLst>
          </p:cNvPr>
          <p:cNvSpPr>
            <a:spLocks noGrp="1"/>
          </p:cNvSpPr>
          <p:nvPr>
            <p:ph type="title"/>
          </p:nvPr>
        </p:nvSpPr>
        <p:spPr/>
        <p:txBody>
          <a:bodyPr>
            <a:normAutofit/>
          </a:bodyPr>
          <a:lstStyle/>
          <a:p>
            <a:r>
              <a:rPr lang="en-US" dirty="0"/>
              <a:t>Word2Vec</a:t>
            </a:r>
          </a:p>
        </p:txBody>
      </p:sp>
      <p:sp>
        <p:nvSpPr>
          <p:cNvPr id="4" name="Content Placeholder 3">
            <a:extLst>
              <a:ext uri="{FF2B5EF4-FFF2-40B4-BE49-F238E27FC236}">
                <a16:creationId xmlns:a16="http://schemas.microsoft.com/office/drawing/2014/main" id="{E76BFEAE-934E-427A-8801-4510E06F701F}"/>
              </a:ext>
            </a:extLst>
          </p:cNvPr>
          <p:cNvSpPr>
            <a:spLocks noGrp="1"/>
          </p:cNvSpPr>
          <p:nvPr>
            <p:ph idx="1"/>
          </p:nvPr>
        </p:nvSpPr>
        <p:spPr>
          <a:xfrm>
            <a:off x="830873" y="2478024"/>
            <a:ext cx="10452823" cy="3694176"/>
          </a:xfrm>
        </p:spPr>
        <p:txBody>
          <a:bodyPr>
            <a:normAutofit/>
          </a:bodyPr>
          <a:lstStyle/>
          <a:p>
            <a:pPr>
              <a:lnSpc>
                <a:spcPct val="100000"/>
              </a:lnSpc>
            </a:pPr>
            <a:r>
              <a:rPr lang="en-US" sz="2000" dirty="0"/>
              <a:t>Word2vec is a cluster of related models that are employed to produce word embeddings. </a:t>
            </a:r>
          </a:p>
          <a:p>
            <a:pPr>
              <a:lnSpc>
                <a:spcPct val="100000"/>
              </a:lnSpc>
            </a:pPr>
            <a:r>
              <a:rPr lang="en-US" sz="2000" dirty="0"/>
              <a:t>Word2vec algorithm learns word associations from a large amount of text using a neural network model.</a:t>
            </a:r>
          </a:p>
          <a:p>
            <a:pPr>
              <a:lnSpc>
                <a:spcPct val="100000"/>
              </a:lnSpc>
            </a:pPr>
            <a:r>
              <a:rPr lang="en-US" sz="2000" dirty="0"/>
              <a:t>It represents each distinctive word with a specific list of numbers called a vector.</a:t>
            </a:r>
          </a:p>
          <a:p>
            <a:pPr>
              <a:lnSpc>
                <a:spcPct val="100000"/>
              </a:lnSpc>
            </a:pPr>
            <a:r>
              <a:rPr lang="en-US" sz="2000" dirty="0"/>
              <a:t>This can be obtained using two methods:</a:t>
            </a:r>
          </a:p>
          <a:p>
            <a:pPr marL="685800" lvl="2">
              <a:lnSpc>
                <a:spcPct val="100000"/>
              </a:lnSpc>
              <a:spcBef>
                <a:spcPts val="1000"/>
              </a:spcBef>
            </a:pPr>
            <a:r>
              <a:rPr lang="en-US" dirty="0"/>
              <a:t>Skip Gram </a:t>
            </a:r>
          </a:p>
          <a:p>
            <a:pPr marL="685800" lvl="2">
              <a:lnSpc>
                <a:spcPct val="100000"/>
              </a:lnSpc>
              <a:spcBef>
                <a:spcPts val="1000"/>
              </a:spcBef>
            </a:pPr>
            <a:r>
              <a:rPr lang="en-US" dirty="0"/>
              <a:t>Common Bag Of Words (CBOW).</a:t>
            </a:r>
          </a:p>
        </p:txBody>
      </p:sp>
    </p:spTree>
    <p:extLst>
      <p:ext uri="{BB962C8B-B14F-4D97-AF65-F5344CB8AC3E}">
        <p14:creationId xmlns:p14="http://schemas.microsoft.com/office/powerpoint/2010/main" val="273747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1C8E-83EA-4A35-82A1-4F7DDBB9F6B0}"/>
              </a:ext>
            </a:extLst>
          </p:cNvPr>
          <p:cNvSpPr>
            <a:spLocks noGrp="1"/>
          </p:cNvSpPr>
          <p:nvPr>
            <p:ph type="title"/>
          </p:nvPr>
        </p:nvSpPr>
        <p:spPr/>
        <p:txBody>
          <a:bodyPr/>
          <a:lstStyle/>
          <a:p>
            <a:r>
              <a:rPr lang="en-US" dirty="0"/>
              <a:t>Doc2Vec</a:t>
            </a:r>
          </a:p>
        </p:txBody>
      </p:sp>
      <p:sp>
        <p:nvSpPr>
          <p:cNvPr id="3" name="Content Placeholder 2">
            <a:extLst>
              <a:ext uri="{FF2B5EF4-FFF2-40B4-BE49-F238E27FC236}">
                <a16:creationId xmlns:a16="http://schemas.microsoft.com/office/drawing/2014/main" id="{CCEE3F21-BAD4-4950-A1C3-A558D350253A}"/>
              </a:ext>
            </a:extLst>
          </p:cNvPr>
          <p:cNvSpPr>
            <a:spLocks noGrp="1"/>
          </p:cNvSpPr>
          <p:nvPr>
            <p:ph idx="1"/>
          </p:nvPr>
        </p:nvSpPr>
        <p:spPr/>
        <p:txBody>
          <a:bodyPr vert="horz" lIns="91440" tIns="45720" rIns="91440" bIns="45720" rtlCol="0" anchor="t">
            <a:normAutofit/>
          </a:bodyPr>
          <a:lstStyle/>
          <a:p>
            <a:r>
              <a:rPr lang="en-US" sz="2200" dirty="0"/>
              <a:t>Doc2Vec is an extension to Word2Vec such that Doc2Vec aims at learning how to project a document into a latent d-dimensional space. </a:t>
            </a:r>
          </a:p>
          <a:p>
            <a:r>
              <a:rPr lang="en-US" sz="2200" dirty="0"/>
              <a:t>This can further be classified into two models:</a:t>
            </a:r>
          </a:p>
          <a:p>
            <a:pPr lvl="1"/>
            <a:r>
              <a:rPr lang="en-US" sz="1800" dirty="0"/>
              <a:t>Paragraph Vector-Distributed Memory (PV-DM) model.</a:t>
            </a:r>
          </a:p>
          <a:p>
            <a:pPr lvl="1"/>
            <a:r>
              <a:rPr lang="en-US" sz="1800" dirty="0"/>
              <a:t>Paragraph Vector-Distributed Bag of Words (PV-DBOW).</a:t>
            </a:r>
          </a:p>
          <a:p>
            <a:pPr marL="457200" lvl="1" indent="0">
              <a:buNone/>
            </a:pPr>
            <a:endParaRPr lang="en-US" dirty="0"/>
          </a:p>
        </p:txBody>
      </p:sp>
    </p:spTree>
    <p:extLst>
      <p:ext uri="{BB962C8B-B14F-4D97-AF65-F5344CB8AC3E}">
        <p14:creationId xmlns:p14="http://schemas.microsoft.com/office/powerpoint/2010/main" val="31073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DD41-DFA4-4D0B-9202-86568A547DEA}"/>
              </a:ext>
            </a:extLst>
          </p:cNvPr>
          <p:cNvSpPr>
            <a:spLocks noGrp="1"/>
          </p:cNvSpPr>
          <p:nvPr>
            <p:ph type="title"/>
          </p:nvPr>
        </p:nvSpPr>
        <p:spPr/>
        <p:txBody>
          <a:bodyPr>
            <a:normAutofit/>
          </a:bodyPr>
          <a:lstStyle/>
          <a:p>
            <a:r>
              <a:rPr lang="en-US" dirty="0" err="1"/>
              <a:t>GloVe</a:t>
            </a:r>
            <a:endParaRPr lang="en-US" dirty="0"/>
          </a:p>
        </p:txBody>
      </p:sp>
      <p:graphicFrame>
        <p:nvGraphicFramePr>
          <p:cNvPr id="5" name="Content Placeholder 4">
            <a:extLst>
              <a:ext uri="{FF2B5EF4-FFF2-40B4-BE49-F238E27FC236}">
                <a16:creationId xmlns:a16="http://schemas.microsoft.com/office/drawing/2014/main" id="{2FA745AA-8F57-44B7-A701-DF159C429E75}"/>
              </a:ext>
            </a:extLst>
          </p:cNvPr>
          <p:cNvGraphicFramePr>
            <a:graphicFrameLocks noGrp="1"/>
          </p:cNvGraphicFramePr>
          <p:nvPr>
            <p:ph idx="1"/>
            <p:extLst>
              <p:ext uri="{D42A27DB-BD31-4B8C-83A1-F6EECF244321}">
                <p14:modId xmlns:p14="http://schemas.microsoft.com/office/powerpoint/2010/main" val="215664559"/>
              </p:ext>
            </p:extLst>
          </p:nvPr>
        </p:nvGraphicFramePr>
        <p:xfrm>
          <a:off x="1062814" y="2425270"/>
          <a:ext cx="10168128"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370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95DB-6A87-4AFB-B643-829458EDFE33}"/>
              </a:ext>
            </a:extLst>
          </p:cNvPr>
          <p:cNvSpPr>
            <a:spLocks noGrp="1"/>
          </p:cNvSpPr>
          <p:nvPr>
            <p:ph type="title"/>
          </p:nvPr>
        </p:nvSpPr>
        <p:spPr/>
        <p:txBody>
          <a:bodyPr>
            <a:normAutofit/>
          </a:bodyPr>
          <a:lstStyle/>
          <a:p>
            <a:r>
              <a:rPr lang="en-US" dirty="0" err="1"/>
              <a:t>FastText</a:t>
            </a:r>
            <a:endParaRPr lang="en-US" dirty="0"/>
          </a:p>
        </p:txBody>
      </p:sp>
      <p:sp>
        <p:nvSpPr>
          <p:cNvPr id="4" name="Content Placeholder 2">
            <a:extLst>
              <a:ext uri="{FF2B5EF4-FFF2-40B4-BE49-F238E27FC236}">
                <a16:creationId xmlns:a16="http://schemas.microsoft.com/office/drawing/2014/main" id="{BA043684-820C-40DC-8ED9-3828BB233517}"/>
              </a:ext>
            </a:extLst>
          </p:cNvPr>
          <p:cNvSpPr>
            <a:spLocks noGrp="1"/>
          </p:cNvSpPr>
          <p:nvPr>
            <p:ph idx="1"/>
          </p:nvPr>
        </p:nvSpPr>
        <p:spPr>
          <a:xfrm>
            <a:off x="896815" y="2478024"/>
            <a:ext cx="10449658" cy="3628234"/>
          </a:xfrm>
        </p:spPr>
        <p:txBody>
          <a:bodyPr>
            <a:normAutofit/>
          </a:bodyPr>
          <a:lstStyle/>
          <a:p>
            <a:r>
              <a:rPr lang="en-US" sz="2000" dirty="0"/>
              <a:t>The   </a:t>
            </a:r>
            <a:r>
              <a:rPr lang="en-US" sz="2000" dirty="0" err="1"/>
              <a:t>FastText</a:t>
            </a:r>
            <a:r>
              <a:rPr lang="en-US" sz="2000" dirty="0"/>
              <a:t>   model   builds   on   a   specific   limitation   of traditional methods such as word2vec and </a:t>
            </a:r>
            <a:r>
              <a:rPr lang="en-US" sz="2000" dirty="0" err="1"/>
              <a:t>GloVe</a:t>
            </a:r>
            <a:r>
              <a:rPr lang="en-US" sz="2000" dirty="0"/>
              <a:t>. Specifically, that this model can handle out-of-vocabulary words</a:t>
            </a:r>
          </a:p>
          <a:p>
            <a:r>
              <a:rPr lang="en-US" sz="2000" dirty="0"/>
              <a:t>The main principle behind </a:t>
            </a:r>
            <a:r>
              <a:rPr lang="en-US" sz="2000" dirty="0" err="1"/>
              <a:t>FastText</a:t>
            </a:r>
            <a:r>
              <a:rPr lang="en-US" sz="2000" dirty="0"/>
              <a:t> is that the morphological formation  of  a  word  carries  important  information  about  the meaning  of  the  word. </a:t>
            </a:r>
          </a:p>
          <a:p>
            <a:r>
              <a:rPr lang="en-US" sz="2000" dirty="0"/>
              <a:t>This  can  be  achieved  by  viewing  a  word  as  a  collection of sequences  of  adjacent  characters  or  character-</a:t>
            </a:r>
            <a:r>
              <a:rPr lang="en-US" sz="2000" dirty="0" err="1"/>
              <a:t>ngrams</a:t>
            </a:r>
            <a:r>
              <a:rPr lang="en-US" sz="2000" dirty="0"/>
              <a:t>.</a:t>
            </a:r>
          </a:p>
        </p:txBody>
      </p:sp>
    </p:spTree>
    <p:extLst>
      <p:ext uri="{BB962C8B-B14F-4D97-AF65-F5344CB8AC3E}">
        <p14:creationId xmlns:p14="http://schemas.microsoft.com/office/powerpoint/2010/main" val="2442877853"/>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2841"/>
      </a:dk2>
      <a:lt2>
        <a:srgbClr val="E8E7E2"/>
      </a:lt2>
      <a:accent1>
        <a:srgbClr val="8F97CE"/>
      </a:accent1>
      <a:accent2>
        <a:srgbClr val="76A0C3"/>
      </a:accent2>
      <a:accent3>
        <a:srgbClr val="7AAEAF"/>
      </a:accent3>
      <a:accent4>
        <a:srgbClr val="6BB196"/>
      </a:accent4>
      <a:accent5>
        <a:srgbClr val="77AF82"/>
      </a:accent5>
      <a:accent6>
        <a:srgbClr val="7AB16B"/>
      </a:accent6>
      <a:hlink>
        <a:srgbClr val="8B8354"/>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F79AE55CA49547B2AC7194EF9DB5BC" ma:contentTypeVersion="4" ma:contentTypeDescription="Create a new document." ma:contentTypeScope="" ma:versionID="320a008ddce5044afad1ac0a3bf3e434">
  <xsd:schema xmlns:xsd="http://www.w3.org/2001/XMLSchema" xmlns:xs="http://www.w3.org/2001/XMLSchema" xmlns:p="http://schemas.microsoft.com/office/2006/metadata/properties" xmlns:ns2="9aaa6392-87b4-45cb-aaf6-67b1bd5dd9cb" targetNamespace="http://schemas.microsoft.com/office/2006/metadata/properties" ma:root="true" ma:fieldsID="d88a715bce7d37dc4830d41240ec8bc6" ns2:_="">
    <xsd:import namespace="9aaa6392-87b4-45cb-aaf6-67b1bd5dd9c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aa6392-87b4-45cb-aaf6-67b1bd5dd9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1E5E88-088E-4640-8E43-AB82E959E6E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2C5119D-E5B4-4665-B249-00F2B75D48CC}">
  <ds:schemaRefs>
    <ds:schemaRef ds:uri="http://schemas.microsoft.com/sharepoint/v3/contenttype/forms"/>
  </ds:schemaRefs>
</ds:datastoreItem>
</file>

<file path=customXml/itemProps3.xml><?xml version="1.0" encoding="utf-8"?>
<ds:datastoreItem xmlns:ds="http://schemas.openxmlformats.org/officeDocument/2006/customXml" ds:itemID="{003C2F0B-01A9-4B42-A2A6-BFE639410FE9}">
  <ds:schemaRefs>
    <ds:schemaRef ds:uri="9aaa6392-87b4-45cb-aaf6-67b1bd5dd9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2559</TotalTime>
  <Words>1723</Words>
  <Application>Microsoft Office PowerPoint</Application>
  <PresentationFormat>Widescreen</PresentationFormat>
  <Paragraphs>122</Paragraphs>
  <Slides>27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Neue Haas Grotesk Text Pro</vt:lpstr>
      <vt:lpstr>NimbusRomNo9L-Regu</vt:lpstr>
      <vt:lpstr>AccentBoxVTI</vt:lpstr>
      <vt:lpstr>IMPACT OF PRETRAINING MODELS ON VISUALIZING HEALTH DATA​</vt:lpstr>
      <vt:lpstr>Introduction</vt:lpstr>
      <vt:lpstr>Word Embeddings</vt:lpstr>
      <vt:lpstr>Word Embeddings</vt:lpstr>
      <vt:lpstr>Static Embedding</vt:lpstr>
      <vt:lpstr>Word2Vec</vt:lpstr>
      <vt:lpstr>Doc2Vec</vt:lpstr>
      <vt:lpstr>GloVe</vt:lpstr>
      <vt:lpstr>FastText</vt:lpstr>
      <vt:lpstr>Dynamic Embeddings</vt:lpstr>
      <vt:lpstr>ELMo</vt:lpstr>
      <vt:lpstr>BERT </vt:lpstr>
      <vt:lpstr>Implementation</vt:lpstr>
      <vt:lpstr>Data</vt:lpstr>
      <vt:lpstr>Data Processing</vt:lpstr>
      <vt:lpstr>Steps for Data Preprocessing </vt:lpstr>
      <vt:lpstr>Steps – cont.</vt:lpstr>
      <vt:lpstr>Steps – cont.</vt:lpstr>
      <vt:lpstr>Steps – cont.</vt:lpstr>
      <vt:lpstr>Model Training</vt:lpstr>
      <vt:lpstr>Model Training – cont.</vt:lpstr>
      <vt:lpstr>Result Analysis</vt:lpstr>
      <vt:lpstr>Result: Word2Vec</vt:lpstr>
      <vt:lpstr>Result: Doc2Vec</vt:lpstr>
      <vt:lpstr>Result: Glove</vt:lpstr>
      <vt:lpstr>Result: BERT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LVI: Hijacking Transient Execution through Microarchitectural Load Value Injection</dc:title>
  <dc:creator>Thatiparthi, Himaja Reddy</dc:creator>
  <cp:lastModifiedBy>Thatiparthi, Himaja Reddy</cp:lastModifiedBy>
  <cp:revision>114</cp:revision>
  <dcterms:created xsi:type="dcterms:W3CDTF">2021-03-26T23:31:20Z</dcterms:created>
  <dcterms:modified xsi:type="dcterms:W3CDTF">2021-05-11T04:55:37Z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0x010100CCF79AE55CA49547B2AC7194EF9DB5BC</vt:lpwstr>
  </property>
</Properties>
</file>