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7" r:id="rId24"/>
    <p:sldId id="278" r:id="rId25"/>
    <p:sldId id="286" r:id="rId26"/>
    <p:sldId id="282" r:id="rId27"/>
    <p:sldId id="279" r:id="rId28"/>
    <p:sldId id="280" r:id="rId29"/>
    <p:sldId id="283" r:id="rId30"/>
    <p:sldId id="281" r:id="rId31"/>
    <p:sldId id="288" r:id="rId32"/>
    <p:sldId id="284" r:id="rId33"/>
    <p:sldId id="285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28570-CD40-4A32-A825-762C3F5E8F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5398BE-73D0-4419-A8B2-77543281DF6D}">
      <dgm:prSet/>
      <dgm:spPr/>
      <dgm:t>
        <a:bodyPr/>
        <a:lstStyle/>
        <a:p>
          <a:r>
            <a:rPr lang="ru-RU"/>
            <a:t>В рамках выполнения данного курсового проекта поставлены следующие задачи:</a:t>
          </a:r>
          <a:endParaRPr lang="en-US"/>
        </a:p>
      </dgm:t>
    </dgm:pt>
    <dgm:pt modelId="{A86965CC-9CCF-4388-9097-E0D2F32DFEBA}" type="parTrans" cxnId="{1D55878C-B9B0-4483-A6BF-9E2AA620C567}">
      <dgm:prSet/>
      <dgm:spPr/>
      <dgm:t>
        <a:bodyPr/>
        <a:lstStyle/>
        <a:p>
          <a:endParaRPr lang="en-US"/>
        </a:p>
      </dgm:t>
    </dgm:pt>
    <dgm:pt modelId="{6A14A8B0-0493-4594-94AA-BD5A6EB3E158}" type="sibTrans" cxnId="{1D55878C-B9B0-4483-A6BF-9E2AA620C567}">
      <dgm:prSet/>
      <dgm:spPr/>
      <dgm:t>
        <a:bodyPr/>
        <a:lstStyle/>
        <a:p>
          <a:endParaRPr lang="en-US"/>
        </a:p>
      </dgm:t>
    </dgm:pt>
    <dgm:pt modelId="{8DE56323-D1B0-452B-9621-C1A6BEAE38CD}">
      <dgm:prSet/>
      <dgm:spPr/>
      <dgm:t>
        <a:bodyPr/>
        <a:lstStyle/>
        <a:p>
          <a:r>
            <a:rPr lang="ru-RU"/>
            <a:t>- описать основные показатели SEO, проверяемые анализаторами (микроразметка, sitemap.xml, robots.txt, кэшируемость, протокол передачи данных, ЧПУ, редиректы, </a:t>
          </a:r>
          <a:r>
            <a:rPr lang="en-US"/>
            <a:t>HTTP</a:t>
          </a:r>
          <a:r>
            <a:rPr lang="ru-RU"/>
            <a:t>-заголовки и др.).</a:t>
          </a:r>
          <a:endParaRPr lang="en-US"/>
        </a:p>
      </dgm:t>
    </dgm:pt>
    <dgm:pt modelId="{40081E1E-D739-4DED-9035-D8A6CF88FFFB}" type="parTrans" cxnId="{7AA507DE-26F2-45FC-84C8-939A24C86F05}">
      <dgm:prSet/>
      <dgm:spPr/>
      <dgm:t>
        <a:bodyPr/>
        <a:lstStyle/>
        <a:p>
          <a:endParaRPr lang="en-US"/>
        </a:p>
      </dgm:t>
    </dgm:pt>
    <dgm:pt modelId="{DCBAED9C-4B27-42F3-BFB3-AA9D91BC7110}" type="sibTrans" cxnId="{7AA507DE-26F2-45FC-84C8-939A24C86F05}">
      <dgm:prSet/>
      <dgm:spPr/>
      <dgm:t>
        <a:bodyPr/>
        <a:lstStyle/>
        <a:p>
          <a:endParaRPr lang="en-US"/>
        </a:p>
      </dgm:t>
    </dgm:pt>
    <dgm:pt modelId="{9D328F24-A46E-4D7E-BE54-1212A96CD8D3}">
      <dgm:prSet/>
      <dgm:spPr/>
      <dgm:t>
        <a:bodyPr/>
        <a:lstStyle/>
        <a:p>
          <a:r>
            <a:rPr lang="ru-RU"/>
            <a:t>- провести сравнительный анализ средств аналитики посещаемости сайтов (Google Analytics, Яндекс Метрика).</a:t>
          </a:r>
          <a:endParaRPr lang="en-US"/>
        </a:p>
      </dgm:t>
    </dgm:pt>
    <dgm:pt modelId="{49DDB399-F287-4085-9410-A6D0163174F1}" type="parTrans" cxnId="{DB75D252-4676-429F-85D2-794C95C841AF}">
      <dgm:prSet/>
      <dgm:spPr/>
      <dgm:t>
        <a:bodyPr/>
        <a:lstStyle/>
        <a:p>
          <a:endParaRPr lang="en-US"/>
        </a:p>
      </dgm:t>
    </dgm:pt>
    <dgm:pt modelId="{04DC7710-E1B0-45D2-A145-8A935ADECB87}" type="sibTrans" cxnId="{DB75D252-4676-429F-85D2-794C95C841AF}">
      <dgm:prSet/>
      <dgm:spPr/>
      <dgm:t>
        <a:bodyPr/>
        <a:lstStyle/>
        <a:p>
          <a:endParaRPr lang="en-US"/>
        </a:p>
      </dgm:t>
    </dgm:pt>
    <dgm:pt modelId="{D6B4EFBB-DDED-45B9-83C1-F4F04DFD59BC}">
      <dgm:prSet/>
      <dgm:spPr/>
      <dgm:t>
        <a:bodyPr/>
        <a:lstStyle/>
        <a:p>
          <a:r>
            <a:rPr lang="ru-RU"/>
            <a:t>- изучить психологические особенности восприятия текстовой, графической, аудио- и видеоинформации</a:t>
          </a:r>
          <a:endParaRPr lang="en-US"/>
        </a:p>
      </dgm:t>
    </dgm:pt>
    <dgm:pt modelId="{002286E7-F223-4CAE-94FB-9107EC78848C}" type="parTrans" cxnId="{4D2C3B35-5AAE-40C3-BCC4-6FE963FD5FFE}">
      <dgm:prSet/>
      <dgm:spPr/>
      <dgm:t>
        <a:bodyPr/>
        <a:lstStyle/>
        <a:p>
          <a:endParaRPr lang="en-US"/>
        </a:p>
      </dgm:t>
    </dgm:pt>
    <dgm:pt modelId="{B5D71264-A8B2-4535-BFD5-9DBD472D254E}" type="sibTrans" cxnId="{4D2C3B35-5AAE-40C3-BCC4-6FE963FD5FFE}">
      <dgm:prSet/>
      <dgm:spPr/>
      <dgm:t>
        <a:bodyPr/>
        <a:lstStyle/>
        <a:p>
          <a:endParaRPr lang="en-US"/>
        </a:p>
      </dgm:t>
    </dgm:pt>
    <dgm:pt modelId="{53535CAF-4477-4987-BBD7-F17BAF98AC41}">
      <dgm:prSet/>
      <dgm:spPr/>
      <dgm:t>
        <a:bodyPr/>
        <a:lstStyle/>
        <a:p>
          <a:r>
            <a:rPr lang="ru-RU"/>
            <a:t>- при создании сайта учесть вышеописанные показатели и провести тестирование.</a:t>
          </a:r>
          <a:endParaRPr lang="en-US"/>
        </a:p>
      </dgm:t>
    </dgm:pt>
    <dgm:pt modelId="{E2FEE692-4D97-4004-B9D9-6BDF6B0177CD}" type="parTrans" cxnId="{01A5FE9F-E053-4CE9-9A87-170390A76C28}">
      <dgm:prSet/>
      <dgm:spPr/>
      <dgm:t>
        <a:bodyPr/>
        <a:lstStyle/>
        <a:p>
          <a:endParaRPr lang="en-US"/>
        </a:p>
      </dgm:t>
    </dgm:pt>
    <dgm:pt modelId="{C0F091D8-E5A0-430E-944A-A63DEE962510}" type="sibTrans" cxnId="{01A5FE9F-E053-4CE9-9A87-170390A76C28}">
      <dgm:prSet/>
      <dgm:spPr/>
      <dgm:t>
        <a:bodyPr/>
        <a:lstStyle/>
        <a:p>
          <a:endParaRPr lang="en-US"/>
        </a:p>
      </dgm:t>
    </dgm:pt>
    <dgm:pt modelId="{14939ECC-F486-4E2C-AA9C-746BB94E2F60}" type="pres">
      <dgm:prSet presAssocID="{DCA28570-CD40-4A32-A825-762C3F5E8F90}" presName="root" presStyleCnt="0">
        <dgm:presLayoutVars>
          <dgm:dir/>
          <dgm:resizeHandles val="exact"/>
        </dgm:presLayoutVars>
      </dgm:prSet>
      <dgm:spPr/>
    </dgm:pt>
    <dgm:pt modelId="{B5C63C33-F1A0-4EF3-B57C-38215E2D511B}" type="pres">
      <dgm:prSet presAssocID="{6E5398BE-73D0-4419-A8B2-77543281DF6D}" presName="compNode" presStyleCnt="0"/>
      <dgm:spPr/>
    </dgm:pt>
    <dgm:pt modelId="{885D7E07-6D75-4599-A9D8-134822F22E57}" type="pres">
      <dgm:prSet presAssocID="{6E5398BE-73D0-4419-A8B2-77543281DF6D}" presName="bgRect" presStyleLbl="bgShp" presStyleIdx="0" presStyleCnt="5"/>
      <dgm:spPr/>
    </dgm:pt>
    <dgm:pt modelId="{CE15785B-97AA-4567-BFD5-110F3FBDDB4C}" type="pres">
      <dgm:prSet presAssocID="{6E5398BE-73D0-4419-A8B2-77543281DF6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В яблочко"/>
        </a:ext>
      </dgm:extLst>
    </dgm:pt>
    <dgm:pt modelId="{B3039931-C277-4FC3-BD31-3010E51041FA}" type="pres">
      <dgm:prSet presAssocID="{6E5398BE-73D0-4419-A8B2-77543281DF6D}" presName="spaceRect" presStyleCnt="0"/>
      <dgm:spPr/>
    </dgm:pt>
    <dgm:pt modelId="{6FACD532-82D5-472E-B597-980A2DE22FCB}" type="pres">
      <dgm:prSet presAssocID="{6E5398BE-73D0-4419-A8B2-77543281DF6D}" presName="parTx" presStyleLbl="revTx" presStyleIdx="0" presStyleCnt="5">
        <dgm:presLayoutVars>
          <dgm:chMax val="0"/>
          <dgm:chPref val="0"/>
        </dgm:presLayoutVars>
      </dgm:prSet>
      <dgm:spPr/>
    </dgm:pt>
    <dgm:pt modelId="{555F98E3-236E-4AB0-9869-44F358827617}" type="pres">
      <dgm:prSet presAssocID="{6A14A8B0-0493-4594-94AA-BD5A6EB3E158}" presName="sibTrans" presStyleCnt="0"/>
      <dgm:spPr/>
    </dgm:pt>
    <dgm:pt modelId="{28D7A387-00C4-4AFF-B1B4-562C3403A4AA}" type="pres">
      <dgm:prSet presAssocID="{8DE56323-D1B0-452B-9621-C1A6BEAE38CD}" presName="compNode" presStyleCnt="0"/>
      <dgm:spPr/>
    </dgm:pt>
    <dgm:pt modelId="{F6CDE7E8-B371-483B-92E5-2EB87994F4AC}" type="pres">
      <dgm:prSet presAssocID="{8DE56323-D1B0-452B-9621-C1A6BEAE38CD}" presName="bgRect" presStyleLbl="bgShp" presStyleIdx="1" presStyleCnt="5"/>
      <dgm:spPr/>
    </dgm:pt>
    <dgm:pt modelId="{2966071C-3149-4128-B081-601E5C40A1D9}" type="pres">
      <dgm:prSet presAssocID="{8DE56323-D1B0-452B-9621-C1A6BEAE38C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Субтитры"/>
        </a:ext>
      </dgm:extLst>
    </dgm:pt>
    <dgm:pt modelId="{C1C9A85B-D46F-4FEC-95A7-1FC7605DFB56}" type="pres">
      <dgm:prSet presAssocID="{8DE56323-D1B0-452B-9621-C1A6BEAE38CD}" presName="spaceRect" presStyleCnt="0"/>
      <dgm:spPr/>
    </dgm:pt>
    <dgm:pt modelId="{F457C9B9-9BD6-4706-A544-EB7AD7F5AFD8}" type="pres">
      <dgm:prSet presAssocID="{8DE56323-D1B0-452B-9621-C1A6BEAE38CD}" presName="parTx" presStyleLbl="revTx" presStyleIdx="1" presStyleCnt="5">
        <dgm:presLayoutVars>
          <dgm:chMax val="0"/>
          <dgm:chPref val="0"/>
        </dgm:presLayoutVars>
      </dgm:prSet>
      <dgm:spPr/>
    </dgm:pt>
    <dgm:pt modelId="{F4E74700-FB0F-47C1-9B0F-87CCEA60B611}" type="pres">
      <dgm:prSet presAssocID="{DCBAED9C-4B27-42F3-BFB3-AA9D91BC7110}" presName="sibTrans" presStyleCnt="0"/>
      <dgm:spPr/>
    </dgm:pt>
    <dgm:pt modelId="{9FF72018-0142-4348-893E-FC4398B8A723}" type="pres">
      <dgm:prSet presAssocID="{9D328F24-A46E-4D7E-BE54-1212A96CD8D3}" presName="compNode" presStyleCnt="0"/>
      <dgm:spPr/>
    </dgm:pt>
    <dgm:pt modelId="{27341D82-4A26-4E2C-B6F0-D07346F69F13}" type="pres">
      <dgm:prSet presAssocID="{9D328F24-A46E-4D7E-BE54-1212A96CD8D3}" presName="bgRect" presStyleLbl="bgShp" presStyleIdx="2" presStyleCnt="5"/>
      <dgm:spPr/>
    </dgm:pt>
    <dgm:pt modelId="{9E590DC0-1780-4419-A7EE-48BEAA9148DF}" type="pres">
      <dgm:prSet presAssocID="{9D328F24-A46E-4D7E-BE54-1212A96CD8D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Исследование"/>
        </a:ext>
      </dgm:extLst>
    </dgm:pt>
    <dgm:pt modelId="{4EAC5734-F345-46DB-A1F6-D2DA213C9143}" type="pres">
      <dgm:prSet presAssocID="{9D328F24-A46E-4D7E-BE54-1212A96CD8D3}" presName="spaceRect" presStyleCnt="0"/>
      <dgm:spPr/>
    </dgm:pt>
    <dgm:pt modelId="{141694B4-FDF2-4F23-B935-11664617ED16}" type="pres">
      <dgm:prSet presAssocID="{9D328F24-A46E-4D7E-BE54-1212A96CD8D3}" presName="parTx" presStyleLbl="revTx" presStyleIdx="2" presStyleCnt="5">
        <dgm:presLayoutVars>
          <dgm:chMax val="0"/>
          <dgm:chPref val="0"/>
        </dgm:presLayoutVars>
      </dgm:prSet>
      <dgm:spPr/>
    </dgm:pt>
    <dgm:pt modelId="{A40CE24D-32FC-4091-BC78-FF42C6FF6199}" type="pres">
      <dgm:prSet presAssocID="{04DC7710-E1B0-45D2-A145-8A935ADECB87}" presName="sibTrans" presStyleCnt="0"/>
      <dgm:spPr/>
    </dgm:pt>
    <dgm:pt modelId="{86E9B600-C5D1-4A1C-9392-BBA04C4A0075}" type="pres">
      <dgm:prSet presAssocID="{D6B4EFBB-DDED-45B9-83C1-F4F04DFD59BC}" presName="compNode" presStyleCnt="0"/>
      <dgm:spPr/>
    </dgm:pt>
    <dgm:pt modelId="{1F5B7D0F-A7D3-4B26-86B2-60D78DDAEE10}" type="pres">
      <dgm:prSet presAssocID="{D6B4EFBB-DDED-45B9-83C1-F4F04DFD59BC}" presName="bgRect" presStyleLbl="bgShp" presStyleIdx="3" presStyleCnt="5"/>
      <dgm:spPr/>
    </dgm:pt>
    <dgm:pt modelId="{FF4646DE-FE2E-46B2-BECA-8309060452C3}" type="pres">
      <dgm:prSet presAssocID="{D6B4EFBB-DDED-45B9-83C1-F4F04DFD59B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15740835-837C-4D00-8A99-5BD97164D91A}" type="pres">
      <dgm:prSet presAssocID="{D6B4EFBB-DDED-45B9-83C1-F4F04DFD59BC}" presName="spaceRect" presStyleCnt="0"/>
      <dgm:spPr/>
    </dgm:pt>
    <dgm:pt modelId="{98270996-AB0B-4659-A48D-9DC584914067}" type="pres">
      <dgm:prSet presAssocID="{D6B4EFBB-DDED-45B9-83C1-F4F04DFD59BC}" presName="parTx" presStyleLbl="revTx" presStyleIdx="3" presStyleCnt="5">
        <dgm:presLayoutVars>
          <dgm:chMax val="0"/>
          <dgm:chPref val="0"/>
        </dgm:presLayoutVars>
      </dgm:prSet>
      <dgm:spPr/>
    </dgm:pt>
    <dgm:pt modelId="{7AC9C212-0491-458F-A4C4-EAB4807F65C3}" type="pres">
      <dgm:prSet presAssocID="{B5D71264-A8B2-4535-BFD5-9DBD472D254E}" presName="sibTrans" presStyleCnt="0"/>
      <dgm:spPr/>
    </dgm:pt>
    <dgm:pt modelId="{15C40A04-4B7E-4B1E-B6C8-B0029FDEFD7F}" type="pres">
      <dgm:prSet presAssocID="{53535CAF-4477-4987-BBD7-F17BAF98AC41}" presName="compNode" presStyleCnt="0"/>
      <dgm:spPr/>
    </dgm:pt>
    <dgm:pt modelId="{637F385E-CE52-498E-819A-9B49611DED6F}" type="pres">
      <dgm:prSet presAssocID="{53535CAF-4477-4987-BBD7-F17BAF98AC41}" presName="bgRect" presStyleLbl="bgShp" presStyleIdx="4" presStyleCnt="5"/>
      <dgm:spPr/>
    </dgm:pt>
    <dgm:pt modelId="{B2E3B8D6-CC3E-45FD-9B54-462396C9C159}" type="pres">
      <dgm:prSet presAssocID="{53535CAF-4477-4987-BBD7-F17BAF98AC4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94E59BAB-C80E-4195-803E-FCAA44F9D83C}" type="pres">
      <dgm:prSet presAssocID="{53535CAF-4477-4987-BBD7-F17BAF98AC41}" presName="spaceRect" presStyleCnt="0"/>
      <dgm:spPr/>
    </dgm:pt>
    <dgm:pt modelId="{BA561E60-C99B-4CE2-87BD-5994C6445995}" type="pres">
      <dgm:prSet presAssocID="{53535CAF-4477-4987-BBD7-F17BAF98AC4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A6DA609-BF8B-4A2C-915A-8E57716052B8}" type="presOf" srcId="{DCA28570-CD40-4A32-A825-762C3F5E8F90}" destId="{14939ECC-F486-4E2C-AA9C-746BB94E2F60}" srcOrd="0" destOrd="0" presId="urn:microsoft.com/office/officeart/2018/2/layout/IconVerticalSolidList"/>
    <dgm:cxn modelId="{B779DF13-7C61-4D26-92A6-B1F23A813EC3}" type="presOf" srcId="{D6B4EFBB-DDED-45B9-83C1-F4F04DFD59BC}" destId="{98270996-AB0B-4659-A48D-9DC584914067}" srcOrd="0" destOrd="0" presId="urn:microsoft.com/office/officeart/2018/2/layout/IconVerticalSolidList"/>
    <dgm:cxn modelId="{30527632-B2D7-416F-93E4-8F8E09A96EA6}" type="presOf" srcId="{9D328F24-A46E-4D7E-BE54-1212A96CD8D3}" destId="{141694B4-FDF2-4F23-B935-11664617ED16}" srcOrd="0" destOrd="0" presId="urn:microsoft.com/office/officeart/2018/2/layout/IconVerticalSolidList"/>
    <dgm:cxn modelId="{4D2C3B35-5AAE-40C3-BCC4-6FE963FD5FFE}" srcId="{DCA28570-CD40-4A32-A825-762C3F5E8F90}" destId="{D6B4EFBB-DDED-45B9-83C1-F4F04DFD59BC}" srcOrd="3" destOrd="0" parTransId="{002286E7-F223-4CAE-94FB-9107EC78848C}" sibTransId="{B5D71264-A8B2-4535-BFD5-9DBD472D254E}"/>
    <dgm:cxn modelId="{8479A05B-3966-41B5-80EE-59D81F0CCD17}" type="presOf" srcId="{6E5398BE-73D0-4419-A8B2-77543281DF6D}" destId="{6FACD532-82D5-472E-B597-980A2DE22FCB}" srcOrd="0" destOrd="0" presId="urn:microsoft.com/office/officeart/2018/2/layout/IconVerticalSolidList"/>
    <dgm:cxn modelId="{AFDFEE50-2D5E-4024-8A6D-CB1A03D3FFF5}" type="presOf" srcId="{8DE56323-D1B0-452B-9621-C1A6BEAE38CD}" destId="{F457C9B9-9BD6-4706-A544-EB7AD7F5AFD8}" srcOrd="0" destOrd="0" presId="urn:microsoft.com/office/officeart/2018/2/layout/IconVerticalSolidList"/>
    <dgm:cxn modelId="{DB75D252-4676-429F-85D2-794C95C841AF}" srcId="{DCA28570-CD40-4A32-A825-762C3F5E8F90}" destId="{9D328F24-A46E-4D7E-BE54-1212A96CD8D3}" srcOrd="2" destOrd="0" parTransId="{49DDB399-F287-4085-9410-A6D0163174F1}" sibTransId="{04DC7710-E1B0-45D2-A145-8A935ADECB87}"/>
    <dgm:cxn modelId="{1D55878C-B9B0-4483-A6BF-9E2AA620C567}" srcId="{DCA28570-CD40-4A32-A825-762C3F5E8F90}" destId="{6E5398BE-73D0-4419-A8B2-77543281DF6D}" srcOrd="0" destOrd="0" parTransId="{A86965CC-9CCF-4388-9097-E0D2F32DFEBA}" sibTransId="{6A14A8B0-0493-4594-94AA-BD5A6EB3E158}"/>
    <dgm:cxn modelId="{01A5FE9F-E053-4CE9-9A87-170390A76C28}" srcId="{DCA28570-CD40-4A32-A825-762C3F5E8F90}" destId="{53535CAF-4477-4987-BBD7-F17BAF98AC41}" srcOrd="4" destOrd="0" parTransId="{E2FEE692-4D97-4004-B9D9-6BDF6B0177CD}" sibTransId="{C0F091D8-E5A0-430E-944A-A63DEE962510}"/>
    <dgm:cxn modelId="{DDE97DB4-7E8E-4034-95AB-C82F93083A61}" type="presOf" srcId="{53535CAF-4477-4987-BBD7-F17BAF98AC41}" destId="{BA561E60-C99B-4CE2-87BD-5994C6445995}" srcOrd="0" destOrd="0" presId="urn:microsoft.com/office/officeart/2018/2/layout/IconVerticalSolidList"/>
    <dgm:cxn modelId="{7AA507DE-26F2-45FC-84C8-939A24C86F05}" srcId="{DCA28570-CD40-4A32-A825-762C3F5E8F90}" destId="{8DE56323-D1B0-452B-9621-C1A6BEAE38CD}" srcOrd="1" destOrd="0" parTransId="{40081E1E-D739-4DED-9035-D8A6CF88FFFB}" sibTransId="{DCBAED9C-4B27-42F3-BFB3-AA9D91BC7110}"/>
    <dgm:cxn modelId="{89A02B39-411A-4699-A33A-E0206D313E2A}" type="presParOf" srcId="{14939ECC-F486-4E2C-AA9C-746BB94E2F60}" destId="{B5C63C33-F1A0-4EF3-B57C-38215E2D511B}" srcOrd="0" destOrd="0" presId="urn:microsoft.com/office/officeart/2018/2/layout/IconVerticalSolidList"/>
    <dgm:cxn modelId="{2E82709E-08AD-4B47-9448-9A1CF6A07794}" type="presParOf" srcId="{B5C63C33-F1A0-4EF3-B57C-38215E2D511B}" destId="{885D7E07-6D75-4599-A9D8-134822F22E57}" srcOrd="0" destOrd="0" presId="urn:microsoft.com/office/officeart/2018/2/layout/IconVerticalSolidList"/>
    <dgm:cxn modelId="{3D286C97-E944-4744-979D-44B1CF4FDDA2}" type="presParOf" srcId="{B5C63C33-F1A0-4EF3-B57C-38215E2D511B}" destId="{CE15785B-97AA-4567-BFD5-110F3FBDDB4C}" srcOrd="1" destOrd="0" presId="urn:microsoft.com/office/officeart/2018/2/layout/IconVerticalSolidList"/>
    <dgm:cxn modelId="{37F2FA65-9741-4DC4-9638-723A3EB6F613}" type="presParOf" srcId="{B5C63C33-F1A0-4EF3-B57C-38215E2D511B}" destId="{B3039931-C277-4FC3-BD31-3010E51041FA}" srcOrd="2" destOrd="0" presId="urn:microsoft.com/office/officeart/2018/2/layout/IconVerticalSolidList"/>
    <dgm:cxn modelId="{23C3CE53-0775-4F08-BCB2-A7E401719E3E}" type="presParOf" srcId="{B5C63C33-F1A0-4EF3-B57C-38215E2D511B}" destId="{6FACD532-82D5-472E-B597-980A2DE22FCB}" srcOrd="3" destOrd="0" presId="urn:microsoft.com/office/officeart/2018/2/layout/IconVerticalSolidList"/>
    <dgm:cxn modelId="{EB62C548-2E9E-43A7-9E0B-B2B191EDD08A}" type="presParOf" srcId="{14939ECC-F486-4E2C-AA9C-746BB94E2F60}" destId="{555F98E3-236E-4AB0-9869-44F358827617}" srcOrd="1" destOrd="0" presId="urn:microsoft.com/office/officeart/2018/2/layout/IconVerticalSolidList"/>
    <dgm:cxn modelId="{3AD12FDB-F7EA-4F44-838E-F8E638EF7B2C}" type="presParOf" srcId="{14939ECC-F486-4E2C-AA9C-746BB94E2F60}" destId="{28D7A387-00C4-4AFF-B1B4-562C3403A4AA}" srcOrd="2" destOrd="0" presId="urn:microsoft.com/office/officeart/2018/2/layout/IconVerticalSolidList"/>
    <dgm:cxn modelId="{EC71D7E9-060E-4483-AB6E-324061D861B1}" type="presParOf" srcId="{28D7A387-00C4-4AFF-B1B4-562C3403A4AA}" destId="{F6CDE7E8-B371-483B-92E5-2EB87994F4AC}" srcOrd="0" destOrd="0" presId="urn:microsoft.com/office/officeart/2018/2/layout/IconVerticalSolidList"/>
    <dgm:cxn modelId="{D74E332C-2742-469A-9680-0BFF9FC494CA}" type="presParOf" srcId="{28D7A387-00C4-4AFF-B1B4-562C3403A4AA}" destId="{2966071C-3149-4128-B081-601E5C40A1D9}" srcOrd="1" destOrd="0" presId="urn:microsoft.com/office/officeart/2018/2/layout/IconVerticalSolidList"/>
    <dgm:cxn modelId="{36D45A15-27DC-4886-90AD-5A8FACEDC9FA}" type="presParOf" srcId="{28D7A387-00C4-4AFF-B1B4-562C3403A4AA}" destId="{C1C9A85B-D46F-4FEC-95A7-1FC7605DFB56}" srcOrd="2" destOrd="0" presId="urn:microsoft.com/office/officeart/2018/2/layout/IconVerticalSolidList"/>
    <dgm:cxn modelId="{28F23AD1-FE37-4C69-ABE9-F9322C53CB1E}" type="presParOf" srcId="{28D7A387-00C4-4AFF-B1B4-562C3403A4AA}" destId="{F457C9B9-9BD6-4706-A544-EB7AD7F5AFD8}" srcOrd="3" destOrd="0" presId="urn:microsoft.com/office/officeart/2018/2/layout/IconVerticalSolidList"/>
    <dgm:cxn modelId="{E372D57D-F76F-4DBB-960B-CA2B7AA8A4C0}" type="presParOf" srcId="{14939ECC-F486-4E2C-AA9C-746BB94E2F60}" destId="{F4E74700-FB0F-47C1-9B0F-87CCEA60B611}" srcOrd="3" destOrd="0" presId="urn:microsoft.com/office/officeart/2018/2/layout/IconVerticalSolidList"/>
    <dgm:cxn modelId="{615703E9-3F91-49D1-9961-E2EF2077B2AE}" type="presParOf" srcId="{14939ECC-F486-4E2C-AA9C-746BB94E2F60}" destId="{9FF72018-0142-4348-893E-FC4398B8A723}" srcOrd="4" destOrd="0" presId="urn:microsoft.com/office/officeart/2018/2/layout/IconVerticalSolidList"/>
    <dgm:cxn modelId="{572FA61C-4CC9-4B17-9919-0D3D31D5DA2B}" type="presParOf" srcId="{9FF72018-0142-4348-893E-FC4398B8A723}" destId="{27341D82-4A26-4E2C-B6F0-D07346F69F13}" srcOrd="0" destOrd="0" presId="urn:microsoft.com/office/officeart/2018/2/layout/IconVerticalSolidList"/>
    <dgm:cxn modelId="{E44DA26E-4515-4C65-8681-35700FAC8E75}" type="presParOf" srcId="{9FF72018-0142-4348-893E-FC4398B8A723}" destId="{9E590DC0-1780-4419-A7EE-48BEAA9148DF}" srcOrd="1" destOrd="0" presId="urn:microsoft.com/office/officeart/2018/2/layout/IconVerticalSolidList"/>
    <dgm:cxn modelId="{B257CB9B-3FB0-4D37-8DFD-D90D060FE9B1}" type="presParOf" srcId="{9FF72018-0142-4348-893E-FC4398B8A723}" destId="{4EAC5734-F345-46DB-A1F6-D2DA213C9143}" srcOrd="2" destOrd="0" presId="urn:microsoft.com/office/officeart/2018/2/layout/IconVerticalSolidList"/>
    <dgm:cxn modelId="{6B04B336-F4AF-412F-AEC1-86001341F436}" type="presParOf" srcId="{9FF72018-0142-4348-893E-FC4398B8A723}" destId="{141694B4-FDF2-4F23-B935-11664617ED16}" srcOrd="3" destOrd="0" presId="urn:microsoft.com/office/officeart/2018/2/layout/IconVerticalSolidList"/>
    <dgm:cxn modelId="{7384C37F-7A02-44BA-AB36-8E52CA24CC03}" type="presParOf" srcId="{14939ECC-F486-4E2C-AA9C-746BB94E2F60}" destId="{A40CE24D-32FC-4091-BC78-FF42C6FF6199}" srcOrd="5" destOrd="0" presId="urn:microsoft.com/office/officeart/2018/2/layout/IconVerticalSolidList"/>
    <dgm:cxn modelId="{8530D130-CB1A-4F3C-85ED-E6B4314C4506}" type="presParOf" srcId="{14939ECC-F486-4E2C-AA9C-746BB94E2F60}" destId="{86E9B600-C5D1-4A1C-9392-BBA04C4A0075}" srcOrd="6" destOrd="0" presId="urn:microsoft.com/office/officeart/2018/2/layout/IconVerticalSolidList"/>
    <dgm:cxn modelId="{36E3BB4A-C0C7-4ECD-8F11-1F64753D923F}" type="presParOf" srcId="{86E9B600-C5D1-4A1C-9392-BBA04C4A0075}" destId="{1F5B7D0F-A7D3-4B26-86B2-60D78DDAEE10}" srcOrd="0" destOrd="0" presId="urn:microsoft.com/office/officeart/2018/2/layout/IconVerticalSolidList"/>
    <dgm:cxn modelId="{739B416A-834A-43DB-A4B2-9FD2A4EE9C38}" type="presParOf" srcId="{86E9B600-C5D1-4A1C-9392-BBA04C4A0075}" destId="{FF4646DE-FE2E-46B2-BECA-8309060452C3}" srcOrd="1" destOrd="0" presId="urn:microsoft.com/office/officeart/2018/2/layout/IconVerticalSolidList"/>
    <dgm:cxn modelId="{E309B458-7A1C-4152-B2F8-C6E3340B0925}" type="presParOf" srcId="{86E9B600-C5D1-4A1C-9392-BBA04C4A0075}" destId="{15740835-837C-4D00-8A99-5BD97164D91A}" srcOrd="2" destOrd="0" presId="urn:microsoft.com/office/officeart/2018/2/layout/IconVerticalSolidList"/>
    <dgm:cxn modelId="{638FC01E-30BE-475C-A93E-FA6EA01A54BE}" type="presParOf" srcId="{86E9B600-C5D1-4A1C-9392-BBA04C4A0075}" destId="{98270996-AB0B-4659-A48D-9DC584914067}" srcOrd="3" destOrd="0" presId="urn:microsoft.com/office/officeart/2018/2/layout/IconVerticalSolidList"/>
    <dgm:cxn modelId="{03442BDD-42E1-4A7B-9525-0EFC2B250D6B}" type="presParOf" srcId="{14939ECC-F486-4E2C-AA9C-746BB94E2F60}" destId="{7AC9C212-0491-458F-A4C4-EAB4807F65C3}" srcOrd="7" destOrd="0" presId="urn:microsoft.com/office/officeart/2018/2/layout/IconVerticalSolidList"/>
    <dgm:cxn modelId="{626B3A68-9871-43FA-837F-2DEF7E91EA04}" type="presParOf" srcId="{14939ECC-F486-4E2C-AA9C-746BB94E2F60}" destId="{15C40A04-4B7E-4B1E-B6C8-B0029FDEFD7F}" srcOrd="8" destOrd="0" presId="urn:microsoft.com/office/officeart/2018/2/layout/IconVerticalSolidList"/>
    <dgm:cxn modelId="{96F9FF0B-56F1-4B66-98CA-E682DF0EA1F2}" type="presParOf" srcId="{15C40A04-4B7E-4B1E-B6C8-B0029FDEFD7F}" destId="{637F385E-CE52-498E-819A-9B49611DED6F}" srcOrd="0" destOrd="0" presId="urn:microsoft.com/office/officeart/2018/2/layout/IconVerticalSolidList"/>
    <dgm:cxn modelId="{0AE33071-24AA-43DA-9C37-AC393F8D3F7B}" type="presParOf" srcId="{15C40A04-4B7E-4B1E-B6C8-B0029FDEFD7F}" destId="{B2E3B8D6-CC3E-45FD-9B54-462396C9C159}" srcOrd="1" destOrd="0" presId="urn:microsoft.com/office/officeart/2018/2/layout/IconVerticalSolidList"/>
    <dgm:cxn modelId="{5FEDFFCF-7CC5-41F7-B6B8-D2E0F69B6866}" type="presParOf" srcId="{15C40A04-4B7E-4B1E-B6C8-B0029FDEFD7F}" destId="{94E59BAB-C80E-4195-803E-FCAA44F9D83C}" srcOrd="2" destOrd="0" presId="urn:microsoft.com/office/officeart/2018/2/layout/IconVerticalSolidList"/>
    <dgm:cxn modelId="{458FD99C-AC89-4CAB-B3DD-98029F21982A}" type="presParOf" srcId="{15C40A04-4B7E-4B1E-B6C8-B0029FDEFD7F}" destId="{BA561E60-C99B-4CE2-87BD-5994C64459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4C4811-14FE-463C-84C8-8DDF9587BE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099A75-1C1D-4758-B580-B1A9F9889A50}">
      <dgm:prSet/>
      <dgm:spPr/>
      <dgm:t>
        <a:bodyPr/>
        <a:lstStyle/>
        <a:p>
          <a:r>
            <a:rPr lang="ru-RU"/>
            <a:t>Функционал платформы </a:t>
          </a:r>
          <a:r>
            <a:rPr lang="en-US"/>
            <a:t>New Project</a:t>
          </a:r>
          <a:r>
            <a:rPr lang="ru-RU"/>
            <a:t>:</a:t>
          </a:r>
          <a:endParaRPr lang="en-US"/>
        </a:p>
      </dgm:t>
    </dgm:pt>
    <dgm:pt modelId="{1067CE2D-8808-435B-A67B-415027901256}" type="parTrans" cxnId="{FE4D2FC7-4B87-4FC5-8B99-19D98A133BDE}">
      <dgm:prSet/>
      <dgm:spPr/>
      <dgm:t>
        <a:bodyPr/>
        <a:lstStyle/>
        <a:p>
          <a:endParaRPr lang="en-US"/>
        </a:p>
      </dgm:t>
    </dgm:pt>
    <dgm:pt modelId="{F5B3BD33-6E5B-4DD5-9010-C16EE7C07610}" type="sibTrans" cxnId="{FE4D2FC7-4B87-4FC5-8B99-19D98A133BDE}">
      <dgm:prSet/>
      <dgm:spPr/>
      <dgm:t>
        <a:bodyPr/>
        <a:lstStyle/>
        <a:p>
          <a:endParaRPr lang="en-US"/>
        </a:p>
      </dgm:t>
    </dgm:pt>
    <dgm:pt modelId="{D1649F5F-3FED-41A2-8CD1-070BC266A8C4}">
      <dgm:prSet/>
      <dgm:spPr/>
      <dgm:t>
        <a:bodyPr/>
        <a:lstStyle/>
        <a:p>
          <a:r>
            <a:rPr lang="ru-RU"/>
            <a:t>- создание личного профиля, добавление фото, указание своих интересов, целей и сфер деятельности;</a:t>
          </a:r>
          <a:endParaRPr lang="en-US"/>
        </a:p>
      </dgm:t>
    </dgm:pt>
    <dgm:pt modelId="{896DC289-7460-44A0-A280-83102581BF28}" type="parTrans" cxnId="{993B05B0-A942-41C1-A5BC-1E96ABDBDDE1}">
      <dgm:prSet/>
      <dgm:spPr/>
      <dgm:t>
        <a:bodyPr/>
        <a:lstStyle/>
        <a:p>
          <a:endParaRPr lang="en-US"/>
        </a:p>
      </dgm:t>
    </dgm:pt>
    <dgm:pt modelId="{7D735BC5-132C-4C03-82DC-788B9443A976}" type="sibTrans" cxnId="{993B05B0-A942-41C1-A5BC-1E96ABDBDDE1}">
      <dgm:prSet/>
      <dgm:spPr/>
      <dgm:t>
        <a:bodyPr/>
        <a:lstStyle/>
        <a:p>
          <a:endParaRPr lang="en-US"/>
        </a:p>
      </dgm:t>
    </dgm:pt>
    <dgm:pt modelId="{4C127080-F947-44A0-89A7-0D58257ADB45}">
      <dgm:prSet/>
      <dgm:spPr/>
      <dgm:t>
        <a:bodyPr/>
        <a:lstStyle/>
        <a:p>
          <a:r>
            <a:rPr lang="ru-RU"/>
            <a:t>- написание и чтение блогов;</a:t>
          </a:r>
          <a:endParaRPr lang="en-US"/>
        </a:p>
      </dgm:t>
    </dgm:pt>
    <dgm:pt modelId="{9E4AFC92-6E51-4562-A83B-3B8A243568B9}" type="parTrans" cxnId="{B0CAF5A5-B4A8-4EA6-97E5-0721B50717FC}">
      <dgm:prSet/>
      <dgm:spPr/>
      <dgm:t>
        <a:bodyPr/>
        <a:lstStyle/>
        <a:p>
          <a:endParaRPr lang="en-US"/>
        </a:p>
      </dgm:t>
    </dgm:pt>
    <dgm:pt modelId="{EA2E28C4-F75E-4A34-B006-8D845C4395F2}" type="sibTrans" cxnId="{B0CAF5A5-B4A8-4EA6-97E5-0721B50717FC}">
      <dgm:prSet/>
      <dgm:spPr/>
      <dgm:t>
        <a:bodyPr/>
        <a:lstStyle/>
        <a:p>
          <a:endParaRPr lang="en-US"/>
        </a:p>
      </dgm:t>
    </dgm:pt>
    <dgm:pt modelId="{3995420B-65E8-44FB-AC49-0CAC015D8F21}">
      <dgm:prSet/>
      <dgm:spPr/>
      <dgm:t>
        <a:bodyPr/>
        <a:lstStyle/>
        <a:p>
          <a:r>
            <a:rPr lang="ru-RU"/>
            <a:t>- создание проектов и их обсуждение;</a:t>
          </a:r>
          <a:endParaRPr lang="en-US"/>
        </a:p>
      </dgm:t>
    </dgm:pt>
    <dgm:pt modelId="{98E51C56-37BC-4CF1-95EF-BDA0DF7E810C}" type="parTrans" cxnId="{E6B1E410-19D8-4D42-8CAC-0BC4A4A8F64C}">
      <dgm:prSet/>
      <dgm:spPr/>
      <dgm:t>
        <a:bodyPr/>
        <a:lstStyle/>
        <a:p>
          <a:endParaRPr lang="en-US"/>
        </a:p>
      </dgm:t>
    </dgm:pt>
    <dgm:pt modelId="{CF74993B-DD9F-41C7-B006-A8B95F06E8F6}" type="sibTrans" cxnId="{E6B1E410-19D8-4D42-8CAC-0BC4A4A8F64C}">
      <dgm:prSet/>
      <dgm:spPr/>
      <dgm:t>
        <a:bodyPr/>
        <a:lstStyle/>
        <a:p>
          <a:endParaRPr lang="en-US"/>
        </a:p>
      </dgm:t>
    </dgm:pt>
    <dgm:pt modelId="{93F0C933-973D-4BFF-9E2F-2B403EFBBF0A}">
      <dgm:prSet/>
      <dgm:spPr/>
      <dgm:t>
        <a:bodyPr/>
        <a:lstStyle/>
        <a:p>
          <a:r>
            <a:rPr lang="ru-RU"/>
            <a:t>- система оценок и рейтинга;</a:t>
          </a:r>
          <a:endParaRPr lang="en-US"/>
        </a:p>
      </dgm:t>
    </dgm:pt>
    <dgm:pt modelId="{82C40733-C28E-4DEA-B47F-1DA5CFC1191E}" type="parTrans" cxnId="{B9402492-47F1-4280-B1DF-09B105BD2513}">
      <dgm:prSet/>
      <dgm:spPr/>
      <dgm:t>
        <a:bodyPr/>
        <a:lstStyle/>
        <a:p>
          <a:endParaRPr lang="en-US"/>
        </a:p>
      </dgm:t>
    </dgm:pt>
    <dgm:pt modelId="{29B1FBE1-0B98-484D-B13D-1C6AF09BB418}" type="sibTrans" cxnId="{B9402492-47F1-4280-B1DF-09B105BD2513}">
      <dgm:prSet/>
      <dgm:spPr/>
      <dgm:t>
        <a:bodyPr/>
        <a:lstStyle/>
        <a:p>
          <a:endParaRPr lang="en-US"/>
        </a:p>
      </dgm:t>
    </dgm:pt>
    <dgm:pt modelId="{F22607FB-2955-444E-B319-FD070F59B8F6}">
      <dgm:prSet/>
      <dgm:spPr/>
      <dgm:t>
        <a:bodyPr/>
        <a:lstStyle/>
        <a:p>
          <a:r>
            <a:rPr lang="ru-RU"/>
            <a:t>- добавление пользователей в подписки;</a:t>
          </a:r>
          <a:endParaRPr lang="en-US"/>
        </a:p>
      </dgm:t>
    </dgm:pt>
    <dgm:pt modelId="{77875BD3-51AF-41A3-B2CA-341DA3C55658}" type="parTrans" cxnId="{C7091AC5-0694-456D-93D2-542EA10285D5}">
      <dgm:prSet/>
      <dgm:spPr/>
      <dgm:t>
        <a:bodyPr/>
        <a:lstStyle/>
        <a:p>
          <a:endParaRPr lang="en-US"/>
        </a:p>
      </dgm:t>
    </dgm:pt>
    <dgm:pt modelId="{BA36670C-0C95-4B5F-AA91-CB0CE01B6499}" type="sibTrans" cxnId="{C7091AC5-0694-456D-93D2-542EA10285D5}">
      <dgm:prSet/>
      <dgm:spPr/>
      <dgm:t>
        <a:bodyPr/>
        <a:lstStyle/>
        <a:p>
          <a:endParaRPr lang="en-US"/>
        </a:p>
      </dgm:t>
    </dgm:pt>
    <dgm:pt modelId="{83A016AA-78DA-4353-9640-EF39B4C2C117}">
      <dgm:prSet/>
      <dgm:spPr/>
      <dgm:t>
        <a:bodyPr/>
        <a:lstStyle/>
        <a:p>
          <a:r>
            <a:rPr lang="ru-RU"/>
            <a:t>- глобальный поиск по сайту</a:t>
          </a:r>
          <a:endParaRPr lang="en-US"/>
        </a:p>
      </dgm:t>
    </dgm:pt>
    <dgm:pt modelId="{6DC7809A-2042-46B9-8213-919267A5F0C2}" type="parTrans" cxnId="{065B081C-4889-4EEF-912F-857E225BB48A}">
      <dgm:prSet/>
      <dgm:spPr/>
      <dgm:t>
        <a:bodyPr/>
        <a:lstStyle/>
        <a:p>
          <a:endParaRPr lang="en-US"/>
        </a:p>
      </dgm:t>
    </dgm:pt>
    <dgm:pt modelId="{8A2311D8-20D1-4B3B-A85A-E3A3705F7CC1}" type="sibTrans" cxnId="{065B081C-4889-4EEF-912F-857E225BB48A}">
      <dgm:prSet/>
      <dgm:spPr/>
      <dgm:t>
        <a:bodyPr/>
        <a:lstStyle/>
        <a:p>
          <a:endParaRPr lang="en-US"/>
        </a:p>
      </dgm:t>
    </dgm:pt>
    <dgm:pt modelId="{BF040747-5F01-4713-B93C-8CA65F64F0EB}" type="pres">
      <dgm:prSet presAssocID="{324C4811-14FE-463C-84C8-8DDF9587BEC6}" presName="root" presStyleCnt="0">
        <dgm:presLayoutVars>
          <dgm:dir/>
          <dgm:resizeHandles val="exact"/>
        </dgm:presLayoutVars>
      </dgm:prSet>
      <dgm:spPr/>
    </dgm:pt>
    <dgm:pt modelId="{320C045E-4490-4175-AC6A-E9E3CFEB1F4E}" type="pres">
      <dgm:prSet presAssocID="{C8099A75-1C1D-4758-B580-B1A9F9889A50}" presName="compNode" presStyleCnt="0"/>
      <dgm:spPr/>
    </dgm:pt>
    <dgm:pt modelId="{42F05EDD-2FBD-4705-ABF5-ED853F0703AC}" type="pres">
      <dgm:prSet presAssocID="{C8099A75-1C1D-4758-B580-B1A9F9889A50}" presName="bgRect" presStyleLbl="bgShp" presStyleIdx="0" presStyleCnt="7"/>
      <dgm:spPr/>
    </dgm:pt>
    <dgm:pt modelId="{A9294147-9DAD-4458-AF58-243CC99B3D0E}" type="pres">
      <dgm:prSet presAssocID="{C8099A75-1C1D-4758-B580-B1A9F9889A5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DB6A83C5-2208-40C7-93C6-8524AA303403}" type="pres">
      <dgm:prSet presAssocID="{C8099A75-1C1D-4758-B580-B1A9F9889A50}" presName="spaceRect" presStyleCnt="0"/>
      <dgm:spPr/>
    </dgm:pt>
    <dgm:pt modelId="{3C49826F-7FEA-449A-8EEE-D0E306923EA3}" type="pres">
      <dgm:prSet presAssocID="{C8099A75-1C1D-4758-B580-B1A9F9889A50}" presName="parTx" presStyleLbl="revTx" presStyleIdx="0" presStyleCnt="7">
        <dgm:presLayoutVars>
          <dgm:chMax val="0"/>
          <dgm:chPref val="0"/>
        </dgm:presLayoutVars>
      </dgm:prSet>
      <dgm:spPr/>
    </dgm:pt>
    <dgm:pt modelId="{FF30301B-58C8-47A6-A9BA-AA734B6B856C}" type="pres">
      <dgm:prSet presAssocID="{F5B3BD33-6E5B-4DD5-9010-C16EE7C07610}" presName="sibTrans" presStyleCnt="0"/>
      <dgm:spPr/>
    </dgm:pt>
    <dgm:pt modelId="{05480D69-046F-410F-A81B-6EAF8DADD990}" type="pres">
      <dgm:prSet presAssocID="{D1649F5F-3FED-41A2-8CD1-070BC266A8C4}" presName="compNode" presStyleCnt="0"/>
      <dgm:spPr/>
    </dgm:pt>
    <dgm:pt modelId="{5E1F77D8-603E-4487-8980-44224B2AB036}" type="pres">
      <dgm:prSet presAssocID="{D1649F5F-3FED-41A2-8CD1-070BC266A8C4}" presName="bgRect" presStyleLbl="bgShp" presStyleIdx="1" presStyleCnt="7"/>
      <dgm:spPr/>
    </dgm:pt>
    <dgm:pt modelId="{B87A734E-DCD1-4903-8F35-BC1C47A76AFA}" type="pres">
      <dgm:prSet presAssocID="{D1649F5F-3FED-41A2-8CD1-070BC266A8C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73027612-5225-4C79-A42A-9DB8F857A43B}" type="pres">
      <dgm:prSet presAssocID="{D1649F5F-3FED-41A2-8CD1-070BC266A8C4}" presName="spaceRect" presStyleCnt="0"/>
      <dgm:spPr/>
    </dgm:pt>
    <dgm:pt modelId="{B592D5D6-0A97-45AC-9F11-4AFFA9B64BCE}" type="pres">
      <dgm:prSet presAssocID="{D1649F5F-3FED-41A2-8CD1-070BC266A8C4}" presName="parTx" presStyleLbl="revTx" presStyleIdx="1" presStyleCnt="7">
        <dgm:presLayoutVars>
          <dgm:chMax val="0"/>
          <dgm:chPref val="0"/>
        </dgm:presLayoutVars>
      </dgm:prSet>
      <dgm:spPr/>
    </dgm:pt>
    <dgm:pt modelId="{A8C1A742-B084-43D0-99EA-37F34A30B1D2}" type="pres">
      <dgm:prSet presAssocID="{7D735BC5-132C-4C03-82DC-788B9443A976}" presName="sibTrans" presStyleCnt="0"/>
      <dgm:spPr/>
    </dgm:pt>
    <dgm:pt modelId="{9CC96917-20CA-4D9E-A007-41C1B9F4451A}" type="pres">
      <dgm:prSet presAssocID="{4C127080-F947-44A0-89A7-0D58257ADB45}" presName="compNode" presStyleCnt="0"/>
      <dgm:spPr/>
    </dgm:pt>
    <dgm:pt modelId="{E94F2D12-DCA4-4BD5-A45B-2EA62133A951}" type="pres">
      <dgm:prSet presAssocID="{4C127080-F947-44A0-89A7-0D58257ADB45}" presName="bgRect" presStyleLbl="bgShp" presStyleIdx="2" presStyleCnt="7"/>
      <dgm:spPr/>
    </dgm:pt>
    <dgm:pt modelId="{03A65EC6-BAAC-43F9-83D9-457B48397C18}" type="pres">
      <dgm:prSet presAssocID="{4C127080-F947-44A0-89A7-0D58257ADB4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арандаш"/>
        </a:ext>
      </dgm:extLst>
    </dgm:pt>
    <dgm:pt modelId="{F956D75F-CECE-45C9-AE69-146E955C0250}" type="pres">
      <dgm:prSet presAssocID="{4C127080-F947-44A0-89A7-0D58257ADB45}" presName="spaceRect" presStyleCnt="0"/>
      <dgm:spPr/>
    </dgm:pt>
    <dgm:pt modelId="{EAF96CF5-06E8-4D90-8803-551960224896}" type="pres">
      <dgm:prSet presAssocID="{4C127080-F947-44A0-89A7-0D58257ADB45}" presName="parTx" presStyleLbl="revTx" presStyleIdx="2" presStyleCnt="7">
        <dgm:presLayoutVars>
          <dgm:chMax val="0"/>
          <dgm:chPref val="0"/>
        </dgm:presLayoutVars>
      </dgm:prSet>
      <dgm:spPr/>
    </dgm:pt>
    <dgm:pt modelId="{683AA301-71C4-41FA-BEE6-98F01906F507}" type="pres">
      <dgm:prSet presAssocID="{EA2E28C4-F75E-4A34-B006-8D845C4395F2}" presName="sibTrans" presStyleCnt="0"/>
      <dgm:spPr/>
    </dgm:pt>
    <dgm:pt modelId="{2E82698C-7B87-4906-90A3-CD93530B3540}" type="pres">
      <dgm:prSet presAssocID="{3995420B-65E8-44FB-AC49-0CAC015D8F21}" presName="compNode" presStyleCnt="0"/>
      <dgm:spPr/>
    </dgm:pt>
    <dgm:pt modelId="{C21798B4-0D51-4739-8BEB-31F0C0FCACB5}" type="pres">
      <dgm:prSet presAssocID="{3995420B-65E8-44FB-AC49-0CAC015D8F21}" presName="bgRect" presStyleLbl="bgShp" presStyleIdx="3" presStyleCnt="7"/>
      <dgm:spPr/>
    </dgm:pt>
    <dgm:pt modelId="{A7D127C0-E60E-4E51-8137-3E21366D22BC}" type="pres">
      <dgm:prSet presAssocID="{3995420B-65E8-44FB-AC49-0CAC015D8F2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Ракета"/>
        </a:ext>
      </dgm:extLst>
    </dgm:pt>
    <dgm:pt modelId="{372DBDF6-28C7-4E3B-8901-0632B8AF9554}" type="pres">
      <dgm:prSet presAssocID="{3995420B-65E8-44FB-AC49-0CAC015D8F21}" presName="spaceRect" presStyleCnt="0"/>
      <dgm:spPr/>
    </dgm:pt>
    <dgm:pt modelId="{07805465-76D1-42D3-9516-8A6C5E7242E9}" type="pres">
      <dgm:prSet presAssocID="{3995420B-65E8-44FB-AC49-0CAC015D8F21}" presName="parTx" presStyleLbl="revTx" presStyleIdx="3" presStyleCnt="7">
        <dgm:presLayoutVars>
          <dgm:chMax val="0"/>
          <dgm:chPref val="0"/>
        </dgm:presLayoutVars>
      </dgm:prSet>
      <dgm:spPr/>
    </dgm:pt>
    <dgm:pt modelId="{A55B8500-69B1-4E98-AB1D-C25D0BBE1B37}" type="pres">
      <dgm:prSet presAssocID="{CF74993B-DD9F-41C7-B006-A8B95F06E8F6}" presName="sibTrans" presStyleCnt="0"/>
      <dgm:spPr/>
    </dgm:pt>
    <dgm:pt modelId="{7B629675-0F03-46B9-AE4E-B8F1F5214C89}" type="pres">
      <dgm:prSet presAssocID="{93F0C933-973D-4BFF-9E2F-2B403EFBBF0A}" presName="compNode" presStyleCnt="0"/>
      <dgm:spPr/>
    </dgm:pt>
    <dgm:pt modelId="{2CFB0D56-373F-45BC-A93C-0ACE89D90BF1}" type="pres">
      <dgm:prSet presAssocID="{93F0C933-973D-4BFF-9E2F-2B403EFBBF0A}" presName="bgRect" presStyleLbl="bgShp" presStyleIdx="4" presStyleCnt="7"/>
      <dgm:spPr/>
    </dgm:pt>
    <dgm:pt modelId="{4A66FA36-0D12-471B-B9B2-448D897F3380}" type="pres">
      <dgm:prSet presAssocID="{93F0C933-973D-4BFF-9E2F-2B403EFBBF0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Атом"/>
        </a:ext>
      </dgm:extLst>
    </dgm:pt>
    <dgm:pt modelId="{EB4096A5-6E88-43CB-AE79-E651695D3845}" type="pres">
      <dgm:prSet presAssocID="{93F0C933-973D-4BFF-9E2F-2B403EFBBF0A}" presName="spaceRect" presStyleCnt="0"/>
      <dgm:spPr/>
    </dgm:pt>
    <dgm:pt modelId="{2FCC2171-831C-4F30-8FAA-607A26B18E4C}" type="pres">
      <dgm:prSet presAssocID="{93F0C933-973D-4BFF-9E2F-2B403EFBBF0A}" presName="parTx" presStyleLbl="revTx" presStyleIdx="4" presStyleCnt="7">
        <dgm:presLayoutVars>
          <dgm:chMax val="0"/>
          <dgm:chPref val="0"/>
        </dgm:presLayoutVars>
      </dgm:prSet>
      <dgm:spPr/>
    </dgm:pt>
    <dgm:pt modelId="{9C95D1AC-4541-419F-9E45-3E59B784FEFF}" type="pres">
      <dgm:prSet presAssocID="{29B1FBE1-0B98-484D-B13D-1C6AF09BB418}" presName="sibTrans" presStyleCnt="0"/>
      <dgm:spPr/>
    </dgm:pt>
    <dgm:pt modelId="{8B0BFE17-C841-46D4-81D5-7727A280772A}" type="pres">
      <dgm:prSet presAssocID="{F22607FB-2955-444E-B319-FD070F59B8F6}" presName="compNode" presStyleCnt="0"/>
      <dgm:spPr/>
    </dgm:pt>
    <dgm:pt modelId="{98FE268E-8A92-4754-92C8-DC0621E4D60D}" type="pres">
      <dgm:prSet presAssocID="{F22607FB-2955-444E-B319-FD070F59B8F6}" presName="bgRect" presStyleLbl="bgShp" presStyleIdx="5" presStyleCnt="7"/>
      <dgm:spPr/>
    </dgm:pt>
    <dgm:pt modelId="{D6D25FF8-C778-4D53-A9B6-1698E5DB4F8E}" type="pres">
      <dgm:prSet presAssocID="{F22607FB-2955-444E-B319-FD070F59B8F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Скрепка"/>
        </a:ext>
      </dgm:extLst>
    </dgm:pt>
    <dgm:pt modelId="{64733DC6-350C-429E-8771-B1D4F97C8264}" type="pres">
      <dgm:prSet presAssocID="{F22607FB-2955-444E-B319-FD070F59B8F6}" presName="spaceRect" presStyleCnt="0"/>
      <dgm:spPr/>
    </dgm:pt>
    <dgm:pt modelId="{7AA05672-0EEE-452D-B37A-9769D9B6DF71}" type="pres">
      <dgm:prSet presAssocID="{F22607FB-2955-444E-B319-FD070F59B8F6}" presName="parTx" presStyleLbl="revTx" presStyleIdx="5" presStyleCnt="7">
        <dgm:presLayoutVars>
          <dgm:chMax val="0"/>
          <dgm:chPref val="0"/>
        </dgm:presLayoutVars>
      </dgm:prSet>
      <dgm:spPr/>
    </dgm:pt>
    <dgm:pt modelId="{996C1EF8-5335-4014-8E31-134EAA059DB0}" type="pres">
      <dgm:prSet presAssocID="{BA36670C-0C95-4B5F-AA91-CB0CE01B6499}" presName="sibTrans" presStyleCnt="0"/>
      <dgm:spPr/>
    </dgm:pt>
    <dgm:pt modelId="{9FDC8FCC-6289-4499-833A-CEB2AE697E7A}" type="pres">
      <dgm:prSet presAssocID="{83A016AA-78DA-4353-9640-EF39B4C2C117}" presName="compNode" presStyleCnt="0"/>
      <dgm:spPr/>
    </dgm:pt>
    <dgm:pt modelId="{84806E0A-F0DE-42A4-92E3-F9239940EBC3}" type="pres">
      <dgm:prSet presAssocID="{83A016AA-78DA-4353-9640-EF39B4C2C117}" presName="bgRect" presStyleLbl="bgShp" presStyleIdx="6" presStyleCnt="7"/>
      <dgm:spPr/>
    </dgm:pt>
    <dgm:pt modelId="{8CFB998F-666E-4FE0-8AA2-4DEF0C136ED4}" type="pres">
      <dgm:prSet presAssocID="{83A016AA-78DA-4353-9640-EF39B4C2C11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47A31D8-2053-4BE1-90D8-282E3208CEE5}" type="pres">
      <dgm:prSet presAssocID="{83A016AA-78DA-4353-9640-EF39B4C2C117}" presName="spaceRect" presStyleCnt="0"/>
      <dgm:spPr/>
    </dgm:pt>
    <dgm:pt modelId="{B479E38E-BCFE-423A-A109-16046790C91C}" type="pres">
      <dgm:prSet presAssocID="{83A016AA-78DA-4353-9640-EF39B4C2C11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6B1E410-19D8-4D42-8CAC-0BC4A4A8F64C}" srcId="{324C4811-14FE-463C-84C8-8DDF9587BEC6}" destId="{3995420B-65E8-44FB-AC49-0CAC015D8F21}" srcOrd="3" destOrd="0" parTransId="{98E51C56-37BC-4CF1-95EF-BDA0DF7E810C}" sibTransId="{CF74993B-DD9F-41C7-B006-A8B95F06E8F6}"/>
    <dgm:cxn modelId="{065B081C-4889-4EEF-912F-857E225BB48A}" srcId="{324C4811-14FE-463C-84C8-8DDF9587BEC6}" destId="{83A016AA-78DA-4353-9640-EF39B4C2C117}" srcOrd="6" destOrd="0" parTransId="{6DC7809A-2042-46B9-8213-919267A5F0C2}" sibTransId="{8A2311D8-20D1-4B3B-A85A-E3A3705F7CC1}"/>
    <dgm:cxn modelId="{71612221-4EC9-40BD-815B-56C86998327B}" type="presOf" srcId="{C8099A75-1C1D-4758-B580-B1A9F9889A50}" destId="{3C49826F-7FEA-449A-8EEE-D0E306923EA3}" srcOrd="0" destOrd="0" presId="urn:microsoft.com/office/officeart/2018/2/layout/IconVerticalSolidList"/>
    <dgm:cxn modelId="{9F24C161-09B0-4B02-ACCD-76A72E040304}" type="presOf" srcId="{324C4811-14FE-463C-84C8-8DDF9587BEC6}" destId="{BF040747-5F01-4713-B93C-8CA65F64F0EB}" srcOrd="0" destOrd="0" presId="urn:microsoft.com/office/officeart/2018/2/layout/IconVerticalSolidList"/>
    <dgm:cxn modelId="{DBFE9389-A50A-48B8-B62A-BC111AF7AA5E}" type="presOf" srcId="{D1649F5F-3FED-41A2-8CD1-070BC266A8C4}" destId="{B592D5D6-0A97-45AC-9F11-4AFFA9B64BCE}" srcOrd="0" destOrd="0" presId="urn:microsoft.com/office/officeart/2018/2/layout/IconVerticalSolidList"/>
    <dgm:cxn modelId="{A0AFBB8D-4F16-4D94-A849-AF79E1C7CF50}" type="presOf" srcId="{3995420B-65E8-44FB-AC49-0CAC015D8F21}" destId="{07805465-76D1-42D3-9516-8A6C5E7242E9}" srcOrd="0" destOrd="0" presId="urn:microsoft.com/office/officeart/2018/2/layout/IconVerticalSolidList"/>
    <dgm:cxn modelId="{2AB5AB91-57EF-4CD7-8785-1D21EF4E9EC7}" type="presOf" srcId="{F22607FB-2955-444E-B319-FD070F59B8F6}" destId="{7AA05672-0EEE-452D-B37A-9769D9B6DF71}" srcOrd="0" destOrd="0" presId="urn:microsoft.com/office/officeart/2018/2/layout/IconVerticalSolidList"/>
    <dgm:cxn modelId="{B9402492-47F1-4280-B1DF-09B105BD2513}" srcId="{324C4811-14FE-463C-84C8-8DDF9587BEC6}" destId="{93F0C933-973D-4BFF-9E2F-2B403EFBBF0A}" srcOrd="4" destOrd="0" parTransId="{82C40733-C28E-4DEA-B47F-1DA5CFC1191E}" sibTransId="{29B1FBE1-0B98-484D-B13D-1C6AF09BB418}"/>
    <dgm:cxn modelId="{0B7A3C95-3620-4E73-8179-4765C5A822EE}" type="presOf" srcId="{83A016AA-78DA-4353-9640-EF39B4C2C117}" destId="{B479E38E-BCFE-423A-A109-16046790C91C}" srcOrd="0" destOrd="0" presId="urn:microsoft.com/office/officeart/2018/2/layout/IconVerticalSolidList"/>
    <dgm:cxn modelId="{B0CAF5A5-B4A8-4EA6-97E5-0721B50717FC}" srcId="{324C4811-14FE-463C-84C8-8DDF9587BEC6}" destId="{4C127080-F947-44A0-89A7-0D58257ADB45}" srcOrd="2" destOrd="0" parTransId="{9E4AFC92-6E51-4562-A83B-3B8A243568B9}" sibTransId="{EA2E28C4-F75E-4A34-B006-8D845C4395F2}"/>
    <dgm:cxn modelId="{993B05B0-A942-41C1-A5BC-1E96ABDBDDE1}" srcId="{324C4811-14FE-463C-84C8-8DDF9587BEC6}" destId="{D1649F5F-3FED-41A2-8CD1-070BC266A8C4}" srcOrd="1" destOrd="0" parTransId="{896DC289-7460-44A0-A280-83102581BF28}" sibTransId="{7D735BC5-132C-4C03-82DC-788B9443A976}"/>
    <dgm:cxn modelId="{C7091AC5-0694-456D-93D2-542EA10285D5}" srcId="{324C4811-14FE-463C-84C8-8DDF9587BEC6}" destId="{F22607FB-2955-444E-B319-FD070F59B8F6}" srcOrd="5" destOrd="0" parTransId="{77875BD3-51AF-41A3-B2CA-341DA3C55658}" sibTransId="{BA36670C-0C95-4B5F-AA91-CB0CE01B6499}"/>
    <dgm:cxn modelId="{FE4D2FC7-4B87-4FC5-8B99-19D98A133BDE}" srcId="{324C4811-14FE-463C-84C8-8DDF9587BEC6}" destId="{C8099A75-1C1D-4758-B580-B1A9F9889A50}" srcOrd="0" destOrd="0" parTransId="{1067CE2D-8808-435B-A67B-415027901256}" sibTransId="{F5B3BD33-6E5B-4DD5-9010-C16EE7C07610}"/>
    <dgm:cxn modelId="{075FBDD3-21CC-4639-BB9A-09D1270A59F5}" type="presOf" srcId="{4C127080-F947-44A0-89A7-0D58257ADB45}" destId="{EAF96CF5-06E8-4D90-8803-551960224896}" srcOrd="0" destOrd="0" presId="urn:microsoft.com/office/officeart/2018/2/layout/IconVerticalSolidList"/>
    <dgm:cxn modelId="{E6A27FD7-99EA-42BD-BE86-44F7258259F7}" type="presOf" srcId="{93F0C933-973D-4BFF-9E2F-2B403EFBBF0A}" destId="{2FCC2171-831C-4F30-8FAA-607A26B18E4C}" srcOrd="0" destOrd="0" presId="urn:microsoft.com/office/officeart/2018/2/layout/IconVerticalSolidList"/>
    <dgm:cxn modelId="{AAA96E73-9DB2-45D5-9F4C-27F29278A301}" type="presParOf" srcId="{BF040747-5F01-4713-B93C-8CA65F64F0EB}" destId="{320C045E-4490-4175-AC6A-E9E3CFEB1F4E}" srcOrd="0" destOrd="0" presId="urn:microsoft.com/office/officeart/2018/2/layout/IconVerticalSolidList"/>
    <dgm:cxn modelId="{C2B0831D-F0CC-4E78-854F-5DB3FE708D56}" type="presParOf" srcId="{320C045E-4490-4175-AC6A-E9E3CFEB1F4E}" destId="{42F05EDD-2FBD-4705-ABF5-ED853F0703AC}" srcOrd="0" destOrd="0" presId="urn:microsoft.com/office/officeart/2018/2/layout/IconVerticalSolidList"/>
    <dgm:cxn modelId="{2963F8FD-4739-484F-A8F6-B7EE6FA1D69F}" type="presParOf" srcId="{320C045E-4490-4175-AC6A-E9E3CFEB1F4E}" destId="{A9294147-9DAD-4458-AF58-243CC99B3D0E}" srcOrd="1" destOrd="0" presId="urn:microsoft.com/office/officeart/2018/2/layout/IconVerticalSolidList"/>
    <dgm:cxn modelId="{AE4CF8BF-9808-4938-8C89-28577EB75F28}" type="presParOf" srcId="{320C045E-4490-4175-AC6A-E9E3CFEB1F4E}" destId="{DB6A83C5-2208-40C7-93C6-8524AA303403}" srcOrd="2" destOrd="0" presId="urn:microsoft.com/office/officeart/2018/2/layout/IconVerticalSolidList"/>
    <dgm:cxn modelId="{B3C00411-EC2F-409E-86B8-8E7F67402098}" type="presParOf" srcId="{320C045E-4490-4175-AC6A-E9E3CFEB1F4E}" destId="{3C49826F-7FEA-449A-8EEE-D0E306923EA3}" srcOrd="3" destOrd="0" presId="urn:microsoft.com/office/officeart/2018/2/layout/IconVerticalSolidList"/>
    <dgm:cxn modelId="{21B711BB-9BCF-4F18-9009-AE65F7886187}" type="presParOf" srcId="{BF040747-5F01-4713-B93C-8CA65F64F0EB}" destId="{FF30301B-58C8-47A6-A9BA-AA734B6B856C}" srcOrd="1" destOrd="0" presId="urn:microsoft.com/office/officeart/2018/2/layout/IconVerticalSolidList"/>
    <dgm:cxn modelId="{F5EEDD76-590F-41EE-A0AD-2682F481C91D}" type="presParOf" srcId="{BF040747-5F01-4713-B93C-8CA65F64F0EB}" destId="{05480D69-046F-410F-A81B-6EAF8DADD990}" srcOrd="2" destOrd="0" presId="urn:microsoft.com/office/officeart/2018/2/layout/IconVerticalSolidList"/>
    <dgm:cxn modelId="{494B790F-8080-4254-BF24-E4B10D5A662D}" type="presParOf" srcId="{05480D69-046F-410F-A81B-6EAF8DADD990}" destId="{5E1F77D8-603E-4487-8980-44224B2AB036}" srcOrd="0" destOrd="0" presId="urn:microsoft.com/office/officeart/2018/2/layout/IconVerticalSolidList"/>
    <dgm:cxn modelId="{E5FD2530-435B-4D3D-98A0-02E5C6C20F7A}" type="presParOf" srcId="{05480D69-046F-410F-A81B-6EAF8DADD990}" destId="{B87A734E-DCD1-4903-8F35-BC1C47A76AFA}" srcOrd="1" destOrd="0" presId="urn:microsoft.com/office/officeart/2018/2/layout/IconVerticalSolidList"/>
    <dgm:cxn modelId="{27057710-F3AB-471B-A890-12EB2BADD905}" type="presParOf" srcId="{05480D69-046F-410F-A81B-6EAF8DADD990}" destId="{73027612-5225-4C79-A42A-9DB8F857A43B}" srcOrd="2" destOrd="0" presId="urn:microsoft.com/office/officeart/2018/2/layout/IconVerticalSolidList"/>
    <dgm:cxn modelId="{D23BE7E9-AFC8-4E37-AA73-A962AD211425}" type="presParOf" srcId="{05480D69-046F-410F-A81B-6EAF8DADD990}" destId="{B592D5D6-0A97-45AC-9F11-4AFFA9B64BCE}" srcOrd="3" destOrd="0" presId="urn:microsoft.com/office/officeart/2018/2/layout/IconVerticalSolidList"/>
    <dgm:cxn modelId="{643E8645-AE36-4BCB-8806-EE79A294D98C}" type="presParOf" srcId="{BF040747-5F01-4713-B93C-8CA65F64F0EB}" destId="{A8C1A742-B084-43D0-99EA-37F34A30B1D2}" srcOrd="3" destOrd="0" presId="urn:microsoft.com/office/officeart/2018/2/layout/IconVerticalSolidList"/>
    <dgm:cxn modelId="{D0DE7FD6-1021-4A17-9F43-27065A0ADB13}" type="presParOf" srcId="{BF040747-5F01-4713-B93C-8CA65F64F0EB}" destId="{9CC96917-20CA-4D9E-A007-41C1B9F4451A}" srcOrd="4" destOrd="0" presId="urn:microsoft.com/office/officeart/2018/2/layout/IconVerticalSolidList"/>
    <dgm:cxn modelId="{148DDD39-A184-43B5-98C9-663508A98994}" type="presParOf" srcId="{9CC96917-20CA-4D9E-A007-41C1B9F4451A}" destId="{E94F2D12-DCA4-4BD5-A45B-2EA62133A951}" srcOrd="0" destOrd="0" presId="urn:microsoft.com/office/officeart/2018/2/layout/IconVerticalSolidList"/>
    <dgm:cxn modelId="{98A359D0-0CD5-4019-8D18-DEE434F3810C}" type="presParOf" srcId="{9CC96917-20CA-4D9E-A007-41C1B9F4451A}" destId="{03A65EC6-BAAC-43F9-83D9-457B48397C18}" srcOrd="1" destOrd="0" presId="urn:microsoft.com/office/officeart/2018/2/layout/IconVerticalSolidList"/>
    <dgm:cxn modelId="{A3E49E25-2704-468E-9933-F9904EAC030B}" type="presParOf" srcId="{9CC96917-20CA-4D9E-A007-41C1B9F4451A}" destId="{F956D75F-CECE-45C9-AE69-146E955C0250}" srcOrd="2" destOrd="0" presId="urn:microsoft.com/office/officeart/2018/2/layout/IconVerticalSolidList"/>
    <dgm:cxn modelId="{9DC6D8AA-DF96-42B3-A068-1B15B867C499}" type="presParOf" srcId="{9CC96917-20CA-4D9E-A007-41C1B9F4451A}" destId="{EAF96CF5-06E8-4D90-8803-551960224896}" srcOrd="3" destOrd="0" presId="urn:microsoft.com/office/officeart/2018/2/layout/IconVerticalSolidList"/>
    <dgm:cxn modelId="{1EC64976-EC7A-4122-8E66-D337A92DD096}" type="presParOf" srcId="{BF040747-5F01-4713-B93C-8CA65F64F0EB}" destId="{683AA301-71C4-41FA-BEE6-98F01906F507}" srcOrd="5" destOrd="0" presId="urn:microsoft.com/office/officeart/2018/2/layout/IconVerticalSolidList"/>
    <dgm:cxn modelId="{263B3B5E-2E31-4B6D-BA28-FD7B1F2A03ED}" type="presParOf" srcId="{BF040747-5F01-4713-B93C-8CA65F64F0EB}" destId="{2E82698C-7B87-4906-90A3-CD93530B3540}" srcOrd="6" destOrd="0" presId="urn:microsoft.com/office/officeart/2018/2/layout/IconVerticalSolidList"/>
    <dgm:cxn modelId="{27197D35-A8D9-4A15-A11B-425118B0659A}" type="presParOf" srcId="{2E82698C-7B87-4906-90A3-CD93530B3540}" destId="{C21798B4-0D51-4739-8BEB-31F0C0FCACB5}" srcOrd="0" destOrd="0" presId="urn:microsoft.com/office/officeart/2018/2/layout/IconVerticalSolidList"/>
    <dgm:cxn modelId="{F578A2D2-F75E-4D9D-9FF8-179E8DDFF292}" type="presParOf" srcId="{2E82698C-7B87-4906-90A3-CD93530B3540}" destId="{A7D127C0-E60E-4E51-8137-3E21366D22BC}" srcOrd="1" destOrd="0" presId="urn:microsoft.com/office/officeart/2018/2/layout/IconVerticalSolidList"/>
    <dgm:cxn modelId="{2CD50A7E-C877-4A6D-BCBA-07C685C0203C}" type="presParOf" srcId="{2E82698C-7B87-4906-90A3-CD93530B3540}" destId="{372DBDF6-28C7-4E3B-8901-0632B8AF9554}" srcOrd="2" destOrd="0" presId="urn:microsoft.com/office/officeart/2018/2/layout/IconVerticalSolidList"/>
    <dgm:cxn modelId="{1D91F1F2-D229-4CAE-A7C9-F1DBC49F1D88}" type="presParOf" srcId="{2E82698C-7B87-4906-90A3-CD93530B3540}" destId="{07805465-76D1-42D3-9516-8A6C5E7242E9}" srcOrd="3" destOrd="0" presId="urn:microsoft.com/office/officeart/2018/2/layout/IconVerticalSolidList"/>
    <dgm:cxn modelId="{84AE6AD7-83C7-48AF-83FE-090D176B1B32}" type="presParOf" srcId="{BF040747-5F01-4713-B93C-8CA65F64F0EB}" destId="{A55B8500-69B1-4E98-AB1D-C25D0BBE1B37}" srcOrd="7" destOrd="0" presId="urn:microsoft.com/office/officeart/2018/2/layout/IconVerticalSolidList"/>
    <dgm:cxn modelId="{3250D763-B772-4775-9BE2-57245B11E455}" type="presParOf" srcId="{BF040747-5F01-4713-B93C-8CA65F64F0EB}" destId="{7B629675-0F03-46B9-AE4E-B8F1F5214C89}" srcOrd="8" destOrd="0" presId="urn:microsoft.com/office/officeart/2018/2/layout/IconVerticalSolidList"/>
    <dgm:cxn modelId="{F0F71902-B5A8-4485-AC2E-13DA5C457C98}" type="presParOf" srcId="{7B629675-0F03-46B9-AE4E-B8F1F5214C89}" destId="{2CFB0D56-373F-45BC-A93C-0ACE89D90BF1}" srcOrd="0" destOrd="0" presId="urn:microsoft.com/office/officeart/2018/2/layout/IconVerticalSolidList"/>
    <dgm:cxn modelId="{6D71C56D-412B-438F-BE2C-44FE44D72B2C}" type="presParOf" srcId="{7B629675-0F03-46B9-AE4E-B8F1F5214C89}" destId="{4A66FA36-0D12-471B-B9B2-448D897F3380}" srcOrd="1" destOrd="0" presId="urn:microsoft.com/office/officeart/2018/2/layout/IconVerticalSolidList"/>
    <dgm:cxn modelId="{4B90E32B-558D-48BB-ADB0-D80E4E052C5C}" type="presParOf" srcId="{7B629675-0F03-46B9-AE4E-B8F1F5214C89}" destId="{EB4096A5-6E88-43CB-AE79-E651695D3845}" srcOrd="2" destOrd="0" presId="urn:microsoft.com/office/officeart/2018/2/layout/IconVerticalSolidList"/>
    <dgm:cxn modelId="{9997760F-146C-4267-81A9-307A9CC90896}" type="presParOf" srcId="{7B629675-0F03-46B9-AE4E-B8F1F5214C89}" destId="{2FCC2171-831C-4F30-8FAA-607A26B18E4C}" srcOrd="3" destOrd="0" presId="urn:microsoft.com/office/officeart/2018/2/layout/IconVerticalSolidList"/>
    <dgm:cxn modelId="{BACFF364-0604-462A-B231-CE0D64380421}" type="presParOf" srcId="{BF040747-5F01-4713-B93C-8CA65F64F0EB}" destId="{9C95D1AC-4541-419F-9E45-3E59B784FEFF}" srcOrd="9" destOrd="0" presId="urn:microsoft.com/office/officeart/2018/2/layout/IconVerticalSolidList"/>
    <dgm:cxn modelId="{BB7CD5AC-B33B-45BF-853B-8F7321DAE312}" type="presParOf" srcId="{BF040747-5F01-4713-B93C-8CA65F64F0EB}" destId="{8B0BFE17-C841-46D4-81D5-7727A280772A}" srcOrd="10" destOrd="0" presId="urn:microsoft.com/office/officeart/2018/2/layout/IconVerticalSolidList"/>
    <dgm:cxn modelId="{1D213A89-BD30-4328-AAB3-9BBE1C861DCA}" type="presParOf" srcId="{8B0BFE17-C841-46D4-81D5-7727A280772A}" destId="{98FE268E-8A92-4754-92C8-DC0621E4D60D}" srcOrd="0" destOrd="0" presId="urn:microsoft.com/office/officeart/2018/2/layout/IconVerticalSolidList"/>
    <dgm:cxn modelId="{BCD863C1-19D2-4465-93DD-1EA34652D5FF}" type="presParOf" srcId="{8B0BFE17-C841-46D4-81D5-7727A280772A}" destId="{D6D25FF8-C778-4D53-A9B6-1698E5DB4F8E}" srcOrd="1" destOrd="0" presId="urn:microsoft.com/office/officeart/2018/2/layout/IconVerticalSolidList"/>
    <dgm:cxn modelId="{42D6CA69-9898-4890-99C7-BB78B9B0C118}" type="presParOf" srcId="{8B0BFE17-C841-46D4-81D5-7727A280772A}" destId="{64733DC6-350C-429E-8771-B1D4F97C8264}" srcOrd="2" destOrd="0" presId="urn:microsoft.com/office/officeart/2018/2/layout/IconVerticalSolidList"/>
    <dgm:cxn modelId="{E91C3C2B-096F-4668-91EB-FAF015E4AADC}" type="presParOf" srcId="{8B0BFE17-C841-46D4-81D5-7727A280772A}" destId="{7AA05672-0EEE-452D-B37A-9769D9B6DF71}" srcOrd="3" destOrd="0" presId="urn:microsoft.com/office/officeart/2018/2/layout/IconVerticalSolidList"/>
    <dgm:cxn modelId="{D3D5E2B3-3104-45B9-B43C-36E8628F6E94}" type="presParOf" srcId="{BF040747-5F01-4713-B93C-8CA65F64F0EB}" destId="{996C1EF8-5335-4014-8E31-134EAA059DB0}" srcOrd="11" destOrd="0" presId="urn:microsoft.com/office/officeart/2018/2/layout/IconVerticalSolidList"/>
    <dgm:cxn modelId="{38C6AA55-02B0-4622-B6CA-6BAD95DA8095}" type="presParOf" srcId="{BF040747-5F01-4713-B93C-8CA65F64F0EB}" destId="{9FDC8FCC-6289-4499-833A-CEB2AE697E7A}" srcOrd="12" destOrd="0" presId="urn:microsoft.com/office/officeart/2018/2/layout/IconVerticalSolidList"/>
    <dgm:cxn modelId="{1200BC55-3D14-4ECA-85F8-1496FDBB4AC5}" type="presParOf" srcId="{9FDC8FCC-6289-4499-833A-CEB2AE697E7A}" destId="{84806E0A-F0DE-42A4-92E3-F9239940EBC3}" srcOrd="0" destOrd="0" presId="urn:microsoft.com/office/officeart/2018/2/layout/IconVerticalSolidList"/>
    <dgm:cxn modelId="{437A7CDF-30BE-491F-AF66-BCFDF4281FC6}" type="presParOf" srcId="{9FDC8FCC-6289-4499-833A-CEB2AE697E7A}" destId="{8CFB998F-666E-4FE0-8AA2-4DEF0C136ED4}" srcOrd="1" destOrd="0" presId="urn:microsoft.com/office/officeart/2018/2/layout/IconVerticalSolidList"/>
    <dgm:cxn modelId="{5CB8356E-C31E-4E67-8A52-BD1B67009292}" type="presParOf" srcId="{9FDC8FCC-6289-4499-833A-CEB2AE697E7A}" destId="{B47A31D8-2053-4BE1-90D8-282E3208CEE5}" srcOrd="2" destOrd="0" presId="urn:microsoft.com/office/officeart/2018/2/layout/IconVerticalSolidList"/>
    <dgm:cxn modelId="{921744BB-8346-431B-9F44-D46311BA526E}" type="presParOf" srcId="{9FDC8FCC-6289-4499-833A-CEB2AE697E7A}" destId="{B479E38E-BCFE-423A-A109-16046790C9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D7E07-6D75-4599-A9D8-134822F22E5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5785B-97AA-4567-BFD5-110F3FBDDB4C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CD532-82D5-472E-B597-980A2DE22FCB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В рамках выполнения данного курсового проекта поставлены следующие задачи:</a:t>
          </a:r>
          <a:endParaRPr lang="en-US" sz="1400" kern="1200"/>
        </a:p>
      </dsp:txBody>
      <dsp:txXfrm>
        <a:off x="1131174" y="4597"/>
        <a:ext cx="5382429" cy="979371"/>
      </dsp:txXfrm>
    </dsp:sp>
    <dsp:sp modelId="{F6CDE7E8-B371-483B-92E5-2EB87994F4AC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6071C-3149-4128-B081-601E5C40A1D9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7C9B9-9BD6-4706-A544-EB7AD7F5AFD8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- описать основные показатели SEO, проверяемые анализаторами (микроразметка, sitemap.xml, robots.txt, кэшируемость, протокол передачи данных, ЧПУ, редиректы, </a:t>
          </a:r>
          <a:r>
            <a:rPr lang="en-US" sz="1400" kern="1200"/>
            <a:t>HTTP</a:t>
          </a:r>
          <a:r>
            <a:rPr lang="ru-RU" sz="1400" kern="1200"/>
            <a:t>-заголовки и др.).</a:t>
          </a:r>
          <a:endParaRPr lang="en-US" sz="1400" kern="1200"/>
        </a:p>
      </dsp:txBody>
      <dsp:txXfrm>
        <a:off x="1131174" y="1228812"/>
        <a:ext cx="5382429" cy="979371"/>
      </dsp:txXfrm>
    </dsp:sp>
    <dsp:sp modelId="{27341D82-4A26-4E2C-B6F0-D07346F69F1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90DC0-1780-4419-A7EE-48BEAA9148DF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694B4-FDF2-4F23-B935-11664617ED16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- провести сравнительный анализ средств аналитики посещаемости сайтов (Google Analytics, Яндекс Метрика).</a:t>
          </a:r>
          <a:endParaRPr lang="en-US" sz="1400" kern="1200"/>
        </a:p>
      </dsp:txBody>
      <dsp:txXfrm>
        <a:off x="1131174" y="2453027"/>
        <a:ext cx="5382429" cy="979371"/>
      </dsp:txXfrm>
    </dsp:sp>
    <dsp:sp modelId="{1F5B7D0F-A7D3-4B26-86B2-60D78DDAEE10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646DE-FE2E-46B2-BECA-8309060452C3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70996-AB0B-4659-A48D-9DC584914067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- изучить психологические особенности восприятия текстовой, графической, аудио- и видеоинформации</a:t>
          </a:r>
          <a:endParaRPr lang="en-US" sz="1400" kern="1200"/>
        </a:p>
      </dsp:txBody>
      <dsp:txXfrm>
        <a:off x="1131174" y="3677241"/>
        <a:ext cx="5382429" cy="979371"/>
      </dsp:txXfrm>
    </dsp:sp>
    <dsp:sp modelId="{637F385E-CE52-498E-819A-9B49611DED6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3B8D6-CC3E-45FD-9B54-462396C9C159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61E60-C99B-4CE2-87BD-5994C6445995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- при создании сайта учесть вышеописанные показатели и провести тестирование.</a:t>
          </a:r>
          <a:endParaRPr lang="en-US" sz="1400" kern="1200"/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05EDD-2FBD-4705-ABF5-ED853F0703AC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94147-9DAD-4458-AF58-243CC99B3D0E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9826F-7FEA-449A-8EEE-D0E306923EA3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Функционал платформы </a:t>
          </a:r>
          <a:r>
            <a:rPr lang="en-US" sz="1600" kern="1200"/>
            <a:t>New Project</a:t>
          </a:r>
          <a:r>
            <a:rPr lang="ru-RU" sz="1600" kern="1200"/>
            <a:t>:</a:t>
          </a:r>
          <a:endParaRPr lang="en-US" sz="1600" kern="1200"/>
        </a:p>
      </dsp:txBody>
      <dsp:txXfrm>
        <a:off x="799588" y="502"/>
        <a:ext cx="5714015" cy="692284"/>
      </dsp:txXfrm>
    </dsp:sp>
    <dsp:sp modelId="{5E1F77D8-603E-4487-8980-44224B2AB036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A734E-DCD1-4903-8F35-BC1C47A76AFA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2D5D6-0A97-45AC-9F11-4AFFA9B64BCE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- создание личного профиля, добавление фото, указание своих интересов, целей и сфер деятельности;</a:t>
          </a:r>
          <a:endParaRPr lang="en-US" sz="1600" kern="1200"/>
        </a:p>
      </dsp:txBody>
      <dsp:txXfrm>
        <a:off x="799588" y="865858"/>
        <a:ext cx="5714015" cy="692284"/>
      </dsp:txXfrm>
    </dsp:sp>
    <dsp:sp modelId="{E94F2D12-DCA4-4BD5-A45B-2EA62133A951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65EC6-BAAC-43F9-83D9-457B48397C18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96CF5-06E8-4D90-8803-551960224896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- написание и чтение блогов;</a:t>
          </a:r>
          <a:endParaRPr lang="en-US" sz="1600" kern="1200"/>
        </a:p>
      </dsp:txBody>
      <dsp:txXfrm>
        <a:off x="799588" y="1731214"/>
        <a:ext cx="5714015" cy="692284"/>
      </dsp:txXfrm>
    </dsp:sp>
    <dsp:sp modelId="{C21798B4-0D51-4739-8BEB-31F0C0FCACB5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127C0-E60E-4E51-8137-3E21366D22B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05465-76D1-42D3-9516-8A6C5E7242E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- создание проектов и их обсуждение;</a:t>
          </a:r>
          <a:endParaRPr lang="en-US" sz="1600" kern="1200"/>
        </a:p>
      </dsp:txBody>
      <dsp:txXfrm>
        <a:off x="799588" y="2596570"/>
        <a:ext cx="5714015" cy="692284"/>
      </dsp:txXfrm>
    </dsp:sp>
    <dsp:sp modelId="{2CFB0D56-373F-45BC-A93C-0ACE89D90BF1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6FA36-0D12-471B-B9B2-448D897F3380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C2171-831C-4F30-8FAA-607A26B18E4C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- система оценок и рейтинга;</a:t>
          </a:r>
          <a:endParaRPr lang="en-US" sz="1600" kern="1200"/>
        </a:p>
      </dsp:txBody>
      <dsp:txXfrm>
        <a:off x="799588" y="3461926"/>
        <a:ext cx="5714015" cy="692284"/>
      </dsp:txXfrm>
    </dsp:sp>
    <dsp:sp modelId="{98FE268E-8A92-4754-92C8-DC0621E4D60D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25FF8-C778-4D53-A9B6-1698E5DB4F8E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05672-0EEE-452D-B37A-9769D9B6DF71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- добавление пользователей в подписки;</a:t>
          </a:r>
          <a:endParaRPr lang="en-US" sz="1600" kern="1200"/>
        </a:p>
      </dsp:txBody>
      <dsp:txXfrm>
        <a:off x="799588" y="4327282"/>
        <a:ext cx="5714015" cy="692284"/>
      </dsp:txXfrm>
    </dsp:sp>
    <dsp:sp modelId="{84806E0A-F0DE-42A4-92E3-F9239940EBC3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B998F-666E-4FE0-8AA2-4DEF0C136ED4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9E38E-BCFE-423A-A109-16046790C91C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- глобальный поиск по сайту</a:t>
          </a:r>
          <a:endParaRPr lang="en-US" sz="1600" kern="1200"/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9BCFF-F356-43F9-8E24-17971DD86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BF7C6-E505-4EAA-9585-B0B5F0F13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8F8616-44B7-41FE-95DC-4FE6846F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4CD-4828-47A0-B4D1-534AEE51078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CBE62-9A16-4A43-AAAD-734ACCF8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E15978-7D11-4288-B8DB-9EE0CCB6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388-E2AD-46A2-914C-95C10157A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39322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31D52-ED4A-4EB3-87C8-8BBC5F5A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C2F063-E0CA-4F84-8196-82BE67B8A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621E8-CB13-45CB-9A39-86D09786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4CD-4828-47A0-B4D1-534AEE51078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C4C8E-B082-4839-9AD7-8FC650D9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DC3C10-3B0C-4356-B89B-050809D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388-E2AD-46A2-914C-95C10157A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025107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E0519F-A934-46DA-BE5F-50481EA61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378D68-2712-46D2-9D40-21B1A9131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402414-D537-4F83-8763-B108933A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4CD-4828-47A0-B4D1-534AEE51078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1C445-A1D0-46D6-88F2-7A6D4A20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4AE940-DE3F-431B-B2E4-5D357375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388-E2AD-46A2-914C-95C10157A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278720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A6D0D-4D54-4EB6-8558-C8D46BA9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A3118-BF78-4BEC-B9D6-CA9E8EF0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4F9C0E-17AC-4BF4-B76A-8702CF99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4CD-4828-47A0-B4D1-534AEE51078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337543-99D0-4A0D-B353-D2B7DFBB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BC3899-7D68-4584-8B7F-CA0CBBB3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388-E2AD-46A2-914C-95C10157A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00920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BDC7F-E3B9-4D67-93FD-BB75D611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613FBA-642A-4021-8DDF-4861E3510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7A8B69-9697-484E-AD7F-3CA1ED8F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4CD-4828-47A0-B4D1-534AEE51078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D94476-9920-48E3-824B-8E6DBEDE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5F462-DAED-4860-B452-A1BF9FA7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388-E2AD-46A2-914C-95C10157A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94476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4020C-D1A7-49AF-9E11-0615A190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F4F920-B8CC-4A47-89A7-51050A29E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798FFF-8161-40A7-B8EF-1BC086B10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2DF191-DF26-4222-A91F-954009C5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4CD-4828-47A0-B4D1-534AEE51078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3DC7D8-EC27-484A-ADF4-A14E1CAC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D2E3D6-9073-4543-A3F0-14F9CD2F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388-E2AD-46A2-914C-95C10157A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845553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8B4EB-A8BC-4566-8AE7-9E075330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E6A43-EA81-4158-9A90-E253D161A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E854A9-75BC-4129-98ED-320C0DA41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E704D9-BDC0-4E64-8B83-09716884A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3E9A03-8D1A-4A03-8F1A-ED1AD8849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6C11C8-B3DF-4C6D-91B4-F6E60457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4CD-4828-47A0-B4D1-534AEE51078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66DB82-2D7E-4939-B0C8-44E16B75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F5E932-6424-436E-98BD-88EFA828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388-E2AD-46A2-914C-95C10157A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260867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85DEF-47DE-4753-A737-08C3A8C2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2DDEA4-2A4C-472E-A280-FB5393B1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4CD-4828-47A0-B4D1-534AEE51078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CF926A-5398-43AD-9590-7DBAC8A3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C2E2AB-9820-4BCE-9F45-E83E1689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388-E2AD-46A2-914C-95C10157A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226285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2A1F53-C702-45E3-86AF-AE42EE0A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4CD-4828-47A0-B4D1-534AEE51078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FE315D-1120-44EE-AE28-30AB23F9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5C9CC2-93A4-4630-BBE9-52F5121F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388-E2AD-46A2-914C-95C10157A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946332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E4BBF-C001-4350-BB2E-44F9BAE2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28F2D2-3AA0-4C04-9DBE-65F403CF7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636325-3BDD-4D0C-9005-1485F7AE5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36E38C-52B1-4CA7-A2B9-D8F623B6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4CD-4828-47A0-B4D1-534AEE51078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C53390-CB9C-4EFB-A6EB-35283053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3B1ED2-D998-4332-A83A-998D4203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388-E2AD-46A2-914C-95C10157A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588679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FC1FB-E163-41FC-8E2F-1FD6FECC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2AE808-CFB0-4D65-8BC9-60EB4F842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A43E25-4D26-438B-8BCE-A96CAD88F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321EB3-9CAC-47CA-B1CA-E573065D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E4CD-4828-47A0-B4D1-534AEE51078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84558E-DA5B-4268-A3CE-A37FBB0C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B56AE5-A07A-4E78-8224-65BF6D02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E388-E2AD-46A2-914C-95C10157A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659631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B8B26-8C6B-4651-B262-D6124728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B47490-DD02-446F-AE21-3FE84CB4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497D41-091D-4E2E-BDE3-8AFA8F60C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6E4CD-4828-47A0-B4D1-534AEE51078B}" type="datetimeFigureOut">
              <a:rPr lang="ru-RU" smtClean="0"/>
              <a:t>21.04.2021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D6D025-EEFD-4368-B126-6A8F1FC99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1F642D-E2E1-49E5-ABD6-D26027209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FE388-E2AD-46A2-914C-95C10157A2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88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19D4C-EDE4-444A-9E10-7247147EA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10011831" cy="2623885"/>
          </a:xfrm>
        </p:spPr>
        <p:txBody>
          <a:bodyPr anchor="ctr">
            <a:normAutofit/>
          </a:bodyPr>
          <a:lstStyle/>
          <a:p>
            <a:pPr algn="l"/>
            <a:r>
              <a:rPr lang="ru-RU">
                <a:solidFill>
                  <a:srgbClr val="FFFFFF"/>
                </a:solidFill>
              </a:rPr>
              <a:t>Восприятие пользователем цифрового контента и </a:t>
            </a:r>
            <a:r>
              <a:rPr lang="en-US">
                <a:solidFill>
                  <a:srgbClr val="FFFFFF"/>
                </a:solidFill>
              </a:rPr>
              <a:t>SEO-</a:t>
            </a:r>
            <a:r>
              <a:rPr lang="ru-RU">
                <a:solidFill>
                  <a:srgbClr val="FFFFFF"/>
                </a:solidFill>
              </a:rPr>
              <a:t>продвижение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BE0B04-0A5E-4A24-91C0-C74CCE9D0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500" y="4843002"/>
            <a:ext cx="5433479" cy="1234345"/>
          </a:xfrm>
        </p:spPr>
        <p:txBody>
          <a:bodyPr anchor="ctr">
            <a:normAutofit/>
          </a:bodyPr>
          <a:lstStyle/>
          <a:p>
            <a:pPr algn="l"/>
            <a:r>
              <a:rPr lang="ru-RU" sz="2600">
                <a:solidFill>
                  <a:schemeClr val="tx1">
                    <a:lumMod val="95000"/>
                    <a:lumOff val="5000"/>
                  </a:schemeClr>
                </a:solidFill>
              </a:rPr>
              <a:t>Афанасьева Дина, ИС-102(с)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2632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602347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84227-C257-4904-896E-2E29AC1F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Результаты анкетирования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2CC76B-1679-4086-90A4-3CB61B802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974" y="672149"/>
            <a:ext cx="6281293" cy="551183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50537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330357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43219-FC1F-43AA-9199-251FD441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UX/UI как важная составляющая успеха программного продукта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Что такое UX/UI дизайн и почему это важно для сайта | SILVERWEB">
            <a:extLst>
              <a:ext uri="{FF2B5EF4-FFF2-40B4-BE49-F238E27FC236}">
                <a16:creationId xmlns:a16="http://schemas.microsoft.com/office/drawing/2014/main" id="{76D734C7-8713-4CD1-ABFC-C6F01EB05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3687" y="1159946"/>
            <a:ext cx="6795868" cy="453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3E2D6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228047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45694-62E7-4241-B4AA-ADCD1FBA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097339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Современные технологии оптимизации и продвижения сайта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14785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7E5D9-5D0D-448B-9CD4-1ACF560E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Кэширование и минификация</a:t>
            </a: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5369BD-BD1F-48E8-ADED-9FD50FEB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87" y="1567698"/>
            <a:ext cx="6795868" cy="372073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105665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7522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92152-8473-4C5E-91C8-1DF5FB2E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127" y="932688"/>
            <a:ext cx="3361677" cy="3273552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300">
                <a:solidFill>
                  <a:srgbClr val="FFFFFF"/>
                </a:solidFill>
              </a:rPr>
              <a:t>Метатеги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7521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41A024-67F6-4220-8E6F-CCB3A6DBE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88"/>
          <a:stretch/>
        </p:blipFill>
        <p:spPr>
          <a:xfrm>
            <a:off x="466344" y="450221"/>
            <a:ext cx="7205515" cy="5957557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4594" y="4843002"/>
            <a:ext cx="1351062" cy="1568472"/>
          </a:xfrm>
          <a:prstGeom prst="rect">
            <a:avLst/>
          </a:prstGeom>
          <a:solidFill>
            <a:srgbClr val="612655"/>
          </a:solidFill>
          <a:ln w="25400">
            <a:solidFill>
              <a:srgbClr val="6126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5945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19"/>
            <a:ext cx="8595063" cy="2139069"/>
          </a:xfrm>
          <a:prstGeom prst="rect">
            <a:avLst/>
          </a:prstGeom>
          <a:solidFill>
            <a:srgbClr val="595959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37138-A107-4C90-855D-0670DAAA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936" y="728485"/>
            <a:ext cx="7584501" cy="1582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Микроразметка и Open Graph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57604-F34D-4172-A517-9E807F1A4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46" y="2752250"/>
            <a:ext cx="4208748" cy="3655523"/>
          </a:xfrm>
          <a:prstGeom prst="rect">
            <a:avLst/>
          </a:prstGeom>
          <a:solidFill>
            <a:srgbClr val="3135F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F4356-72C5-4891-9A6E-38F9E1866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6999" y="2752249"/>
            <a:ext cx="4208748" cy="3655523"/>
          </a:xfrm>
          <a:prstGeom prst="rect">
            <a:avLst/>
          </a:prstGeom>
          <a:solidFill>
            <a:srgbClr val="3135F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E20D3FB-E23C-4971-8515-A6AACE1DD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52" y="2907358"/>
            <a:ext cx="3125662" cy="3345303"/>
          </a:xfrm>
          <a:prstGeom prst="rect">
            <a:avLst/>
          </a:prstGeom>
        </p:spPr>
      </p:pic>
      <p:sp>
        <p:nvSpPr>
          <p:cNvPr id="30" name="Rectangle 2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7373" y="2752252"/>
            <a:ext cx="2540614" cy="3655525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7374" y="450219"/>
            <a:ext cx="2540613" cy="2139068"/>
          </a:xfrm>
          <a:prstGeom prst="rect">
            <a:avLst/>
          </a:prstGeom>
          <a:solidFill>
            <a:srgbClr val="39394D">
              <a:alpha val="95000"/>
            </a:srgbClr>
          </a:solidFill>
          <a:ln w="25400">
            <a:solidFill>
              <a:srgbClr val="39394D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Рисунок 2" descr="Изображение выглядит как текст, саламандра&#10;&#10;Автоматически созданное описание">
            <a:extLst>
              <a:ext uri="{FF2B5EF4-FFF2-40B4-BE49-F238E27FC236}">
                <a16:creationId xmlns:a16="http://schemas.microsoft.com/office/drawing/2014/main" id="{B75445FE-91CE-4ED2-BA9D-230E3B0EBC57}"/>
              </a:ext>
            </a:extLst>
          </p:cNvPr>
          <p:cNvPicPr/>
          <p:nvPr/>
        </p:nvPicPr>
        <p:blipFill rotWithShape="1">
          <a:blip r:embed="rId3"/>
          <a:srcRect l="2093"/>
          <a:stretch/>
        </p:blipFill>
        <p:spPr bwMode="auto">
          <a:xfrm>
            <a:off x="640030" y="3102504"/>
            <a:ext cx="3851580" cy="295501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670422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BC859-57A2-4C6B-9133-AFBDBA5B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ЧПУ, sitemap и robots.txt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16B6C2-5A2C-47DD-9A7A-C0AC661FCDD6}"/>
              </a:ext>
            </a:extLst>
          </p:cNvPr>
          <p:cNvSpPr txBox="1"/>
          <p:nvPr/>
        </p:nvSpPr>
        <p:spPr>
          <a:xfrm>
            <a:off x="789456" y="2798385"/>
            <a:ext cx="10597729" cy="3283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>
                <a:effectLst/>
              </a:rPr>
              <a:t>Человекопонятный URL — URL-путь, состоящий из понятных слов, вместо идентификаторов, и отражающий файловую структуру сайта.</a:t>
            </a:r>
            <a:r>
              <a:rPr lang="en-US" sz="2100" i="1">
                <a:effectLst/>
              </a:rPr>
              <a:t> http://new-project/ru/blog/prakticeskoe-rukovodstvo-po-ispolzovaniyu-git-cast-3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100" i="1">
              <a:effectLst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100">
                <a:effectLst/>
              </a:rPr>
              <a:t>Sitemaps — XML-файлы с информацией для поисковых систем о страницах веб-сайта, которые подлежат индексации.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100">
                <a:effectLst/>
              </a:rPr>
              <a:t>Стандарт исключений для роботов — стандарт ограничения доступа роботам к содержимому на http-сервере при помощи текстового файла robots.txt, находящегося в корне сайта. При этом стоит прописывать отдельные правила для роботов Google и Яндекс.</a:t>
            </a:r>
          </a:p>
        </p:txBody>
      </p:sp>
    </p:spTree>
    <p:extLst>
      <p:ext uri="{BB962C8B-B14F-4D97-AF65-F5344CB8AC3E}">
        <p14:creationId xmlns:p14="http://schemas.microsoft.com/office/powerpoint/2010/main" val="1567906253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34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11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48C289-3285-4EE0-8D61-9437581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403" y="1066502"/>
            <a:ext cx="6795868" cy="472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Rectangle 13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759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19FEF-ED91-4B07-9AE5-77A513B3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221" y="1115568"/>
            <a:ext cx="3364992" cy="284378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Протокол HTTP/HTTPS</a:t>
            </a:r>
          </a:p>
        </p:txBody>
      </p:sp>
      <p:sp>
        <p:nvSpPr>
          <p:cNvPr id="4102" name="Rectangle 138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1076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3" name="Rectangle 140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2221" y="4846320"/>
            <a:ext cx="1353312" cy="1572768"/>
          </a:xfrm>
          <a:prstGeom prst="rect">
            <a:avLst/>
          </a:prstGeom>
          <a:solidFill>
            <a:srgbClr val="2B5F6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007315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34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1E0B0-4B92-403C-A163-C891D500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Google Developers Console</a:t>
            </a:r>
          </a:p>
        </p:txBody>
      </p:sp>
      <p:sp>
        <p:nvSpPr>
          <p:cNvPr id="5126" name="Rectangle 136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7" name="Rectangle 138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Создайте Google API Console project и OAuth2 Client ID">
            <a:extLst>
              <a:ext uri="{FF2B5EF4-FFF2-40B4-BE49-F238E27FC236}">
                <a16:creationId xmlns:a16="http://schemas.microsoft.com/office/drawing/2014/main" id="{F55FC7E5-84E6-4DC1-9A1D-1797FD76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3687" y="1210915"/>
            <a:ext cx="6795868" cy="443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8" name="Rectangle 140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42595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991870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62373-BA0C-47BB-8215-BB0D850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Яндекс Метрика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Что такое «Яндекс.Метрика»? Какие показатели она поможет оценить?">
            <a:extLst>
              <a:ext uri="{FF2B5EF4-FFF2-40B4-BE49-F238E27FC236}">
                <a16:creationId xmlns:a16="http://schemas.microsoft.com/office/drawing/2014/main" id="{20098F93-84D6-4220-8B3F-4317207DB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3687" y="1627161"/>
            <a:ext cx="6795868" cy="360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90AF6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327917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19838-35BD-47E6-92DF-DFE863C6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Цели и задачи</a:t>
            </a:r>
          </a:p>
        </p:txBody>
      </p:sp>
      <p:graphicFrame>
        <p:nvGraphicFramePr>
          <p:cNvPr id="17" name="TextBox 3">
            <a:extLst>
              <a:ext uri="{FF2B5EF4-FFF2-40B4-BE49-F238E27FC236}">
                <a16:creationId xmlns:a16="http://schemas.microsoft.com/office/drawing/2014/main" id="{1BBE812B-A107-40DF-B4B8-B0482BEF4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2688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876093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Bootstrap · The most popular HTML, CSS, and JS library in the world.">
            <a:extLst>
              <a:ext uri="{FF2B5EF4-FFF2-40B4-BE49-F238E27FC236}">
                <a16:creationId xmlns:a16="http://schemas.microsoft.com/office/drawing/2014/main" id="{83AAFB35-3333-4380-A7BC-E869524C8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6180" y="346167"/>
            <a:ext cx="1891954" cy="158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VueJs: The basics in 4 mins. The simplicity of Vue.Js and its light… | by  James Samuel | codeburst">
            <a:extLst>
              <a:ext uri="{FF2B5EF4-FFF2-40B4-BE49-F238E27FC236}">
                <a16:creationId xmlns:a16="http://schemas.microsoft.com/office/drawing/2014/main" id="{C3B5FE53-3FF0-4ECD-A502-034AB01D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0917" y="346167"/>
            <a:ext cx="2537613" cy="154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MySQL — Википедия">
            <a:extLst>
              <a:ext uri="{FF2B5EF4-FFF2-40B4-BE49-F238E27FC236}">
                <a16:creationId xmlns:a16="http://schemas.microsoft.com/office/drawing/2014/main" id="{7440D27C-E4AC-4B23-8B1F-15635F67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5253" y="346167"/>
            <a:ext cx="2991204" cy="154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Курсы программирования HTML CSS - Школа программирования Алматы">
            <a:extLst>
              <a:ext uri="{FF2B5EF4-FFF2-40B4-BE49-F238E27FC236}">
                <a16:creationId xmlns:a16="http://schemas.microsoft.com/office/drawing/2014/main" id="{D3863ABF-9A56-4353-A65A-B5EF5A05B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720" y="2639045"/>
            <a:ext cx="2056872" cy="158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20 полезных пакетов Laravel, доступных в CodeCanyon">
            <a:extLst>
              <a:ext uri="{FF2B5EF4-FFF2-40B4-BE49-F238E27FC236}">
                <a16:creationId xmlns:a16="http://schemas.microsoft.com/office/drawing/2014/main" id="{C2C65816-59DC-4C94-BE90-43CF18914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856" y="4930536"/>
            <a:ext cx="2285435" cy="158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A8DEE-2D2B-4C75-9080-486606A7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256" y="2916520"/>
            <a:ext cx="6465287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Технологии, используемые в проекте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03361"/>
      </p:ext>
    </p:extLst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E27A1-E831-4E8C-84AB-7DEB93C3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Практическая часть курсовой работы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00A215CB-82DB-43B7-AB17-A41BF7FE6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3697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3600254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11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373179-36ED-4AA8-8908-C410954D5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" r="3" b="9611"/>
          <a:stretch/>
        </p:blipFill>
        <p:spPr>
          <a:xfrm>
            <a:off x="2024785" y="672149"/>
            <a:ext cx="4065104" cy="551183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759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E27A1-E831-4E8C-84AB-7DEB93C3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221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Главная</a:t>
            </a:r>
            <a:endParaRPr lang="en-US" sz="5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1076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2221" y="4846320"/>
            <a:ext cx="1353312" cy="1572768"/>
          </a:xfrm>
          <a:prstGeom prst="rect">
            <a:avLst/>
          </a:prstGeom>
          <a:solidFill>
            <a:srgbClr val="415C4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5649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5DB2E-2096-42F5-B422-9CE0A087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Регистрация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9B4292-9FB2-47E1-8466-6715DDAA0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87" y="1678130"/>
            <a:ext cx="6795868" cy="34998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947B5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906655"/>
      </p:ext>
    </p:extLst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4C18-710D-4FDC-849A-2FA1C99E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Профиль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4C36D6-407D-436F-811F-625AE517D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5" b="1"/>
          <a:stretch/>
        </p:blipFill>
        <p:spPr>
          <a:xfrm>
            <a:off x="6089052" y="672149"/>
            <a:ext cx="4065138" cy="551183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15F4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44313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09446-CB59-47F5-935F-5A2AC354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Настройка профиля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4E3A4A"/>
          </a:solidFill>
          <a:ln w="25400">
            <a:solidFill>
              <a:srgbClr val="4E3A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010BA6-1D69-4677-A2C5-D007DECB5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4744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406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2FEB9-6875-49BF-A199-6A78D52F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Мои проекты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424457"/>
          </a:solidFill>
          <a:ln w="25400">
            <a:solidFill>
              <a:srgbClr val="42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C91A5E-48D0-4324-B5E0-E0CF2453C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8" r="20764"/>
          <a:stretch/>
        </p:blipFill>
        <p:spPr>
          <a:xfrm>
            <a:off x="4517401" y="450221"/>
            <a:ext cx="7203993" cy="59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071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7522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8C842-158E-4D4B-B2B2-F8585CF0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127" y="932688"/>
            <a:ext cx="3361677" cy="3273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Страница проекта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7521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BF8A72-4E7E-4289-A5C4-116808EDF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7" r="1" b="1"/>
          <a:stretch/>
        </p:blipFill>
        <p:spPr>
          <a:xfrm>
            <a:off x="466344" y="450221"/>
            <a:ext cx="7205515" cy="5957557"/>
          </a:xfrm>
          <a:prstGeom prst="rect">
            <a:avLst/>
          </a:pr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4594" y="4843002"/>
            <a:ext cx="1351062" cy="1568472"/>
          </a:xfrm>
          <a:prstGeom prst="rect">
            <a:avLst/>
          </a:prstGeom>
          <a:solidFill>
            <a:srgbClr val="425550"/>
          </a:solidFill>
          <a:ln w="25400">
            <a:solidFill>
              <a:srgbClr val="4255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1279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11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2752B2-96FF-4BDD-8F76-39637DC00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98"/>
          <a:stretch/>
        </p:blipFill>
        <p:spPr>
          <a:xfrm>
            <a:off x="1659588" y="672149"/>
            <a:ext cx="4795498" cy="55118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759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CA6D5-EAA7-401B-A912-56B81F7F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221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Обсуждение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1076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2221" y="4846320"/>
            <a:ext cx="1353312" cy="1572768"/>
          </a:xfrm>
          <a:prstGeom prst="rect">
            <a:avLst/>
          </a:prstGeom>
          <a:solidFill>
            <a:srgbClr val="523B4D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59110"/>
      </p:ext>
    </p:extLst>
  </p:cSld>
  <p:clrMapOvr>
    <a:masterClrMapping/>
  </p:clrMapOvr>
  <p:transition spd="med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26377-1465-46FD-A976-492FBE46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Блог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F3C2CB-BFBE-4BB2-B3D7-13C273F3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87" y="1525223"/>
            <a:ext cx="6795868" cy="38056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4D394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945428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8F80D-7E73-4C16-9138-8B93DF28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097339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Психологические аспекты восприятия информации как составная часть SEO-продвижения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110902"/>
      </p:ext>
    </p:extLst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7522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79EC3-F3AA-4D8F-8ECA-8AE3AD77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127" y="932688"/>
            <a:ext cx="3361677" cy="3273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Блог – написание статьи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7521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DAC662-D1FE-4FD3-9D5F-56162975D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7" r="1" b="1"/>
          <a:stretch/>
        </p:blipFill>
        <p:spPr>
          <a:xfrm>
            <a:off x="466344" y="450221"/>
            <a:ext cx="7205515" cy="59575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4594" y="4843002"/>
            <a:ext cx="1351062" cy="1568472"/>
          </a:xfrm>
          <a:prstGeom prst="rect">
            <a:avLst/>
          </a:prstGeom>
          <a:solidFill>
            <a:srgbClr val="827057"/>
          </a:solidFill>
          <a:ln w="25400">
            <a:solidFill>
              <a:srgbClr val="827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5230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C84FC-5DDB-496A-BEAB-FBB9F506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Поиск по сайту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62170B-A181-47A1-901D-292AFDAD5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87" y="1661140"/>
            <a:ext cx="6795868" cy="35338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86514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471077"/>
      </p:ext>
    </p:extLst>
  </p:cSld>
  <p:clrMapOvr>
    <a:masterClrMapping/>
  </p:clrMapOvr>
  <p:transition spd="med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F590A-87E7-4965-9600-D757AEF0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Заключение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FF8D4-D3BF-4B6E-9229-3110935D62A2}"/>
              </a:ext>
            </a:extLst>
          </p:cNvPr>
          <p:cNvSpPr txBox="1"/>
          <p:nvPr/>
        </p:nvSpPr>
        <p:spPr>
          <a:xfrm>
            <a:off x="789456" y="2798385"/>
            <a:ext cx="10597729" cy="3283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500">
                <a:effectLst/>
              </a:rPr>
              <a:t>Проведен опрос по соответствующей теме, изучен теоретический материал и на реальном проекте продемонстрированы базовые SEO- настройки. Выполнение данного курсового проекта также помогло улучшить свои навыки в веб-разработке, в частности, в работе с современными фреймворками. Таким образом, поставленные задачи выполнены и цели достигнуты.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500">
                <a:effectLst/>
              </a:rPr>
              <a:t>К счастью, современные веб-технологии предоставляют разработчикам большие возможности, нужно только уметь мастерски пользоваться нужными технологиями и инструментами.</a:t>
            </a: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2924243467"/>
      </p:ext>
    </p:extLst>
  </p:cSld>
  <p:clrMapOvr>
    <a:masterClrMapping/>
  </p:clrMapOvr>
  <p:transition spd="med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4357" cy="434340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8DA31-A258-4047-9A07-A38151D4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031353"/>
            <a:ext cx="7736255" cy="31811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2102827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" y="4932939"/>
            <a:ext cx="11277601" cy="146614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280AB2-77A5-4CB7-AF7D-1795CA8D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728167"/>
            <a:ext cx="2115455" cy="206545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412095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378CD-0C9C-4AD3-9E39-C2703E1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Целевая аудитория и сегментирование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F08358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F08358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Целевая аудитория: как ее определить и зачем это нужно">
            <a:extLst>
              <a:ext uri="{FF2B5EF4-FFF2-40B4-BE49-F238E27FC236}">
                <a16:creationId xmlns:a16="http://schemas.microsoft.com/office/drawing/2014/main" id="{00EE2D08-D612-434A-B2CE-D14CC814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1475" y="2331973"/>
            <a:ext cx="5152703" cy="386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8E9D0-8A35-404F-8D33-ED12449025A0}"/>
              </a:ext>
            </a:extLst>
          </p:cNvPr>
          <p:cNvSpPr txBox="1"/>
          <p:nvPr/>
        </p:nvSpPr>
        <p:spPr>
          <a:xfrm>
            <a:off x="8109311" y="2393792"/>
            <a:ext cx="3360212" cy="3740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Сегментирование</a:t>
            </a:r>
            <a:r>
              <a:rPr lang="en-US" sz="2000" dirty="0">
                <a:effectLst/>
              </a:rPr>
              <a:t> </a:t>
            </a:r>
            <a:r>
              <a:rPr lang="en-US" sz="2000" dirty="0" err="1">
                <a:effectLst/>
              </a:rPr>
              <a:t>целевой</a:t>
            </a:r>
            <a:r>
              <a:rPr lang="en-US" sz="2000" dirty="0">
                <a:effectLst/>
              </a:rPr>
              <a:t> </a:t>
            </a:r>
            <a:r>
              <a:rPr lang="en-US" sz="2000" dirty="0" err="1">
                <a:effectLst/>
              </a:rPr>
              <a:t>аудитории</a:t>
            </a:r>
            <a:r>
              <a:rPr lang="en-US" sz="2000" dirty="0">
                <a:effectLst/>
              </a:rPr>
              <a:t> – </a:t>
            </a:r>
            <a:r>
              <a:rPr lang="en-US" sz="2000" dirty="0" err="1">
                <a:effectLst/>
              </a:rPr>
              <a:t>это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разделение</a:t>
            </a:r>
            <a:r>
              <a:rPr lang="en-US" sz="2000" dirty="0">
                <a:effectLst/>
              </a:rPr>
              <a:t> </a:t>
            </a:r>
            <a:r>
              <a:rPr lang="en-US" sz="2000" dirty="0" err="1">
                <a:effectLst/>
              </a:rPr>
              <a:t>аудитории</a:t>
            </a:r>
            <a:r>
              <a:rPr lang="en-US" sz="2000" dirty="0">
                <a:effectLst/>
              </a:rPr>
              <a:t> </a:t>
            </a:r>
            <a:r>
              <a:rPr lang="en-US" sz="2000" dirty="0" err="1">
                <a:effectLst/>
              </a:rPr>
              <a:t>на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группы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где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они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объединены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по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признаку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схожих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потребностей</a:t>
            </a:r>
            <a:r>
              <a:rPr lang="en-US" sz="2000" dirty="0">
                <a:effectLst/>
              </a:rPr>
              <a:t> (</a:t>
            </a:r>
            <a:r>
              <a:rPr lang="en-US" sz="2000" dirty="0" err="1">
                <a:effectLst/>
              </a:rPr>
              <a:t>запросов</a:t>
            </a:r>
            <a:r>
              <a:rPr lang="en-US" sz="2000" dirty="0">
                <a:effectLst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20588232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136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11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Все, что вам нужно знать о визуальном восприятии и дизайне сайтов">
            <a:extLst>
              <a:ext uri="{FF2B5EF4-FFF2-40B4-BE49-F238E27FC236}">
                <a16:creationId xmlns:a16="http://schemas.microsoft.com/office/drawing/2014/main" id="{87738A47-FB1B-4286-B63F-FF243942D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403" y="1287368"/>
            <a:ext cx="6795868" cy="428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13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759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111AD-9711-4313-B48A-6B171A50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221" y="1115568"/>
            <a:ext cx="3364992" cy="284378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Особенности восприятия информации</a:t>
            </a:r>
          </a:p>
        </p:txBody>
      </p:sp>
      <p:sp>
        <p:nvSpPr>
          <p:cNvPr id="2056" name="Rectangle 14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1076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2221" y="4846320"/>
            <a:ext cx="1353312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93882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84227-C257-4904-896E-2E29AC1F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Результаты анкетирования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B5FE6A-0EC9-485A-901B-D12CF1D4D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180" y="672149"/>
            <a:ext cx="6522882" cy="551183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48684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901097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84227-C257-4904-896E-2E29AC1F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Результаты анкетирования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909588-C4FA-4B3C-BB0F-8DF52DFC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180" y="672149"/>
            <a:ext cx="6522882" cy="551183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5F5177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933688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84227-C257-4904-896E-2E29AC1F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Результаты анкетирования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EC772E-AE35-450D-A626-EFAA8489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801" y="672149"/>
            <a:ext cx="6503639" cy="551183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63426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34449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84227-C257-4904-896E-2E29AC1F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Результаты анкетирования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DE7648-8D21-4F22-8046-16C62F70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354" y="672149"/>
            <a:ext cx="6390533" cy="551183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51547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68364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418</Words>
  <Application>Microsoft Office PowerPoint</Application>
  <PresentationFormat>Широкоэкранный</PresentationFormat>
  <Paragraphs>53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Тема Office</vt:lpstr>
      <vt:lpstr>Восприятие пользователем цифрового контента и SEO-продвижение</vt:lpstr>
      <vt:lpstr>Цели и задачи</vt:lpstr>
      <vt:lpstr>Психологические аспекты восприятия информации как составная часть SEO-продвижения</vt:lpstr>
      <vt:lpstr>Целевая аудитория и сегментирование</vt:lpstr>
      <vt:lpstr>Особенности восприятия информации</vt:lpstr>
      <vt:lpstr>Результаты анкетирования</vt:lpstr>
      <vt:lpstr>Результаты анкетирования</vt:lpstr>
      <vt:lpstr>Результаты анкетирования</vt:lpstr>
      <vt:lpstr>Результаты анкетирования</vt:lpstr>
      <vt:lpstr>Результаты анкетирования</vt:lpstr>
      <vt:lpstr>UX/UI как важная составляющая успеха программного продукта</vt:lpstr>
      <vt:lpstr>Современные технологии оптимизации и продвижения сайта</vt:lpstr>
      <vt:lpstr>Кэширование и минификация</vt:lpstr>
      <vt:lpstr>Метатеги</vt:lpstr>
      <vt:lpstr>Микроразметка и Open Graph </vt:lpstr>
      <vt:lpstr>ЧПУ, sitemap и robots.txt</vt:lpstr>
      <vt:lpstr>Протокол HTTP/HTTPS</vt:lpstr>
      <vt:lpstr>Google Developers Console</vt:lpstr>
      <vt:lpstr>Яндекс Метрика</vt:lpstr>
      <vt:lpstr>Технологии, используемые в проекте</vt:lpstr>
      <vt:lpstr>Практическая часть курсовой работы</vt:lpstr>
      <vt:lpstr>Главная</vt:lpstr>
      <vt:lpstr>Регистрация</vt:lpstr>
      <vt:lpstr>Профиль</vt:lpstr>
      <vt:lpstr>Настройка профиля</vt:lpstr>
      <vt:lpstr>Мои проекты</vt:lpstr>
      <vt:lpstr>Страница проекта</vt:lpstr>
      <vt:lpstr>Обсуждение</vt:lpstr>
      <vt:lpstr>Блог</vt:lpstr>
      <vt:lpstr>Блог – написание статьи</vt:lpstr>
      <vt:lpstr>Поиск по сайту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Восприятие пользователем цифрового контента и SEO-продвижение</dc:title>
  <dc:creator>Dina Afanasyeva</dc:creator>
  <cp:lastModifiedBy>Dina Afanasyeva</cp:lastModifiedBy>
  <cp:revision>8</cp:revision>
  <dcterms:created xsi:type="dcterms:W3CDTF">2021-04-21T16:17:02Z</dcterms:created>
  <dcterms:modified xsi:type="dcterms:W3CDTF">2021-04-21T17:29:38Z</dcterms:modified>
</cp:coreProperties>
</file>