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8CC"/>
    <a:srgbClr val="8125B9"/>
    <a:srgbClr val="4D0B45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60399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2351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377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711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6362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124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283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107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865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5621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0033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5810-F6D9-49AF-B21B-4BAED2CD66C9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1748408"/>
            <a:ext cx="7056784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Разработка информационной системы колледжа</a:t>
            </a:r>
            <a:endParaRPr lang="ru-RU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3404592"/>
            <a:ext cx="6400800" cy="175260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Афанасьева Дина, ИС-426</a:t>
            </a:r>
            <a:endParaRPr lang="ru-RU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964432"/>
            <a:ext cx="72008" cy="2088232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4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581128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списка групп имеется фильтр по специальности, курсу, базе и языку обучения. Для группы указывается название, база, год поступления и выпуска, курс, специальность, язык обучения и куратор. Ссылка «Студенты» открывает список студентов данной группы, где можно также добавить нового, создать учетные записи и сформировать подгруппы.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653136"/>
            <a:ext cx="45719" cy="1959317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9167" r="1617" b="5000"/>
          <a:stretch/>
        </p:blipFill>
        <p:spPr bwMode="auto">
          <a:xfrm>
            <a:off x="1017319" y="692696"/>
            <a:ext cx="7227089" cy="3544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485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21011" r="34343"/>
          <a:stretch/>
        </p:blipFill>
        <p:spPr bwMode="auto">
          <a:xfrm>
            <a:off x="611560" y="404664"/>
            <a:ext cx="3816424" cy="3384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3140968"/>
            <a:ext cx="3096344" cy="3312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5148064" y="692696"/>
            <a:ext cx="3816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Чтобы добавить или отредактировать специальность, нужно ввести шифр, названия на русском и казахском языках и указать отделение.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692696"/>
            <a:ext cx="45719" cy="1477328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482095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справочнике аудиторий указывается номер, название, корпус, вместимость и описание.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820960"/>
            <a:ext cx="45719" cy="923330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08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48064" y="404664"/>
            <a:ext cx="3816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редактировании дисциплины указываются название и сокращение на 2 языках и признак делимости: не формировать подгруппы, формировать всегда или только на практики. Это нужно для корректного формирования учебного плана и расписания. При нажатии кнопки «Загрузить» открывается модальное окно выбора файла для загрузки списка дисциплин.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476672"/>
            <a:ext cx="45719" cy="2664296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48209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циклов дисциплин указываются название и сокращение на 2 языках.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820960"/>
            <a:ext cx="45719" cy="646330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805702" y="332656"/>
            <a:ext cx="3622282" cy="4179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399584" y="3501008"/>
            <a:ext cx="3199502" cy="2973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996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391233"/>
            <a:ext cx="70567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«Просмотр расписания» есть ссылки на основное расписание, изменения в расписании на дату и график экзаменов.</a:t>
            </a: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«Основное расписание» можно просмотреть сетку расписания, указав учебный год и семестр, также есть фильтр по отделению, курсу и языку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обучения.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Можно просмотреть отдельно расписание группы, преподавателя или занятость аудитории. При нажатии на кнопку «Экспорт в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Excel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» будет загружен файл с сеткой расписания.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391233"/>
            <a:ext cx="45719" cy="2062103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6663" y="404664"/>
            <a:ext cx="7290389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42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615967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«Изменения в расписании» можно просмотреть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фактическое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расписание на дату с учетом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изменений.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Фильтр аналогичен основному. Также есть возможность посмотреть изменения для группы или преподавателя и распечатать или сохранить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PDF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615968"/>
            <a:ext cx="45719" cy="1477328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7284" y="667457"/>
            <a:ext cx="7277124" cy="3625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43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615967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«График экзаменов» можно просмотреть расписание сессии, выбрав группу и семестр, а также распечатать или сохранить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615968"/>
            <a:ext cx="45719" cy="92332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b="4016"/>
          <a:stretch/>
        </p:blipFill>
        <p:spPr bwMode="auto">
          <a:xfrm>
            <a:off x="971601" y="776904"/>
            <a:ext cx="7272808" cy="3372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441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149080"/>
            <a:ext cx="7056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левой части окна отображается список изучаемых дисциплин, в правой – сетка расписания. Дисциплины перетаскиваются мышкой в нужную ячейку таблицы, при делении на числитель/знаменатель ячейку можно разбить. Для назначения кабинета необходимо кликнуть по его ячейке и выбрать кабинет в модальном окне. При формировании расписания показывается количество часов в неделю по плану и количество назначенных в расписание, таким образом, по мере распределения по дням дисциплины пропадают из списка. Если при назначении в расписание возникает наложение, выдается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соответствующее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сообщение. Также проверяется занятость кабинетов.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149081"/>
            <a:ext cx="45719" cy="2554544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404664"/>
            <a:ext cx="7272808" cy="3648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16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402847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«Изменения в расписании» можно внести изменения на определенную дату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Весь функционал аналогичен основному, также можно заменить преподавателя, кликнув по имени и выбрав нужного в модальном окне.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402848"/>
            <a:ext cx="45719" cy="1477327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953166" y="548680"/>
            <a:ext cx="7291242" cy="3579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28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532926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«График экзаменов» назначаются даты, время и кабинет для экзаменов 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консультаций.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Необходимо выбрать группу и семестр и отобразятся дисциплины, по которым будет экзамен.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532928"/>
            <a:ext cx="45719" cy="1200328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5172" y="756348"/>
            <a:ext cx="7249236" cy="3536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75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149080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меню «Выходные данные» находятся ссылки на выходные документы. Для загрузки Формы 2 нужно выбрать группу, учебный год, семестр и месяц. Для Формы 3 выбирается преподаватель и учебный год. Для просмотра и скачивания нагрузки преподавателя нужно также выбрать ФИО и учебный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год.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149082"/>
            <a:ext cx="45719" cy="1754324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7416726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52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1904" y="764703"/>
            <a:ext cx="45719" cy="5324535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68268" y="764704"/>
            <a:ext cx="73448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данном проекте была поставлена задача изучить основные механизмы учебного процесса, функции сотрудников, последовательность выполнения задач и на основе полученных данных спроектировать и разработать веб-сервис. Данная система реализует такие функции как загрузка данных о контингенте, персонале и учебных планах из файла, генерация выходных документов, автоматизированное составление расписания, учет вычитки часов, аттестация студентов, статистика и форум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Актуальность дипломного проекта заключается в том, чтобы облегчить работу преподавателей и заведующих, снизить вероятность ошибок, сократить время, затрачиваемое на рутинную работу, а также создать возможность для студентов отслеживать свою динамику онлайн и дистанционно общаться друг с другом и с преподавателями на форуме. </a:t>
            </a:r>
          </a:p>
        </p:txBody>
      </p:sp>
    </p:spTree>
    <p:extLst>
      <p:ext uri="{BB962C8B-B14F-4D97-AF65-F5344CB8AC3E}">
        <p14:creationId xmlns:p14="http://schemas.microsoft.com/office/powerpoint/2010/main" val="1147393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149080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«Рабочий учебный план» формируется учебный план группы на весь период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обучения.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импорта плана из файла необходимо нажать «Загрузить» и выбрать файл для загрузки. Для копирования из существующего плана нужно нажать «Добавить копированием» и выбрать нужный план. Для ручного добавления дисциплины нажать «Добавить» и заполнить форму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149081"/>
            <a:ext cx="45719" cy="2031323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r="1381"/>
          <a:stretch/>
        </p:blipFill>
        <p:spPr bwMode="auto">
          <a:xfrm>
            <a:off x="971600" y="476672"/>
            <a:ext cx="7257966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190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581128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пунктов плана доступно редактирование формы контроля, количества недель практики, распределение часов по видам занятий. Для редактирования нужно нажать на строку таблицы, изменить значения 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сохранить.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Сумма часов автоматически подсчитывается.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581129"/>
            <a:ext cx="45719" cy="1477327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318" y="692695"/>
            <a:ext cx="7155082" cy="3629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9576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3573016"/>
            <a:ext cx="3816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«График учебного процесса» определяются временные рамки семестров и количество недель (общее и теоретическое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обучение). На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каждый учебный год добавляются графики и к ним прикрепляются группы. У группы может быть только один график на каждый год.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3573017"/>
            <a:ext cx="45719" cy="2862321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r="7121"/>
          <a:stretch/>
        </p:blipFill>
        <p:spPr bwMode="auto">
          <a:xfrm>
            <a:off x="971600" y="530541"/>
            <a:ext cx="5112568" cy="2577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3187" r="3779"/>
          <a:stretch/>
        </p:blipFill>
        <p:spPr bwMode="auto">
          <a:xfrm>
            <a:off x="6228184" y="3265858"/>
            <a:ext cx="2304256" cy="3125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333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3789040"/>
            <a:ext cx="7078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«Годовой план» при выборе группы и курса показываются дисциплины данного учебного года по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плану.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данном модуле выполняется назначение преподавателей на занятия. При нажатии кнопки «Обновить подгруппы» для дисциплин, имеющих признак делимости, появится вторая подгруппа в случае, если количество студентов превышает 24. Количество часов будет распределено в зависимости от того, делится ли по этому предмету группа на все занятия или только на практические. Данный план можно экспортировать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Excel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3789040"/>
            <a:ext cx="54815" cy="2585323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b="5389"/>
          <a:stretch/>
        </p:blipFill>
        <p:spPr bwMode="auto">
          <a:xfrm>
            <a:off x="1026415" y="620688"/>
            <a:ext cx="7239665" cy="2952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715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332656"/>
            <a:ext cx="70784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«Рабочая учебная программа» формируется тематический план по предмету и определяется количество часов на каждый урок. На начальной странице отображен список дисциплин каждой группы и фильтр по группам и дисциплинам. При выборе дисциплины группы из списка открывается страница с распределением видов занятий по семестрам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редактором тематического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плана.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 помощью соответствующих кнопок добавляются и удаляются разделы плана и темы. Для каждой темы определяется общее количество часов (по умолчанию 2) и количество часов ЛПЗ. При этом подсчитывается итог. Если сумма часов в таблице превышает количество часов по плану, добавление новых строк блокируется. Также проверяется количество часов ЛПЗ в каждом семестре и работает ограничение при вводе чисел в таблицу.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Готовую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программу можно скачать в формате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docx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нажатии «Скопировать» откроется список групп, также изучающих эту дисциплину по плану. Можно просмотреть каждую из них. Для копирования программы нужно кликнуть «Скопировать» и все темы, разделы и часы перенесутся в целевую группу. Скопированную программу можно впоследствии редактировать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332655"/>
            <a:ext cx="54815" cy="618630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189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6912768" cy="3060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3248824"/>
            <a:ext cx="6912768" cy="3473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78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1628800"/>
            <a:ext cx="70784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«Календарно-тематические планы» можно просматривать и скачивать в формат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docx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тематические планы на год, автоматически сформированные из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РП.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перехода в план нужно найти его в списке, воспользовавшись фильтром по группе, курсу или дисциплине.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Если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группа делится по данной дисциплине, то будут сформированы 2 плана для каждой подгруппы, при этом, если деление только на лабораторно-практические занятия, в КТП второй подгруппы попадут только часы ЛПЗ.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Даты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занятий берутся из фактического расписания, тип занятия определяется по наличию часов ЛПЗ.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1628800"/>
            <a:ext cx="45719" cy="3139322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74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60648"/>
            <a:ext cx="6408712" cy="3070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3331076"/>
            <a:ext cx="6408712" cy="3240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338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4005064"/>
            <a:ext cx="7078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странице «Журналы успеваемости» отображается список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журналов. Если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пользователь авторизован как преподаватель, то он видит только свои дисциплины, как и в модуле с тематическими планами.</a:t>
            </a: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нажатии на «Перейти» отображается журнал по данной дисциплине для всей группы или соответствующей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подгруппы. Если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группа делится на практики, в журнале 1 подгруппы на лабораторных занятиях ячейки 2 подгруппы неактивны. Для редактирования доступны ячейки только тех уроков, что были назначены в расписание, т.е. по факту. Оценки вводятся в ячейки таблицы, после чего необходимо нажать «Сохранить». Если студент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отсутствовал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, вводится «н».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4005064"/>
            <a:ext cx="45719" cy="2554545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451" y="548680"/>
            <a:ext cx="6366861" cy="3284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090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4593901"/>
            <a:ext cx="7078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«Текущая успеваемость» при выборе группы и семестра показываются средние текущие оценки каждого студента по каждому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предмету.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4593902"/>
            <a:ext cx="45719" cy="923330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451" y="692696"/>
            <a:ext cx="7294480" cy="3486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487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692696"/>
            <a:ext cx="5686425" cy="476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573325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Общая структура проекта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3735" y="692696"/>
            <a:ext cx="58752" cy="5282718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08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4365104"/>
            <a:ext cx="7078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«Аттестация» при выборе группы и семестра отображен список дисциплин по плану. При переходе к дисциплине открывается список студентов, для каждого отображен средний балл по журналу и выставляется промежуточная аттестация, зачет, экзамен, курсовая (при наличии) 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итоговая.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Эти оценки студент будет видеть в своей зачетке.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4365105"/>
            <a:ext cx="45719" cy="2031324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59170" y="692696"/>
            <a:ext cx="7113230" cy="3279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626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260648"/>
            <a:ext cx="7078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«Форум» можно создавать темы (групповые чаты) и общаться. Отображен список тем, к которым авторизованный пользователь имеет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доступ.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создания новой темы нужно кликнуть «Создать тему» и ввести название и описание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Автор темы может ограничить права доступа. Для этого нужно кликнуть «Редактировать». На открывшейся странице назначаются права доступа для студентов и преподавателей. Для каждой категории пользователей можно установить опции «Все», «Никто» или выбрать галочками определенных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пользователей.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Администраторы по умолчанию имеют доступ ко всем темам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16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260649"/>
            <a:ext cx="45719" cy="2554544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958" y="2924944"/>
            <a:ext cx="7484832" cy="158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t="45490"/>
          <a:stretch/>
        </p:blipFill>
        <p:spPr bwMode="auto">
          <a:xfrm>
            <a:off x="1005958" y="4641800"/>
            <a:ext cx="7484832" cy="2027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9734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4653136"/>
            <a:ext cx="7078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переходе в тему открывается окно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чата.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Есть функция ответа на сообщения, а также отправки файлов. При отправке файла определяется его тип. Если это изображение, оно будет отображено в окне чата, в противном случае текст сообщения будет содержать ссылку на скачивание файла.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4653137"/>
            <a:ext cx="45719" cy="1477327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451" y="692696"/>
            <a:ext cx="7258613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615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921494"/>
            <a:ext cx="7078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«Топ – 100» отображается рейтинг студентов по среднему баллу по итогам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семестра.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Также имеется фильтр по группе.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921495"/>
            <a:ext cx="45719" cy="92332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b="18293"/>
          <a:stretch/>
        </p:blipFill>
        <p:spPr bwMode="auto">
          <a:xfrm>
            <a:off x="1059170" y="2420888"/>
            <a:ext cx="7183985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8238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21936" y="921494"/>
            <a:ext cx="7078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пользователя, авторизованного как студент, доступен раздел «Моя динамика». В нем можно просмотреть инфографику по средним баллам и итогу в разрезе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семестров.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5912" y="921495"/>
            <a:ext cx="45719" cy="92332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14861" t="29618" r="2424" b="9873"/>
          <a:stretch/>
        </p:blipFill>
        <p:spPr bwMode="auto">
          <a:xfrm>
            <a:off x="859276" y="2564904"/>
            <a:ext cx="7529148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6485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21936" y="476672"/>
            <a:ext cx="758251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дипломном проекте был разработан веб-сервис, представляющий собой автоматизированную информационную систему колледжа, выполняющий следующие функции: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формирование, редактирование и копирование учебных планов;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редактор РП и автоматическая генерация КТП;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автоматизированный редактор расписания с проверкой наложений;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возможность вносить изменения в расписании на определенную дату;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учет вычитки часов при внесении изменений в расписание и формирование тематического плана;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синхронизация дат в журнале, расписании и КТП;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электронный журнал и зачетка;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просмотр инфографики по личному прогрессу;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выгрузка Формы 2, Формы 3 и нагрузки преподавателя;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авторизация по следующим ролям: администратор, заведующий, диспетчер, студент, преподаватель;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разграничение прав доступа;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автоматическая генерация учетных данных;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форум для студентов и преподавателей.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Также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был сделан акцент на интеграцию с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MS Office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 Поддерживается импорт учебного плана, справочников дисциплин, контингента и персонала из файла. Выходные документы скачиваются в форматах .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docx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и .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xlsx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Помимо самого интерфейса сайта, создано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API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получения данных о расписании и для форума. Данное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API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также можно использовать как на других сайтах, так и в мобильных приложениях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16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269" y="476672"/>
            <a:ext cx="45719" cy="5904656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7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8064896" cy="3935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3568" y="4509120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открытии сайта появляется начальная страница сайта с меню с пунктами, соответствующими роли пользователя. Пункты меню сгруппированы по разделам, также в навигации показано текущее положение на сайте. На домашней странице собрана информация и ссылки для быстрого доступа. У студента это прогресс закрытия сессии, у преподавателя процент выставления оценок за текущий семестр.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меню также имеются дополнительные пункты, соответствующие роли, например, расписание на сегодня, зачетка, список студентов группы (если есть кураторство), личная динамика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16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4816" y="4509119"/>
            <a:ext cx="58752" cy="2062103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41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56172" y="980728"/>
            <a:ext cx="5324769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254161" y="4244895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Администрирование имеются 2 вкладки – «Список пользователей, где отображены данные пользователей системы и их роли и «Добавить пользователя», где можно ввести в систему нового администратора, заведующего или диспетчера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4244895"/>
            <a:ext cx="45719" cy="120032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28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13232" t="9868"/>
          <a:stretch/>
        </p:blipFill>
        <p:spPr bwMode="auto">
          <a:xfrm>
            <a:off x="1093734" y="620688"/>
            <a:ext cx="7200995" cy="3617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59437" y="4653136"/>
            <a:ext cx="72009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Личная карта есть 2 пункта – «Студенты» и «Преподаватели». На странице «Студенты»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отображен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список студентов колледжа, также имеется фильтр по специальности, курсу, базе, группе, языку обучения, форме оплаты и поиск по ФИО. Напротив каждой записи есть ссылки на личную карту и зачетку студента.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3735" y="4653137"/>
            <a:ext cx="58752" cy="1754326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994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47667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нажатии на кнопку «Действия» доступные следующие опции: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«Добавить» - откроется страница добавления нового студента;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«Загрузить» - появится модальное окно с формой выбора файла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xlsx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для загрузки. Файл должен иметь следующие столбцы: Фамилия, Имя,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Отчество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, Дата рождения;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«Создать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учетки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» - перед каждой строкой появится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чекбокс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 Необходимо отметить нужных студентов или нажать «Выбрать все» 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нажать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«Создать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учетки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». Для выбранных студентов будут сгенерированы учетные записи и на экране появятся данные для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входа.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3095" t="15663" r="16012" b="6828"/>
          <a:stretch/>
        </p:blipFill>
        <p:spPr bwMode="auto">
          <a:xfrm>
            <a:off x="2042222" y="3332423"/>
            <a:ext cx="5275580" cy="3242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22813" y="476672"/>
            <a:ext cx="45719" cy="2783743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3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458112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переходе по ссылке «Личная карта» напротив записи откроется личная карта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студента,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которой можно редактировать личные сведения и сведения об образовании, а также загрузить фото.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53152" y="404664"/>
            <a:ext cx="7442610" cy="3816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971600" y="4581128"/>
            <a:ext cx="45719" cy="1754326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18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692696"/>
            <a:ext cx="7501766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187624" y="482095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переходе по ссылке «Зачетка» откроется зачетка студента с вкладками, соответствующими прошедшим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семестрам.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820959"/>
            <a:ext cx="45719" cy="120032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867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2024</Words>
  <Application>Microsoft Office PowerPoint</Application>
  <PresentationFormat>Экран (4:3)</PresentationFormat>
  <Paragraphs>66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Разработка информационной системы колледжа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колледжа</dc:title>
  <dc:creator>user</dc:creator>
  <cp:lastModifiedBy>user</cp:lastModifiedBy>
  <cp:revision>9</cp:revision>
  <dcterms:created xsi:type="dcterms:W3CDTF">2020-05-24T19:08:33Z</dcterms:created>
  <dcterms:modified xsi:type="dcterms:W3CDTF">2020-05-24T20:31:29Z</dcterms:modified>
</cp:coreProperties>
</file>