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85" r:id="rId4"/>
    <p:sldId id="287" r:id="rId5"/>
    <p:sldId id="286" r:id="rId6"/>
    <p:sldId id="288" r:id="rId7"/>
    <p:sldId id="280" r:id="rId8"/>
    <p:sldId id="284" r:id="rId9"/>
    <p:sldId id="27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D6D63-B495-4F29-98E3-5BD0864E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5F399C-BC65-4CAD-BE7B-7A3DD20C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C36BB-2161-4AE1-8D4D-8C8BEE0B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62E4E-67D0-45BC-B1F4-5712177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5807F-8BDE-4B1A-B4FF-0A143505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7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A4D0-A8E4-403D-8655-8EFA4CD9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3C3582-4920-4BA8-B2B4-19F79CE7E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7A36E-51A4-4F23-A37D-267A1209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6A054-2266-4FC4-98D6-D06BD1C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54A4BC-9984-48E0-884F-4CA3D8DD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8BFA68-F3B1-492A-8F3D-3128D243B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5E8FF-FA08-43EF-8D79-5BF96C98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E78F9-AD46-43EC-8BCC-5E0DD61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605D5-BF34-40C5-8AC8-48EBABC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5D944-5437-468C-8E18-306E53D2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C9325-393A-4331-9A00-CE7DE8A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76DD9-1ABC-440E-ADAD-729FC561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4EBE4E-D962-46AD-9C28-2F2178A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54E05-A2DD-4E56-9767-6A55B86A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6C1FAF-3967-4525-8834-6671894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ED757-4DFF-43CF-B88E-6FE1B728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01057-E7F4-4A2D-840F-88E5E100C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35043-1606-489E-AE50-44A20F7A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BC961-74EB-4551-9F3C-15FDB31D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F355C-9160-458F-A395-2D8705D3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443E5-1FF5-4A73-AF46-BF7753B5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A6473-DC29-41E2-826A-D3C9C7161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1F1B5-52FB-4657-90E5-C721C3B8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33F7DC-5B58-498D-9B59-78A6891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F73A23-F947-4331-A528-3AFA2486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A9CCD4-EC49-42C8-B1E1-33CB115D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5FFF-89A3-439F-99A6-6320CAE5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7C9FF1-BCCB-4569-90DC-33D951D4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5190BE-FAB4-4705-B4FF-A36828F5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1F0863-9B9F-4B34-A24D-B1C66CB7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AA110B-DD46-43CA-ABB7-5814A7EAE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99A848-B713-41D9-8E52-D2177E90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7D45EC-B9AB-4B47-94D7-B7A908F6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C9E048-1DB4-4C1C-903C-A2CE47C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8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39E32-1650-4FE4-A246-3CE4EEC0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04778-33F3-4EDA-860B-B2F0557B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F5D44-9A85-4361-87C9-BF603E62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18C6A7-9317-4777-BD48-85F8D65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60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1F56E7-7EFF-4409-80A4-89B7CE8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D20F95-1F60-4F82-B7F4-F15CF588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AFBF9-5850-428B-9B03-EC83D04D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2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C614B-9AEF-4718-A660-4C0884D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CF0FA-0348-4EE9-BEEB-6ED5681F9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7710F-9929-4B86-B0C3-F87C2076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8240B-1852-4FAA-B36B-5B08D453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D50E53-CE83-4C9F-9636-D6B897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6631E-F132-4119-8D89-9B04C157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2CDB1-C48B-418C-BC9A-5CF74A8B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F9C05-E573-4A7A-BB9E-BC52A7EA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19522D-F68D-410E-9A7F-AE4E51C9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CBB15E-1EA6-4825-85AA-4D1C631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1C2A3-0891-40CB-8C0E-458776B7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3A0F7-119C-49C0-BDEA-B20FBEBF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00A61-AD1A-467F-9FDC-7A1CE655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7AE77-CA78-41EE-A698-4BA52FEC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2A9C2-47D5-41B1-8AF7-D6F607C53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08E6-947D-4849-9A5D-44B74C144F09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A4FD6-A0DE-4A9B-8D11-622F5BF07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6125C-EBD4-48AB-BD4E-A769F3065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EA2D-36EC-45CC-82E9-559A14BE1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83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ru/docs/Web/CSS/Pseudo-class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Glossary/Viewport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tml5book.ru/css3-mediazaprosy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Pseudo-elements" TargetMode="External"/><Relationship Id="rId7" Type="http://schemas.openxmlformats.org/officeDocument/2006/relationships/hyperlink" Target="https://developer.mozilla.org/ru/docs/Web/CSS/CSS_Animations/Using_CSS_animations" TargetMode="External"/><Relationship Id="rId2" Type="http://schemas.openxmlformats.org/officeDocument/2006/relationships/hyperlink" Target="https://developer.mozilla.org/ru/docs/Web/CSS/Pseudo-class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eveloper.mozilla.org/ru/docs/Web/CSS/CSS_Transitions/Using_CSS_transitions" TargetMode="External"/><Relationship Id="rId5" Type="http://schemas.openxmlformats.org/officeDocument/2006/relationships/hyperlink" Target="https://html5book.ru/css3-mediazaprosy/" TargetMode="External"/><Relationship Id="rId4" Type="http://schemas.openxmlformats.org/officeDocument/2006/relationships/hyperlink" Target="https://developer.mozilla.org/ru/docs/Glossary/View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502AB-86E6-4830-A061-306D2029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ru-RU" sz="8000">
                <a:solidFill>
                  <a:srgbClr val="FFFFFF"/>
                </a:solidFill>
              </a:rPr>
              <a:t>Статичная верстка</a:t>
            </a:r>
            <a:br>
              <a:rPr lang="ru-RU" sz="8000">
                <a:solidFill>
                  <a:srgbClr val="FFFFFF"/>
                </a:solidFill>
              </a:rPr>
            </a:br>
            <a:endParaRPr lang="ru-RU" sz="8000">
              <a:solidFill>
                <a:srgbClr val="FFFFFF"/>
              </a:solidFill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683B6FFC-2790-4997-9884-38DCE5199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>
            <a:normAutofit/>
          </a:bodyPr>
          <a:lstStyle/>
          <a:p>
            <a:br>
              <a:rPr lang="ru-RU" sz="3200"/>
            </a:br>
            <a:r>
              <a:rPr lang="ru-RU" sz="3200"/>
              <a:t>Модуль 1 / 5</a:t>
            </a:r>
          </a:p>
        </p:txBody>
      </p:sp>
    </p:spTree>
    <p:extLst>
      <p:ext uri="{BB962C8B-B14F-4D97-AF65-F5344CB8AC3E}">
        <p14:creationId xmlns:p14="http://schemas.microsoft.com/office/powerpoint/2010/main" val="20658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423CC-F008-4EBD-B724-CF1DA785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Технологии</a:t>
            </a:r>
          </a:p>
        </p:txBody>
      </p:sp>
      <p:pic>
        <p:nvPicPr>
          <p:cNvPr id="7" name="Рисунок 6" descr="Изображение выглядит как текст, коллекция карти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8483C84-10DF-475E-ADAE-61AF01E2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1408"/>
            <a:ext cx="10515599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7194C-A61E-4B3A-B2FF-D9D1A20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Псевдоклассы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CC2C2-F01A-4FAF-8E23-E5105300029F}"/>
              </a:ext>
            </a:extLst>
          </p:cNvPr>
          <p:cNvSpPr txBox="1"/>
          <p:nvPr/>
        </p:nvSpPr>
        <p:spPr>
          <a:xfrm>
            <a:off x="996287" y="1690689"/>
            <a:ext cx="8144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hlinkClick r:id="rId2"/>
              </a:rPr>
              <a:t>https://developer.mozilla.org/ru/docs/Web/CSS/Pseudo-classes</a:t>
            </a:r>
            <a:endParaRPr lang="en-US"/>
          </a:p>
          <a:p>
            <a:endParaRPr lang="en-US"/>
          </a:p>
          <a:p>
            <a:r>
              <a:rPr lang="ru-RU"/>
              <a:t>Это селектор, описывающий особенное состояние элемента. Основные, часто используемые:</a:t>
            </a:r>
          </a:p>
          <a:p>
            <a:endParaRPr lang="ru-RU"/>
          </a:p>
          <a:p>
            <a:r>
              <a:rPr lang="en-US"/>
              <a:t>:hover – </a:t>
            </a:r>
            <a:r>
              <a:rPr lang="ru-RU"/>
              <a:t>состояние при наведении</a:t>
            </a:r>
          </a:p>
          <a:p>
            <a:r>
              <a:rPr lang="en-US"/>
              <a:t>:focus – </a:t>
            </a:r>
            <a:r>
              <a:rPr lang="ru-RU"/>
              <a:t>поле ввода при фокусе</a:t>
            </a:r>
          </a:p>
          <a:p>
            <a:r>
              <a:rPr lang="en-US"/>
              <a:t>:checked </a:t>
            </a:r>
            <a:r>
              <a:rPr lang="ru-RU"/>
              <a:t>– отмеченный флажок</a:t>
            </a:r>
          </a:p>
          <a:p>
            <a:r>
              <a:rPr lang="en-US"/>
              <a:t>:nth-child, first-child, last-child </a:t>
            </a:r>
            <a:r>
              <a:rPr lang="ru-RU"/>
              <a:t>– порядковый номер элемента</a:t>
            </a:r>
            <a:endParaRPr lang="en-US"/>
          </a:p>
          <a:p>
            <a:r>
              <a:rPr lang="en-US"/>
              <a:t>:not – </a:t>
            </a:r>
            <a:r>
              <a:rPr lang="ru-RU"/>
              <a:t>элементы, не соответствующие селектору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F006C-709B-4C79-A3E1-1FEB2891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60" y="4379333"/>
            <a:ext cx="307355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9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B21F-D93B-44F6-B71A-3F7C2E01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Псевдоэлементы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55561-DB6A-4465-AFB2-B41EAB204A35}"/>
              </a:ext>
            </a:extLst>
          </p:cNvPr>
          <p:cNvSpPr txBox="1"/>
          <p:nvPr/>
        </p:nvSpPr>
        <p:spPr>
          <a:xfrm>
            <a:off x="941696" y="1690688"/>
            <a:ext cx="5363570" cy="95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Самые часто используемые примеры – </a:t>
            </a:r>
            <a:r>
              <a:rPr lang="ru-RU" dirty="0" err="1"/>
              <a:t>псевдоэлементы</a:t>
            </a:r>
            <a:r>
              <a:rPr lang="ru-RU" dirty="0"/>
              <a:t> </a:t>
            </a:r>
            <a:r>
              <a:rPr lang="en-US" dirty="0"/>
              <a:t>::before </a:t>
            </a:r>
            <a:r>
              <a:rPr lang="ru-RU" dirty="0"/>
              <a:t>и </a:t>
            </a:r>
            <a:r>
              <a:rPr lang="en-US" dirty="0"/>
              <a:t>::after</a:t>
            </a:r>
            <a:r>
              <a:rPr lang="ru-RU" dirty="0"/>
              <a:t>. Пример</a:t>
            </a:r>
            <a:r>
              <a:rPr lang="en-US" dirty="0"/>
              <a:t> </a:t>
            </a:r>
            <a:r>
              <a:rPr lang="ru-RU" dirty="0"/>
              <a:t>добавляет смещенную подложку под блоком с картинкой: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61014F-EABD-43EB-9C84-C079891B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233467"/>
            <a:ext cx="2581635" cy="1933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A2FCC8-5F05-44D1-B910-C47EA3FB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73" y="3365879"/>
            <a:ext cx="2772162" cy="2381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35E19-3AD6-45AB-A18D-94DD88F020F1}"/>
              </a:ext>
            </a:extLst>
          </p:cNvPr>
          <p:cNvSpPr txBox="1"/>
          <p:nvPr/>
        </p:nvSpPr>
        <p:spPr>
          <a:xfrm>
            <a:off x="7260609" y="169068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также комбинировать с </a:t>
            </a:r>
            <a:r>
              <a:rPr lang="ru-RU" dirty="0" err="1"/>
              <a:t>псевдоклассами</a:t>
            </a:r>
            <a:r>
              <a:rPr lang="ru-RU" dirty="0"/>
              <a:t>, частое явление:</a:t>
            </a:r>
          </a:p>
        </p:txBody>
      </p:sp>
    </p:spTree>
    <p:extLst>
      <p:ext uri="{BB962C8B-B14F-4D97-AF65-F5344CB8AC3E}">
        <p14:creationId xmlns:p14="http://schemas.microsoft.com/office/powerpoint/2010/main" val="196791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A992A-F51E-4423-8AE5-78157D2C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ru-RU" dirty="0"/>
              <a:t>переходы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DA084-96A6-45DC-BB0A-2FD74BA8E56B}"/>
              </a:ext>
            </a:extLst>
          </p:cNvPr>
          <p:cNvSpPr txBox="1"/>
          <p:nvPr/>
        </p:nvSpPr>
        <p:spPr>
          <a:xfrm>
            <a:off x="955343" y="1690688"/>
            <a:ext cx="9908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Плавность перехода </a:t>
            </a:r>
            <a:r>
              <a:rPr lang="en-US" dirty="0"/>
              <a:t>CSS </a:t>
            </a:r>
            <a:r>
              <a:rPr lang="ru-RU" dirty="0"/>
              <a:t>задается с помощью свойства </a:t>
            </a:r>
            <a:r>
              <a:rPr lang="en-US" dirty="0"/>
              <a:t>transition</a:t>
            </a:r>
          </a:p>
          <a:p>
            <a:endParaRPr lang="en-US" dirty="0"/>
          </a:p>
          <a:p>
            <a:r>
              <a:rPr lang="ru-RU" dirty="0"/>
              <a:t>Полная запись</a:t>
            </a:r>
          </a:p>
          <a:p>
            <a:endParaRPr lang="ru-RU" dirty="0"/>
          </a:p>
          <a:p>
            <a:r>
              <a:rPr lang="en-US" dirty="0"/>
              <a:t>transition: </a:t>
            </a:r>
            <a:r>
              <a:rPr lang="ru-RU" dirty="0" err="1"/>
              <a:t>анимируемое_свойство</a:t>
            </a:r>
            <a:r>
              <a:rPr lang="ru-RU" dirty="0"/>
              <a:t> длительность функция задержка</a:t>
            </a:r>
          </a:p>
          <a:p>
            <a:endParaRPr lang="ru-RU" dirty="0"/>
          </a:p>
          <a:p>
            <a:r>
              <a:rPr lang="ru-RU" dirty="0"/>
              <a:t>Например:</a:t>
            </a:r>
            <a:endParaRPr lang="en-US" dirty="0"/>
          </a:p>
          <a:p>
            <a:endParaRPr lang="ru-RU" dirty="0"/>
          </a:p>
          <a:p>
            <a:r>
              <a:rPr lang="en-US" dirty="0"/>
              <a:t>transition: background .75s ease .3s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этом не обязательно указывать все значения, можно даже только длительность.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90903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669E7-DB06-4DE9-B66B-C93744B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ru-RU" dirty="0"/>
              <a:t>анимации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A7F3F-A633-4E04-BB13-D24F17A787D9}"/>
              </a:ext>
            </a:extLst>
          </p:cNvPr>
          <p:cNvSpPr txBox="1"/>
          <p:nvPr/>
        </p:nvSpPr>
        <p:spPr>
          <a:xfrm>
            <a:off x="838200" y="169068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 </a:t>
            </a:r>
            <a:r>
              <a:rPr lang="ru-RU" dirty="0"/>
              <a:t>свойство </a:t>
            </a:r>
            <a:r>
              <a:rPr lang="en-US" dirty="0"/>
              <a:t>animation </a:t>
            </a:r>
            <a:r>
              <a:rPr lang="ru-RU" dirty="0"/>
              <a:t>также является комбинированным, похоже на </a:t>
            </a:r>
            <a:r>
              <a:rPr lang="en-US" dirty="0"/>
              <a:t>transition</a:t>
            </a:r>
            <a:r>
              <a:rPr lang="ru-RU" dirty="0"/>
              <a:t>. В качестве </a:t>
            </a:r>
            <a:r>
              <a:rPr lang="en-US" dirty="0"/>
              <a:t>animation-name</a:t>
            </a:r>
            <a:r>
              <a:rPr lang="ru-RU" dirty="0"/>
              <a:t> передается имя </a:t>
            </a:r>
            <a:r>
              <a:rPr lang="en-US" dirty="0"/>
              <a:t>@keyframes</a:t>
            </a:r>
            <a:r>
              <a:rPr lang="ru-RU" dirty="0"/>
              <a:t>, управляющего кадрами анимации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@keyframes </a:t>
            </a:r>
            <a:r>
              <a:rPr lang="ru-RU" dirty="0"/>
              <a:t>можно задавать несколько ключевых точек в процентах, в данном примере задано только конечное состояние и анимация запускается бесконечно с инверсией: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E6A6A0-F494-4997-AD7D-98F23A55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79" y="3443046"/>
            <a:ext cx="43821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9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83B69-2537-49E3-83F7-24694754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viewport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9562E-097D-45B2-AD67-8CF877A8EC16}"/>
              </a:ext>
            </a:extLst>
          </p:cNvPr>
          <p:cNvSpPr txBox="1"/>
          <p:nvPr/>
        </p:nvSpPr>
        <p:spPr>
          <a:xfrm>
            <a:off x="968990" y="1690688"/>
            <a:ext cx="10003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ru-RU" dirty="0"/>
              <a:t>Эта строчка в секции </a:t>
            </a:r>
            <a:r>
              <a:rPr lang="en-US" dirty="0"/>
              <a:t>head</a:t>
            </a:r>
            <a:r>
              <a:rPr lang="ru-RU" dirty="0"/>
              <a:t> нужна, чтобы адаптивность правильно работала</a:t>
            </a:r>
          </a:p>
          <a:p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2"/>
              </a:rPr>
              <a:t>https://developer.mozilla.org/ru/docs/Glossary/Viewport</a:t>
            </a:r>
            <a:endParaRPr lang="ru-RU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367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340BE-F1E1-4209-8EEA-C5157BDE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Медиазапросы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5344F-A9D2-4778-9834-42C6ED91AA54}"/>
              </a:ext>
            </a:extLst>
          </p:cNvPr>
          <p:cNvSpPr txBox="1"/>
          <p:nvPr/>
        </p:nvSpPr>
        <p:spPr>
          <a:xfrm>
            <a:off x="955343" y="1815152"/>
            <a:ext cx="10398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Используются в частности для того, чтобы задавать стили для различных размеров экрана.</a:t>
            </a:r>
          </a:p>
          <a:p>
            <a:endParaRPr lang="ru-RU" dirty="0"/>
          </a:p>
          <a:p>
            <a:r>
              <a:rPr lang="en-US" dirty="0">
                <a:hlinkClick r:id="rId2"/>
              </a:rPr>
              <a:t>https://html5book.ru/css3-mediazaprosy/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404F10-282F-4196-B666-306AFC0C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36" y="3139945"/>
            <a:ext cx="3867690" cy="22291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AD3CE-1AC8-400E-BC66-DFDA9C9E6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31" y="3644840"/>
            <a:ext cx="229584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4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12AC109-D2D4-4E60-BAA0-064710A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Полезные ссылки</a:t>
            </a:r>
            <a:endParaRPr lang="en-US" sz="4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99132-A81D-4C63-8F60-39DDCB9B9F79}"/>
              </a:ext>
            </a:extLst>
          </p:cNvPr>
          <p:cNvSpPr txBox="1"/>
          <p:nvPr/>
        </p:nvSpPr>
        <p:spPr>
          <a:xfrm>
            <a:off x="838200" y="2438400"/>
            <a:ext cx="10515600" cy="373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dirty="0">
                <a:hlinkClick r:id="rId2"/>
              </a:rPr>
              <a:t>https://developer.mozilla.org/ru/docs/Web/CSS/Pseudo-classes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https://developer.mozilla.org/ru/docs/Web/CSS/Pseudo-elements</a:t>
            </a:r>
            <a:endParaRPr lang="en-US" sz="2000" dirty="0"/>
          </a:p>
          <a:p>
            <a:endParaRPr lang="en-US" sz="2000" dirty="0"/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4"/>
              </a:rPr>
              <a:t>https://developer.mozilla.org/ru/docs/Glossary/Viewport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hlinkClick r:id="rId5"/>
              </a:rPr>
              <a:t>https://html5book.ru/css3-mediazaprosy/</a:t>
            </a:r>
            <a:endParaRPr lang="en-US" sz="2000" dirty="0"/>
          </a:p>
          <a:p>
            <a:endParaRPr lang="ru-RU" sz="2000" dirty="0"/>
          </a:p>
          <a:p>
            <a:r>
              <a:rPr lang="en-US" sz="2000" dirty="0">
                <a:hlinkClick r:id="rId6"/>
              </a:rPr>
              <a:t>https://developer.mozilla.org/ru/docs/Web/CSS/CSS_Transitions/Using_CSS_transitions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>
                <a:hlinkClick r:id="rId7"/>
              </a:rPr>
              <a:t>https://developer.mozilla.org/ru/docs/Web/CSS/CSS_Animations/Using_CSS_animations</a:t>
            </a:r>
            <a:endParaRPr lang="ru-RU" sz="2000" dirty="0"/>
          </a:p>
          <a:p>
            <a:endParaRPr lang="ru-RU" sz="2000" dirty="0"/>
          </a:p>
          <a:p>
            <a:endParaRPr lang="ru-RU" sz="20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4420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375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Статичная верстка </vt:lpstr>
      <vt:lpstr>Технологии</vt:lpstr>
      <vt:lpstr>Псевдоклассы</vt:lpstr>
      <vt:lpstr>Псевдоэлементы</vt:lpstr>
      <vt:lpstr>CSS переходы</vt:lpstr>
      <vt:lpstr>CSS анимации</vt:lpstr>
      <vt:lpstr>Meta viewport</vt:lpstr>
      <vt:lpstr>Медиазапросы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Веб-программирование по стандартам WorldSkills</dc:title>
  <dc:creator>Dina Afanasyeva</dc:creator>
  <cp:lastModifiedBy>Dina Afanasyeva</cp:lastModifiedBy>
  <cp:revision>21</cp:revision>
  <dcterms:created xsi:type="dcterms:W3CDTF">2022-01-27T16:10:42Z</dcterms:created>
  <dcterms:modified xsi:type="dcterms:W3CDTF">2022-02-11T17:20:00Z</dcterms:modified>
</cp:coreProperties>
</file>