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6D63-B495-4F29-98E3-5BD0864E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F399C-BC65-4CAD-BE7B-7A3DD20C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36BB-2161-4AE1-8D4D-8C8BEE0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2E4E-67D0-45BC-B1F4-571217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5807F-8BDE-4B1A-B4FF-0A1435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4D0-A8E4-403D-8655-8EFA4CD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C3582-4920-4BA8-B2B4-19F79CE7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7A36E-51A4-4F23-A37D-267A120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6A054-2266-4FC4-98D6-D06BD1C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4A4BC-9984-48E0-884F-4CA3D8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BFA68-F3B1-492A-8F3D-3128D243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5E8FF-FA08-43EF-8D79-5BF96C9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78F9-AD46-43EC-8BCC-5E0DD61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605D5-BF34-40C5-8AC8-48EBABC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5D944-5437-468C-8E18-306E53D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C9325-393A-4331-9A00-CE7DE8A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76DD9-1ABC-440E-ADAD-729FC56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EBE4E-D962-46AD-9C28-2F2178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54E05-A2DD-4E56-9767-6A55B86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C1FAF-3967-4525-8834-6671894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D757-4DFF-43CF-B88E-6FE1B72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01057-E7F4-4A2D-840F-88E5E100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35043-1606-489E-AE50-44A20F7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BC961-74EB-4551-9F3C-15FDB3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355C-9160-458F-A395-2D8705D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443E5-1FF5-4A73-AF46-BF7753B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6473-DC29-41E2-826A-D3C9C716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1F1B5-52FB-4657-90E5-C721C3B8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F7DC-5B58-498D-9B59-78A6891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73A23-F947-4331-A528-3AFA248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9CCD4-EC49-42C8-B1E1-33CB11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5FFF-89A3-439F-99A6-6320CAE5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C9FF1-BCCB-4569-90DC-33D951D4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5190BE-FAB4-4705-B4FF-A36828F5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F0863-9B9F-4B34-A24D-B1C66CB7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110B-DD46-43CA-ABB7-5814A7E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9A848-B713-41D9-8E52-D2177E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7D45EC-B9AB-4B47-94D7-B7A908F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C9E048-1DB4-4C1C-903C-A2CE47C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9E32-1650-4FE4-A246-3CE4EEC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04778-33F3-4EDA-860B-B2F055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F5D44-9A85-4361-87C9-BF603E6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18C6A7-9317-4777-BD48-85F8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F56E7-7EFF-4409-80A4-89B7CE8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20F95-1F60-4F82-B7F4-F15CF58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FBF9-5850-428B-9B03-EC83D04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614B-9AEF-4718-A660-4C0884D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CF0FA-0348-4EE9-BEEB-6ED5681F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7710F-9929-4B86-B0C3-F87C2076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8240B-1852-4FAA-B36B-5B08D4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50E53-CE83-4C9F-9636-D6B897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631E-F132-4119-8D89-9B04C157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CDB1-C48B-418C-BC9A-5CF74A8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F9C05-E573-4A7A-BB9E-BC52A7EA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9522D-F68D-410E-9A7F-AE4E51C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BB15E-1EA6-4825-85AA-4D1C631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C2A3-0891-40CB-8C0E-458776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3A0F7-119C-49C0-BDEA-B20FBEB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0A61-AD1A-467F-9FDC-7A1CE65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AE77-CA78-41EE-A698-4BA52FEC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A9C2-47D5-41B1-8AF7-D6F607C5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4FD6-A0DE-4A9B-8D11-622F5BF0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6125C-EBD4-48AB-BD4E-A769F306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8DD2-16AC-4480-A788-85679066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FFFFFF"/>
                </a:solidFill>
              </a:rPr>
              <a:t>Веб-программирование по стандартам </a:t>
            </a:r>
            <a:r>
              <a:rPr lang="en-US" sz="5400">
                <a:solidFill>
                  <a:srgbClr val="FFFFFF"/>
                </a:solidFill>
              </a:rPr>
              <a:t>WorldSkills</a:t>
            </a:r>
            <a:endParaRPr lang="ru-RU" sz="5400">
              <a:solidFill>
                <a:srgbClr val="FFFFFF"/>
              </a:solidFill>
            </a:endParaRPr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99252C3F-1053-40D8-B277-03DF4701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68DCBC7-0B56-4660-A804-2BED230C1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15267"/>
              </p:ext>
            </p:extLst>
          </p:nvPr>
        </p:nvGraphicFramePr>
        <p:xfrm>
          <a:off x="1012403" y="891540"/>
          <a:ext cx="10217644" cy="507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2867">
                  <a:extLst>
                    <a:ext uri="{9D8B030D-6E8A-4147-A177-3AD203B41FA5}">
                      <a16:colId xmlns:a16="http://schemas.microsoft.com/office/drawing/2014/main" val="588917107"/>
                    </a:ext>
                  </a:extLst>
                </a:gridCol>
                <a:gridCol w="3435376">
                  <a:extLst>
                    <a:ext uri="{9D8B030D-6E8A-4147-A177-3AD203B41FA5}">
                      <a16:colId xmlns:a16="http://schemas.microsoft.com/office/drawing/2014/main" val="2577200207"/>
                    </a:ext>
                  </a:extLst>
                </a:gridCol>
                <a:gridCol w="3409401">
                  <a:extLst>
                    <a:ext uri="{9D8B030D-6E8A-4147-A177-3AD203B41FA5}">
                      <a16:colId xmlns:a16="http://schemas.microsoft.com/office/drawing/2014/main" val="185932384"/>
                    </a:ext>
                  </a:extLst>
                </a:gridCol>
              </a:tblGrid>
              <a:tr h="485532">
                <a:tc>
                  <a:txBody>
                    <a:bodyPr/>
                    <a:lstStyle/>
                    <a:p>
                      <a:r>
                        <a:rPr lang="ru-RU" sz="2400"/>
                        <a:t>Модуль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Технологии</a:t>
                      </a:r>
                      <a:r>
                        <a:rPr lang="en-US" sz="2400"/>
                        <a:t> </a:t>
                      </a:r>
                      <a:r>
                        <a:rPr lang="ru-RU" sz="2400"/>
                        <a:t>и навыки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Проект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extLst>
                  <a:ext uri="{0D108BD9-81ED-4DB2-BD59-A6C34878D82A}">
                    <a16:rowId xmlns:a16="http://schemas.microsoft.com/office/drawing/2014/main" val="776114230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r>
                        <a:rPr lang="ru-RU" sz="2400"/>
                        <a:t>Статичная верстка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HTML, CSS, JS, Bootstrap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Сайт-визитка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extLst>
                  <a:ext uri="{0D108BD9-81ED-4DB2-BD59-A6C34878D82A}">
                    <a16:rowId xmlns:a16="http://schemas.microsoft.com/office/drawing/2014/main" val="4091443324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r>
                        <a:rPr lang="ru-RU" sz="2400"/>
                        <a:t>Программирование на стороне клиента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VueJS</a:t>
                      </a:r>
                      <a:r>
                        <a:rPr lang="ru-RU" sz="2400"/>
                        <a:t>, браузерные события</a:t>
                      </a:r>
                      <a:r>
                        <a:rPr lang="en-US" sz="2400"/>
                        <a:t>, HTML, CSS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ToDo list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extLst>
                  <a:ext uri="{0D108BD9-81ED-4DB2-BD59-A6C34878D82A}">
                    <a16:rowId xmlns:a16="http://schemas.microsoft.com/office/drawing/2014/main" val="1814845357"/>
                  </a:ext>
                </a:extLst>
              </a:tr>
              <a:tr h="1204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/>
                        <a:t>Программирование на стороне сервера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PHP (Laravel)</a:t>
                      </a:r>
                      <a:r>
                        <a:rPr lang="ru-RU" sz="2400"/>
                        <a:t>, шаблонизатор </a:t>
                      </a:r>
                      <a:r>
                        <a:rPr lang="en-US" sz="2400"/>
                        <a:t>Blade, Eloquent ORM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API </a:t>
                      </a:r>
                      <a:r>
                        <a:rPr lang="ru-RU" sz="2400"/>
                        <a:t>и админ-панель для опросов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extLst>
                  <a:ext uri="{0D108BD9-81ED-4DB2-BD59-A6C34878D82A}">
                    <a16:rowId xmlns:a16="http://schemas.microsoft.com/office/drawing/2014/main" val="3898518948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r>
                        <a:rPr lang="en-US" sz="2400"/>
                        <a:t>Single Page Application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VueJS, Fetch API, HTML, CSS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Клиентская часть для приложения опросов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extLst>
                  <a:ext uri="{0D108BD9-81ED-4DB2-BD59-A6C34878D82A}">
                    <a16:rowId xmlns:a16="http://schemas.microsoft.com/office/drawing/2014/main" val="932610113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r>
                        <a:rPr lang="ru-RU" sz="2400"/>
                        <a:t>Системы управления контентом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WordPress, HTML, CSS, JS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Блог на свободную тему</a:t>
                      </a:r>
                      <a:endParaRPr lang="ru-RU" sz="2400" dirty="0"/>
                    </a:p>
                  </a:txBody>
                  <a:tcPr marL="89913" marR="89913" marT="44957" marB="44957"/>
                </a:tc>
                <a:extLst>
                  <a:ext uri="{0D108BD9-81ED-4DB2-BD59-A6C34878D82A}">
                    <a16:rowId xmlns:a16="http://schemas.microsoft.com/office/drawing/2014/main" val="410563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491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82</Words>
  <Application>Microsoft Office PowerPoint</Application>
  <PresentationFormat>Широкоэкранный</PresentationFormat>
  <Paragraphs>19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Веб-программирование по стандартам WorldSkills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по стандартам WorldSkills</dc:title>
  <dc:creator>Dina Afanasyeva</dc:creator>
  <cp:lastModifiedBy>Dina Afanasyeva</cp:lastModifiedBy>
  <cp:revision>5</cp:revision>
  <dcterms:created xsi:type="dcterms:W3CDTF">2022-01-27T16:10:42Z</dcterms:created>
  <dcterms:modified xsi:type="dcterms:W3CDTF">2022-01-29T15:33:53Z</dcterms:modified>
</cp:coreProperties>
</file>