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80" r:id="rId4"/>
    <p:sldId id="284" r:id="rId5"/>
    <p:sldId id="282" r:id="rId6"/>
    <p:sldId id="281" r:id="rId7"/>
    <p:sldId id="283" r:id="rId8"/>
    <p:sldId id="285" r:id="rId9"/>
    <p:sldId id="287" r:id="rId10"/>
    <p:sldId id="286" r:id="rId11"/>
    <p:sldId id="289" r:id="rId12"/>
    <p:sldId id="290" r:id="rId13"/>
    <p:sldId id="291" r:id="rId14"/>
    <p:sldId id="292" r:id="rId15"/>
    <p:sldId id="293" r:id="rId16"/>
    <p:sldId id="295" r:id="rId17"/>
    <p:sldId id="294" r:id="rId18"/>
    <p:sldId id="296" r:id="rId19"/>
    <p:sldId id="297" r:id="rId20"/>
    <p:sldId id="309" r:id="rId21"/>
    <p:sldId id="298" r:id="rId22"/>
    <p:sldId id="299" r:id="rId23"/>
    <p:sldId id="300" r:id="rId24"/>
    <p:sldId id="301" r:id="rId25"/>
    <p:sldId id="302" r:id="rId26"/>
    <p:sldId id="303" r:id="rId27"/>
    <p:sldId id="310" r:id="rId28"/>
    <p:sldId id="311" r:id="rId29"/>
    <p:sldId id="312" r:id="rId30"/>
    <p:sldId id="313" r:id="rId31"/>
    <p:sldId id="304" r:id="rId32"/>
    <p:sldId id="306" r:id="rId33"/>
    <p:sldId id="305" r:id="rId34"/>
    <p:sldId id="307" r:id="rId35"/>
    <p:sldId id="308" r:id="rId36"/>
    <p:sldId id="279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D6D63-B495-4F29-98E3-5BD0864E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5F399C-BC65-4CAD-BE7B-7A3DD20C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C36BB-2161-4AE1-8D4D-8C8BEE0B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2E4E-67D0-45BC-B1F4-5712177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5807F-8BDE-4B1A-B4FF-0A143505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7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4A4D0-A8E4-403D-8655-8EFA4CD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3C3582-4920-4BA8-B2B4-19F79CE7E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7A36E-51A4-4F23-A37D-267A1209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6A054-2266-4FC4-98D6-D06BD1C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4A4BC-9984-48E0-884F-4CA3D8D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8BFA68-F3B1-492A-8F3D-3128D243B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45E8FF-FA08-43EF-8D79-5BF96C98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E78F9-AD46-43EC-8BCC-5E0DD616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605D5-BF34-40C5-8AC8-48EBABCE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5D944-5437-468C-8E18-306E53D2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C9325-393A-4331-9A00-CE7DE8A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76DD9-1ABC-440E-ADAD-729FC561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EBE4E-D962-46AD-9C28-2F2178A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54E05-A2DD-4E56-9767-6A55B86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C1FAF-3967-4525-8834-6671894A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D757-4DFF-43CF-B88E-6FE1B728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01057-E7F4-4A2D-840F-88E5E100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35043-1606-489E-AE50-44A20F7A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BC961-74EB-4551-9F3C-15FDB31D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355C-9160-458F-A395-2D8705D3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443E5-1FF5-4A73-AF46-BF7753B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A6473-DC29-41E2-826A-D3C9C716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1F1B5-52FB-4657-90E5-C721C3B8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3F7DC-5B58-498D-9B59-78A6891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F73A23-F947-4331-A528-3AFA2486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A9CCD4-EC49-42C8-B1E1-33CB115D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5FFF-89A3-439F-99A6-6320CAE5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7C9FF1-BCCB-4569-90DC-33D951D4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5190BE-FAB4-4705-B4FF-A36828F5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1F0863-9B9F-4B34-A24D-B1C66CB7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AA110B-DD46-43CA-ABB7-5814A7EA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99A848-B713-41D9-8E52-D2177E90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7D45EC-B9AB-4B47-94D7-B7A908F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C9E048-1DB4-4C1C-903C-A2CE47C5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9E32-1650-4FE4-A246-3CE4EEC0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304778-33F3-4EDA-860B-B2F0557B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AF5D44-9A85-4361-87C9-BF603E6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18C6A7-9317-4777-BD48-85F8D65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1F56E7-7EFF-4409-80A4-89B7CE8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D20F95-1F60-4F82-B7F4-F15CF588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AFBF9-5850-428B-9B03-EC83D04D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C614B-9AEF-4718-A660-4C0884DC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CF0FA-0348-4EE9-BEEB-6ED5681F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7710F-9929-4B86-B0C3-F87C20763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8240B-1852-4FAA-B36B-5B08D45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50E53-CE83-4C9F-9636-D6B8970D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6631E-F132-4119-8D89-9B04C157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2CDB1-C48B-418C-BC9A-5CF74A8B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5F9C05-E573-4A7A-BB9E-BC52A7EA8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19522D-F68D-410E-9A7F-AE4E51C9B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CBB15E-1EA6-4825-85AA-4D1C631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C2A3-0891-40CB-8C0E-458776B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93A0F7-119C-49C0-BDEA-B20FBEB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00A61-AD1A-467F-9FDC-7A1CE655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7AE77-CA78-41EE-A698-4BA52FEC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2A9C2-47D5-41B1-8AF7-D6F607C5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08E6-947D-4849-9A5D-44B74C144F09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A4FD6-A0DE-4A9B-8D11-622F5BF0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6125C-EBD4-48AB-BD4E-A769F3065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3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mozilla.org/ru/docs/Web/CSS/CSS_Grid_Layout/Basic_Concepts_of_Grid_Layou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box-siz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olsw3.com/cssref/index.ph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display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502AB-86E6-4830-A061-306D2029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ru-RU" sz="8000">
                <a:solidFill>
                  <a:srgbClr val="FFFFFF"/>
                </a:solidFill>
              </a:rPr>
              <a:t>Статичная верстка</a:t>
            </a:r>
            <a:br>
              <a:rPr lang="ru-RU" sz="8000">
                <a:solidFill>
                  <a:srgbClr val="FFFFFF"/>
                </a:solidFill>
              </a:rPr>
            </a:br>
            <a:endParaRPr lang="ru-RU" sz="8000">
              <a:solidFill>
                <a:srgbClr val="FFFFFF"/>
              </a:solidFill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83B6FFC-2790-4997-9884-38DCE5199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br>
              <a:rPr lang="ru-RU" sz="3200"/>
            </a:br>
            <a:r>
              <a:rPr lang="ru-RU" sz="3200"/>
              <a:t>Модуль 1 / 5</a:t>
            </a:r>
          </a:p>
        </p:txBody>
      </p:sp>
    </p:spTree>
    <p:extLst>
      <p:ext uri="{BB962C8B-B14F-4D97-AF65-F5344CB8AC3E}">
        <p14:creationId xmlns:p14="http://schemas.microsoft.com/office/powerpoint/2010/main" val="206584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047AF-3E51-4956-B67D-E66B2D46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– </a:t>
            </a:r>
            <a:r>
              <a:rPr lang="ru-RU" dirty="0"/>
              <a:t>по умолчанию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C4528E-047F-47E9-8641-6F518209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1690688"/>
            <a:ext cx="10936406" cy="41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A257-C6D7-4F01-AC08-F5AB70C4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DF94BA-0503-4D4C-860C-C2D48630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05" y="1966981"/>
            <a:ext cx="10990997" cy="33440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0E0D28-92FF-4B16-BF14-6B840955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48" y="3238892"/>
            <a:ext cx="169568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76AEA-C7D1-4CE4-88DF-EBC93506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justify-content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55C8F2-7929-44D2-B107-4027ACDE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74" y="2342955"/>
            <a:ext cx="9749051" cy="28243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D146E4-145B-4D49-BB09-5DC36894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808" y="2605088"/>
            <a:ext cx="273405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2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C426-E62C-4051-937C-80660F51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justify-content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A971DD-2C60-496F-9B8B-68EC19C0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6251"/>
            <a:ext cx="12192000" cy="32220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9DEEBD-BD05-4060-B21C-B117166F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83" y="1594867"/>
            <a:ext cx="316274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1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C426-E62C-4051-937C-80660F51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justify-content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B1E69B-2DE4-482B-BE2B-B9B40498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932"/>
            <a:ext cx="12192000" cy="29721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928D3-B6E4-42A3-AC56-744B1E18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169" y="4891183"/>
            <a:ext cx="306747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2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C426-E62C-4051-937C-80660F51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justify-content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1C5DFB-6D9E-494C-A2FF-AC6F4BF3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306"/>
            <a:ext cx="12192000" cy="30613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85AB18-F1E2-4E50-AF1B-4A153F26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83" y="4605258"/>
            <a:ext cx="317226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7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C426-E62C-4051-937C-80660F51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justify-content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91E7CD-979E-4A5F-90DD-6B7266B8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87" y="1835494"/>
            <a:ext cx="10515601" cy="31870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153361-C3AE-4DCA-B21D-7EF99590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89" y="3614735"/>
            <a:ext cx="272453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86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C426-E62C-4051-937C-80660F51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align-items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22E6CC-8390-45F3-AD9C-1BA82D1F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131"/>
            <a:ext cx="10704394" cy="52111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EE8770-D34F-4A7C-A724-83F6219E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872" y="2828401"/>
            <a:ext cx="233395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1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C426-E62C-4051-937C-80660F51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align-items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D52DB7-5B5E-454C-AF1E-4D4518C5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575"/>
            <a:ext cx="10172131" cy="5237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16320F-DEEC-4691-9574-F8ED60618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45" y="2602489"/>
            <a:ext cx="243874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1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96BD4-5757-480C-9CA1-36B00DAC637E}"/>
              </a:ext>
            </a:extLst>
          </p:cNvPr>
          <p:cNvSpPr txBox="1"/>
          <p:nvPr/>
        </p:nvSpPr>
        <p:spPr>
          <a:xfrm>
            <a:off x="996287" y="764275"/>
            <a:ext cx="9921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высота блоков явно не прописана, при значении </a:t>
            </a:r>
            <a:r>
              <a:rPr lang="en-US" dirty="0"/>
              <a:t>align-items: stretch</a:t>
            </a:r>
            <a:r>
              <a:rPr lang="ru-RU" dirty="0"/>
              <a:t> (а оно по умолчанию), блоки будут растянуты на всю высоту родителя</a:t>
            </a:r>
          </a:p>
          <a:p>
            <a:endParaRPr lang="ru-RU" dirty="0"/>
          </a:p>
          <a:p>
            <a:r>
              <a:rPr lang="ru-RU" dirty="0"/>
              <a:t>Если ширина явно не задана, ширина будет задана автоматически по содержимому контента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B0B749-B99A-44B5-9B9F-F744470C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4169"/>
            <a:ext cx="5468113" cy="25721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F69944-3ECD-47E6-BEF4-91906291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31" y="3538253"/>
            <a:ext cx="2524477" cy="10097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09E4EC-0237-4D3F-AF26-09364AA0C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791" b="24552"/>
          <a:stretch/>
        </p:blipFill>
        <p:spPr>
          <a:xfrm>
            <a:off x="852272" y="1964604"/>
            <a:ext cx="4267796" cy="47091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607A0A-F385-43C5-A2E9-49C5D7E0D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961" y="5226829"/>
            <a:ext cx="188621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7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423CC-F008-4EBD-B724-CF1DA785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Технологии</a:t>
            </a:r>
          </a:p>
        </p:txBody>
      </p:sp>
      <p:pic>
        <p:nvPicPr>
          <p:cNvPr id="7" name="Рисунок 6" descr="Изображение выглядит как текст, коллекция карти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08483C84-10DF-475E-ADAE-61AF01E2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1408"/>
            <a:ext cx="10515599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4E51D-FA29-4809-B4DE-516CD07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1934DF-FEC9-4465-B306-291CA58C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40" y="1501254"/>
            <a:ext cx="5833300" cy="28910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8B34EB-6553-4B7E-90D7-A5BA4AFA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79" y="1335846"/>
            <a:ext cx="4016482" cy="4942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D15D4-A0A2-467D-AFF9-22155167BAAD}"/>
              </a:ext>
            </a:extLst>
          </p:cNvPr>
          <p:cNvSpPr txBox="1"/>
          <p:nvPr/>
        </p:nvSpPr>
        <p:spPr>
          <a:xfrm>
            <a:off x="1060139" y="4710415"/>
            <a:ext cx="5833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https://developer.mozilla.org/ru/docs/Web/CSS/CSS_Grid_Layout/Basic_Concepts_of_Grid_Layout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99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5ED4-0779-47BF-BBA6-AB0B75AB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627C49-AFD6-4239-9065-498B16E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25" y="2422636"/>
            <a:ext cx="10854150" cy="31512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324509-B750-46A6-9C04-555E7B44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376" y="1067215"/>
            <a:ext cx="389626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62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5ED4-0779-47BF-BBA6-AB0B75AB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2A020-B51A-4531-99A1-B6B6733A0D7A}"/>
              </a:ext>
            </a:extLst>
          </p:cNvPr>
          <p:cNvSpPr txBox="1"/>
          <p:nvPr/>
        </p:nvSpPr>
        <p:spPr>
          <a:xfrm>
            <a:off x="1009934" y="1815152"/>
            <a:ext cx="10167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 – </a:t>
            </a:r>
            <a:r>
              <a:rPr lang="ru-RU" dirty="0"/>
              <a:t>отступ от внешнего контента</a:t>
            </a:r>
          </a:p>
          <a:p>
            <a:r>
              <a:rPr lang="en-US" dirty="0"/>
              <a:t>Padding –</a:t>
            </a:r>
            <a:r>
              <a:rPr lang="ru-RU" dirty="0"/>
              <a:t> отступ от внутреннего</a:t>
            </a:r>
            <a:endParaRPr lang="en-US" dirty="0"/>
          </a:p>
          <a:p>
            <a:r>
              <a:rPr lang="ru-RU" dirty="0"/>
              <a:t>Можно задавать для всех сторон отдельно, показано на примере </a:t>
            </a:r>
            <a:r>
              <a:rPr lang="en-US" dirty="0"/>
              <a:t>margin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5C4909-6D2B-4A2C-9294-3B701D64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4" y="3122946"/>
            <a:ext cx="3210373" cy="16766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38AF06-EBD6-4D63-806F-C7B1B94B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67" y="3042308"/>
            <a:ext cx="252447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29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9D94-65FF-4784-BCBC-0508CC78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 текста</a:t>
            </a:r>
            <a:r>
              <a:rPr lang="en-US" dirty="0"/>
              <a:t> - color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5CC97C-8260-4231-8A1F-46EBA060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37" y="1690688"/>
            <a:ext cx="8411749" cy="371526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B36D14-5C2B-48A5-8F21-968DDBC50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837" y="1776520"/>
            <a:ext cx="377242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7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D9563-9553-4689-AB3E-07A430FC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Фон – сплошной цвет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EE849A-88E3-40C8-AB30-A40FE9EC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6" y="1530594"/>
            <a:ext cx="8602275" cy="43154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EF40FB-3FAF-4BCF-BD2C-3C591F0B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87" y="2652604"/>
            <a:ext cx="266737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27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07511-3040-4679-B345-A0034A30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Фон - градиент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919935-6C91-4A07-9180-865CFA49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05" y="1690688"/>
            <a:ext cx="7763958" cy="38295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CF0AC2-4C24-4B99-94A3-1FABDDC2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1266"/>
            <a:ext cx="530616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0B025-F65B-4A42-8805-0CAD7171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Фон-картинка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38D688-A453-4DB5-AB9B-63B50C33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1690688"/>
            <a:ext cx="10963701" cy="39173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E2F675-874C-4D4B-99C1-25331074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7" y="2125539"/>
            <a:ext cx="714474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4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0B025-F65B-4A42-8805-0CAD7171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43C697-6213-47A7-AE85-98E0FF27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87" y="1690688"/>
            <a:ext cx="10651625" cy="38052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452996-F42E-4460-8DE1-D8F71E43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41" y="2620274"/>
            <a:ext cx="291505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0B025-F65B-4A42-8805-0CAD7171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Скругление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765C88-182E-4369-B78F-F2B84D85A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2311"/>
            <a:ext cx="11195713" cy="41440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FE72F3-D8DE-4AE5-9A72-C4CFF59D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536" y="2571359"/>
            <a:ext cx="284837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4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C325B-7072-4728-828B-61DF6269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Тень блока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905E4B-B992-4CC6-8EE2-68526306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0" y="1690688"/>
            <a:ext cx="11495964" cy="40393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0C2DA0-1E91-4A34-B07E-51370EC2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70" y="2528762"/>
            <a:ext cx="449642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83B69-2537-49E3-83F7-24694754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Первоначальный сброс настроек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0E60DD-44C3-400C-98EF-20E4841B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692" y="2147735"/>
            <a:ext cx="3676010" cy="1664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9562E-097D-45B2-AD67-8CF877A8EC16}"/>
              </a:ext>
            </a:extLst>
          </p:cNvPr>
          <p:cNvSpPr txBox="1"/>
          <p:nvPr/>
        </p:nvSpPr>
        <p:spPr>
          <a:xfrm>
            <a:off x="968991" y="1690688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Селектор * - означает, что правила будут применены к всем элементам документа.</a:t>
            </a:r>
          </a:p>
          <a:p>
            <a:endParaRPr lang="en-US" dirty="0"/>
          </a:p>
          <a:p>
            <a:r>
              <a:rPr lang="en-US" dirty="0"/>
              <a:t>font-family: sans-serif; - </a:t>
            </a:r>
            <a:r>
              <a:rPr lang="ru-RU" dirty="0"/>
              <a:t>делает шрифт без засечек</a:t>
            </a:r>
            <a:endParaRPr lang="en-US" dirty="0"/>
          </a:p>
          <a:p>
            <a:endParaRPr lang="ru-RU" dirty="0"/>
          </a:p>
          <a:p>
            <a:r>
              <a:rPr lang="en-US" dirty="0"/>
              <a:t>margin: 0;</a:t>
            </a:r>
            <a:r>
              <a:rPr lang="ru-RU" dirty="0"/>
              <a:t> - сбрасывает внешние отступы</a:t>
            </a:r>
            <a:endParaRPr lang="en-US" dirty="0"/>
          </a:p>
          <a:p>
            <a:endParaRPr lang="ru-RU" dirty="0"/>
          </a:p>
          <a:p>
            <a:r>
              <a:rPr lang="en-US" dirty="0"/>
              <a:t>padding: 0;</a:t>
            </a:r>
            <a:r>
              <a:rPr lang="ru-RU" dirty="0"/>
              <a:t> - сбрасывает внутренние отступы</a:t>
            </a:r>
            <a:endParaRPr lang="en-US" dirty="0"/>
          </a:p>
          <a:p>
            <a:endParaRPr lang="ru-RU" dirty="0"/>
          </a:p>
          <a:p>
            <a:r>
              <a:rPr lang="en-US" dirty="0"/>
              <a:t>box-sizing: border-box;</a:t>
            </a:r>
            <a:r>
              <a:rPr lang="ru-RU" dirty="0"/>
              <a:t> - задает правильную калькуляцию размера бокса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https://developer.mozilla.org/ru/docs/Web/CSS/box-sizing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679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6A5AB-D92F-45D8-8985-E142B5BD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Тень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F7F86A-D719-4385-9E99-65DBC90F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4" y="1528549"/>
            <a:ext cx="11354302" cy="410366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73FD86-49E0-4036-97AA-8114114E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75" y="2003458"/>
            <a:ext cx="423921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51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BCABF-0948-4867-8768-7542B4DE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шрифта</a:t>
            </a:r>
            <a:r>
              <a:rPr lang="en-US" dirty="0"/>
              <a:t> </a:t>
            </a:r>
            <a:r>
              <a:rPr lang="ru-RU" dirty="0"/>
              <a:t>– несколько примеров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E2AABB-4C70-4763-A97B-632A53F9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10" y="2577749"/>
            <a:ext cx="3115110" cy="26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DD6FD-C967-4881-B235-F94D9933DA16}"/>
              </a:ext>
            </a:extLst>
          </p:cNvPr>
          <p:cNvSpPr txBox="1"/>
          <p:nvPr/>
        </p:nvSpPr>
        <p:spPr>
          <a:xfrm>
            <a:off x="5663821" y="2183642"/>
            <a:ext cx="5689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Шрифты можно брать стандартные системные, либо подключать из файла, еще хорошее решение – </a:t>
            </a:r>
            <a:r>
              <a:rPr lang="en-US"/>
              <a:t>Google Fonts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https://fonts.google.com/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171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0CADB-CA7E-4665-9FC6-C07672F0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такой макет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EA5C9-C15D-4731-B33E-1B06D790B16F}"/>
              </a:ext>
            </a:extLst>
          </p:cNvPr>
          <p:cNvSpPr txBox="1"/>
          <p:nvPr/>
        </p:nvSpPr>
        <p:spPr>
          <a:xfrm>
            <a:off x="941696" y="1815152"/>
            <a:ext cx="5022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контейнера высотой по </a:t>
            </a:r>
            <a:r>
              <a:rPr lang="en-US" dirty="0"/>
              <a:t>3</a:t>
            </a:r>
            <a:r>
              <a:rPr lang="ru-RU" dirty="0"/>
              <a:t>00 пикселей, во втором лежит блок 150*150. Его и будем позиционировать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7A48F1-4788-46D5-B49F-D731683F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87" y="1253394"/>
            <a:ext cx="363905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4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50A8B-4756-4749-B599-9AE9D443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– </a:t>
            </a:r>
            <a:r>
              <a:rPr lang="ru-RU" dirty="0"/>
              <a:t>по умолчанию </a:t>
            </a:r>
            <a:r>
              <a:rPr lang="en-US" dirty="0"/>
              <a:t>static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65FED5-C6EC-498B-898D-0C8478B7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286"/>
            <a:ext cx="10349552" cy="47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43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50A8B-4756-4749-B599-9AE9D443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absolute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74B145-5348-4016-A7C9-C5AD2981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006"/>
            <a:ext cx="10963701" cy="50842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A6AAA5-E358-4783-B85D-2E84495B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16" y="4363980"/>
            <a:ext cx="221963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9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50A8B-4756-4749-B599-9AE9D443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absolute </a:t>
            </a:r>
            <a:r>
              <a:rPr lang="ru-RU" dirty="0"/>
              <a:t>внутри </a:t>
            </a:r>
            <a:r>
              <a:rPr lang="en-US" dirty="0"/>
              <a:t>relative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28DD60-2384-422B-BD4B-99CB574B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088"/>
            <a:ext cx="10515601" cy="50191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B8424B-F1C9-4912-A64E-06C0B7C3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44" y="3429000"/>
            <a:ext cx="242921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5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2AC109-D2D4-4E60-BAA0-064710AA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Список всех свойств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99132-A81D-4C63-8F60-39DDCB9B9F79}"/>
              </a:ext>
            </a:extLst>
          </p:cNvPr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fontAlgn="base"/>
            <a:r>
              <a:rPr lang="en-US" sz="2800" b="0" i="0" u="sng" dirty="0">
                <a:solidFill>
                  <a:srgbClr val="000000"/>
                </a:solidFill>
                <a:effectLst/>
                <a:latin typeface="inherit"/>
                <a:hlinkClick r:id="rId2"/>
              </a:rPr>
              <a:t>https://schoolsw3.com/cssref/index.php</a:t>
            </a:r>
            <a:endParaRPr lang="en-US" sz="2800" b="0" i="0" u="sng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endParaRPr lang="en-US" sz="2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42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340BE-F1E1-4209-8EEA-C5157BDE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Ширина и высота</a:t>
            </a:r>
          </a:p>
        </p:txBody>
      </p:sp>
    </p:spTree>
    <p:extLst>
      <p:ext uri="{BB962C8B-B14F-4D97-AF65-F5344CB8AC3E}">
        <p14:creationId xmlns:p14="http://schemas.microsoft.com/office/powerpoint/2010/main" val="322404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5332E-ED08-49BF-BFEF-34F87C0F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пикселях – абсолютное значение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C69C9F-6C35-4386-884C-5D922CF8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0" y="2143025"/>
            <a:ext cx="11100179" cy="40090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C27F49-A072-410D-8FED-496A094FA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28" y="2596016"/>
            <a:ext cx="2981741" cy="628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0E39B0-5BDA-4039-BF61-48B662424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50" y="4003832"/>
            <a:ext cx="270547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EFCC3-3605-498E-A150-EDDB5A55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365125"/>
            <a:ext cx="11532357" cy="1325563"/>
          </a:xfrm>
        </p:spPr>
        <p:txBody>
          <a:bodyPr/>
          <a:lstStyle/>
          <a:p>
            <a:r>
              <a:rPr lang="ru-RU" dirty="0"/>
              <a:t>В % - относительно родителя!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02FFD5-6E98-4F5F-961C-E26D424B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36"/>
            <a:ext cx="3372321" cy="9621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3ECDC1-C8A8-4249-8D8D-007908AF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9227"/>
            <a:ext cx="9981063" cy="387990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1428AE-6DEF-4F87-9163-2886AC354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206" y="1909086"/>
            <a:ext cx="309605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4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86905-C6F1-417D-9C08-3D5C438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Ширина в </a:t>
            </a:r>
            <a:r>
              <a:rPr lang="en-US" dirty="0" err="1"/>
              <a:t>vw</a:t>
            </a:r>
            <a:r>
              <a:rPr lang="ru-RU" dirty="0"/>
              <a:t>, высота в </a:t>
            </a:r>
            <a:r>
              <a:rPr lang="en-US" dirty="0" err="1"/>
              <a:t>vh</a:t>
            </a:r>
            <a:r>
              <a:rPr lang="en-US" dirty="0"/>
              <a:t> – </a:t>
            </a:r>
            <a:r>
              <a:rPr lang="ru-RU" dirty="0"/>
              <a:t>от экрана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1E7F42-A1E3-49F5-8591-C2314F3B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2" y="2162403"/>
            <a:ext cx="10718042" cy="3570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3C8816-F448-4331-A7DD-1032C4881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787" y="4784760"/>
            <a:ext cx="2905530" cy="14194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824884-0D3F-43BA-917F-E3D82ACDF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458" y="2743104"/>
            <a:ext cx="283884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C034E-CF7B-4673-B58E-915DFF60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display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B786D-D570-4DCC-B036-04F952F2E38C}"/>
              </a:ext>
            </a:extLst>
          </p:cNvPr>
          <p:cNvSpPr txBox="1"/>
          <p:nvPr/>
        </p:nvSpPr>
        <p:spPr>
          <a:xfrm>
            <a:off x="941696" y="1690687"/>
            <a:ext cx="9662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Управляет тем, как элементы будут расположены на странице</a:t>
            </a:r>
            <a:endParaRPr lang="en-US" dirty="0"/>
          </a:p>
          <a:p>
            <a:endParaRPr lang="en-US" dirty="0"/>
          </a:p>
          <a:p>
            <a:r>
              <a:rPr lang="ru-RU" dirty="0">
                <a:hlinkClick r:id="rId2"/>
              </a:rPr>
              <a:t>https://developer.mozilla.org/ru/docs/Web/CSS/display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Значений довольно много, на практике чаще всего используется </a:t>
            </a:r>
            <a:r>
              <a:rPr lang="en-US" dirty="0"/>
              <a:t>block, flex, inline, grid, inline-flex, inline-grid</a:t>
            </a:r>
            <a:r>
              <a:rPr lang="ru-RU" dirty="0"/>
              <a:t>. Кстати, строки таблиц имеют </a:t>
            </a:r>
            <a:r>
              <a:rPr lang="en-US" dirty="0"/>
              <a:t>display table-row</a:t>
            </a:r>
            <a:r>
              <a:rPr lang="ru-RU" dirty="0"/>
              <a:t>, а ячейки </a:t>
            </a:r>
            <a:r>
              <a:rPr lang="en-US" dirty="0"/>
              <a:t>table-cell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33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E92E-78FA-4C7C-94DC-B05ACFDE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начала сделаем такой макет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CC9F6-6183-451C-BA70-65EC4A9071AF}"/>
              </a:ext>
            </a:extLst>
          </p:cNvPr>
          <p:cNvSpPr txBox="1"/>
          <p:nvPr/>
        </p:nvSpPr>
        <p:spPr>
          <a:xfrm>
            <a:off x="1009934" y="1690688"/>
            <a:ext cx="4667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нас блок – обертка, высотой сделали во весь экран, чтобы показать выравнивание по вертикали. В нем 3 блока 150*150, красный, желтый и зеленый</a:t>
            </a:r>
            <a:endParaRPr lang="en-US" dirty="0"/>
          </a:p>
          <a:p>
            <a:r>
              <a:rPr lang="ru-RU" dirty="0"/>
              <a:t>Эти 3 блока имеют внутренний отступ 20 пикселей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8890F9-352E-4736-89D8-13401F85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18" y="1325563"/>
            <a:ext cx="473466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54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415</Words>
  <Application>Microsoft Office PowerPoint</Application>
  <PresentationFormat>Широкоэкранный</PresentationFormat>
  <Paragraphs>66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inherit</vt:lpstr>
      <vt:lpstr>Тема Office</vt:lpstr>
      <vt:lpstr>Статичная верстка </vt:lpstr>
      <vt:lpstr>Технологии</vt:lpstr>
      <vt:lpstr>Первоначальный сброс настроек</vt:lpstr>
      <vt:lpstr>Ширина и высота</vt:lpstr>
      <vt:lpstr>В пикселях – абсолютное значение</vt:lpstr>
      <vt:lpstr>В % - относительно родителя!</vt:lpstr>
      <vt:lpstr>Ширина в vw, высота в vh – от экрана</vt:lpstr>
      <vt:lpstr>Свойство display</vt:lpstr>
      <vt:lpstr>Для начала сделаем такой макет</vt:lpstr>
      <vt:lpstr>Block – по умолчанию</vt:lpstr>
      <vt:lpstr>Flex</vt:lpstr>
      <vt:lpstr>Свойство justify-content</vt:lpstr>
      <vt:lpstr>Свойство justify-content</vt:lpstr>
      <vt:lpstr>Свойство justify-content</vt:lpstr>
      <vt:lpstr>Свойство justify-content</vt:lpstr>
      <vt:lpstr>Свойство justify-content</vt:lpstr>
      <vt:lpstr>Свойство align-items</vt:lpstr>
      <vt:lpstr>Свойство align-items</vt:lpstr>
      <vt:lpstr>Презентация PowerPoint</vt:lpstr>
      <vt:lpstr>Grid</vt:lpstr>
      <vt:lpstr>Отступы</vt:lpstr>
      <vt:lpstr>Отступы</vt:lpstr>
      <vt:lpstr>Цвет текста - color</vt:lpstr>
      <vt:lpstr>Фон – сплошной цвет</vt:lpstr>
      <vt:lpstr>Фон - градиент</vt:lpstr>
      <vt:lpstr>Фон-картинка</vt:lpstr>
      <vt:lpstr>Границы</vt:lpstr>
      <vt:lpstr>Скругление</vt:lpstr>
      <vt:lpstr>Тень блока</vt:lpstr>
      <vt:lpstr>Тень текста</vt:lpstr>
      <vt:lpstr>Свойства шрифта – несколько примеров</vt:lpstr>
      <vt:lpstr>Создадим такой макет</vt:lpstr>
      <vt:lpstr>Position – по умолчанию static</vt:lpstr>
      <vt:lpstr>Position absolute</vt:lpstr>
      <vt:lpstr>Position absolute внутри relative</vt:lpstr>
      <vt:lpstr>Список всех свойств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Веб-программирование по стандартам WorldSkills</dc:title>
  <dc:creator>Dina Afanasyeva</dc:creator>
  <cp:lastModifiedBy>Dina Afanasyeva</cp:lastModifiedBy>
  <cp:revision>18</cp:revision>
  <dcterms:created xsi:type="dcterms:W3CDTF">2022-01-27T16:10:42Z</dcterms:created>
  <dcterms:modified xsi:type="dcterms:W3CDTF">2022-02-06T06:58:23Z</dcterms:modified>
</cp:coreProperties>
</file>